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30"/>
  </p:notesMasterIdLst>
  <p:sldIdLst>
    <p:sldId id="385" r:id="rId3"/>
    <p:sldId id="333" r:id="rId4"/>
    <p:sldId id="356" r:id="rId5"/>
    <p:sldId id="386" r:id="rId6"/>
    <p:sldId id="388" r:id="rId7"/>
    <p:sldId id="390" r:id="rId8"/>
    <p:sldId id="393" r:id="rId9"/>
    <p:sldId id="397" r:id="rId10"/>
    <p:sldId id="394" r:id="rId11"/>
    <p:sldId id="398" r:id="rId12"/>
    <p:sldId id="336" r:id="rId13"/>
    <p:sldId id="354" r:id="rId14"/>
    <p:sldId id="401" r:id="rId15"/>
    <p:sldId id="400" r:id="rId16"/>
    <p:sldId id="403" r:id="rId17"/>
    <p:sldId id="408" r:id="rId18"/>
    <p:sldId id="402" r:id="rId19"/>
    <p:sldId id="404" r:id="rId20"/>
    <p:sldId id="372" r:id="rId21"/>
    <p:sldId id="409" r:id="rId22"/>
    <p:sldId id="410" r:id="rId23"/>
    <p:sldId id="407" r:id="rId24"/>
    <p:sldId id="411" r:id="rId25"/>
    <p:sldId id="412"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p:scale>
          <a:sx n="59" d="100"/>
          <a:sy n="59" d="100"/>
        </p:scale>
        <p:origin x="-1056" y="-4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8/12/2022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xmlns=""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xmlns=""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xmlns=""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xmlns=""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xmlns=""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xmlns=""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xmlns=""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xmlns=""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8/12/2022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8/12/2022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8/12/2022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8/12/2022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8/12/2022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8/12/2022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08-12-2022</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xmlns=""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xmlns=""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2.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2.jpe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5.png"/><Relationship Id="rId1" Type="http://schemas.openxmlformats.org/officeDocument/2006/relationships/slideLayout" Target="../slideLayouts/slideLayout24.xml"/><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003(1)"/>
          <p:cNvPicPr>
            <a:picLocks noChangeAspect="1" noChangeArrowheads="1" noCrop="1"/>
          </p:cNvPicPr>
          <p:nvPr/>
        </p:nvPicPr>
        <p:blipFill>
          <a:blip r:embed="rId2"/>
          <a:srcRect/>
          <a:stretch>
            <a:fillRect/>
          </a:stretch>
        </p:blipFill>
        <p:spPr bwMode="auto">
          <a:xfrm>
            <a:off x="3604126" y="2999877"/>
            <a:ext cx="4775200" cy="2514598"/>
          </a:xfrm>
          <a:prstGeom prst="rect">
            <a:avLst/>
          </a:prstGeom>
          <a:noFill/>
          <a:ln w="9525">
            <a:noFill/>
            <a:miter lim="800000"/>
            <a:headEnd/>
            <a:tailEnd/>
          </a:ln>
        </p:spPr>
      </p:pic>
      <p:sp>
        <p:nvSpPr>
          <p:cNvPr id="9" name="AutoShape 3"/>
          <p:cNvSpPr>
            <a:spLocks noChangeArrowheads="1"/>
          </p:cNvSpPr>
          <p:nvPr/>
        </p:nvSpPr>
        <p:spPr bwMode="auto">
          <a:xfrm>
            <a:off x="5080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0" name="AutoShape 4"/>
          <p:cNvSpPr>
            <a:spLocks noChangeArrowheads="1"/>
          </p:cNvSpPr>
          <p:nvPr/>
        </p:nvSpPr>
        <p:spPr bwMode="auto">
          <a:xfrm>
            <a:off x="116840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1" name="AutoShape 5"/>
          <p:cNvSpPr>
            <a:spLocks noChangeArrowheads="1"/>
          </p:cNvSpPr>
          <p:nvPr/>
        </p:nvSpPr>
        <p:spPr bwMode="auto">
          <a:xfrm>
            <a:off x="2032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2" name="AutoShape 6"/>
          <p:cNvSpPr>
            <a:spLocks noChangeArrowheads="1"/>
          </p:cNvSpPr>
          <p:nvPr/>
        </p:nvSpPr>
        <p:spPr bwMode="auto">
          <a:xfrm>
            <a:off x="1087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3" name="AutoShape 7"/>
          <p:cNvSpPr>
            <a:spLocks noChangeArrowheads="1"/>
          </p:cNvSpPr>
          <p:nvPr/>
        </p:nvSpPr>
        <p:spPr bwMode="auto">
          <a:xfrm>
            <a:off x="8411410" y="4596061"/>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4" name="AutoShape 8"/>
          <p:cNvSpPr>
            <a:spLocks noChangeArrowheads="1"/>
          </p:cNvSpPr>
          <p:nvPr/>
        </p:nvSpPr>
        <p:spPr bwMode="auto">
          <a:xfrm>
            <a:off x="10871200" y="22098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5" name="AutoShape 9"/>
          <p:cNvSpPr>
            <a:spLocks noChangeArrowheads="1"/>
          </p:cNvSpPr>
          <p:nvPr/>
        </p:nvSpPr>
        <p:spPr bwMode="auto">
          <a:xfrm>
            <a:off x="71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6" name="AutoShape 10"/>
          <p:cNvSpPr>
            <a:spLocks noChangeArrowheads="1"/>
          </p:cNvSpPr>
          <p:nvPr/>
        </p:nvSpPr>
        <p:spPr bwMode="auto">
          <a:xfrm>
            <a:off x="812800" y="22860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7" name="AutoShape 12"/>
          <p:cNvSpPr>
            <a:spLocks noChangeArrowheads="1"/>
          </p:cNvSpPr>
          <p:nvPr/>
        </p:nvSpPr>
        <p:spPr bwMode="auto">
          <a:xfrm>
            <a:off x="10668000" y="34290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8" name="AutoShape 13"/>
          <p:cNvSpPr>
            <a:spLocks noChangeArrowheads="1"/>
          </p:cNvSpPr>
          <p:nvPr/>
        </p:nvSpPr>
        <p:spPr bwMode="auto">
          <a:xfrm>
            <a:off x="112776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9" name="AutoShape 14"/>
          <p:cNvSpPr>
            <a:spLocks noChangeArrowheads="1"/>
          </p:cNvSpPr>
          <p:nvPr/>
        </p:nvSpPr>
        <p:spPr bwMode="auto">
          <a:xfrm>
            <a:off x="812800" y="35814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0" name="AutoShape 18"/>
          <p:cNvSpPr>
            <a:spLocks noChangeArrowheads="1"/>
          </p:cNvSpPr>
          <p:nvPr/>
        </p:nvSpPr>
        <p:spPr bwMode="auto">
          <a:xfrm>
            <a:off x="2336800" y="4547934"/>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pic>
        <p:nvPicPr>
          <p:cNvPr id="22" name="Picture 25" descr="POINSET2"/>
          <p:cNvPicPr>
            <a:picLocks noChangeAspect="1" noChangeArrowheads="1"/>
          </p:cNvPicPr>
          <p:nvPr/>
        </p:nvPicPr>
        <p:blipFill>
          <a:blip r:embed="rId3"/>
          <a:srcRect/>
          <a:stretch>
            <a:fillRect/>
          </a:stretch>
        </p:blipFill>
        <p:spPr bwMode="auto">
          <a:xfrm rot="10800000">
            <a:off x="10287000" y="5245768"/>
            <a:ext cx="1905000" cy="1612232"/>
          </a:xfrm>
          <a:prstGeom prst="rect">
            <a:avLst/>
          </a:prstGeom>
          <a:noFill/>
          <a:ln w="9525">
            <a:noFill/>
            <a:miter lim="800000"/>
            <a:headEnd/>
            <a:tailEnd/>
          </a:ln>
        </p:spPr>
      </p:pic>
      <p:sp>
        <p:nvSpPr>
          <p:cNvPr id="25" name="TextBox 1"/>
          <p:cNvSpPr txBox="1">
            <a:spLocks noChangeArrowheads="1"/>
          </p:cNvSpPr>
          <p:nvPr/>
        </p:nvSpPr>
        <p:spPr bwMode="auto">
          <a:xfrm>
            <a:off x="2437703" y="195398"/>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a:latin typeface="Times New Roman" panose="02020603050405020304" pitchFamily="18" charset="0"/>
                <a:ea typeface="宋体" panose="02010600030101010101" pitchFamily="2" charset="-122"/>
                <a:cs typeface="Times New Roman" panose="02020603050405020304" pitchFamily="18" charset="0"/>
              </a:rPr>
              <a:t>TRƯỜNG </a:t>
            </a:r>
            <a:r>
              <a:rPr lang="en-US" altLang="vi-VN" sz="2398" b="0" smtClean="0">
                <a:latin typeface="Times New Roman" panose="02020603050405020304" pitchFamily="18" charset="0"/>
                <a:ea typeface="宋体" panose="02010600030101010101" pitchFamily="2" charset="-122"/>
                <a:cs typeface="Times New Roman" panose="02020603050405020304" pitchFamily="18" charset="0"/>
              </a:rPr>
              <a:t>THCS TÔ VĨNH DIỆN</a:t>
            </a:r>
            <a:endParaRPr lang="en-US" altLang="vi-VN" sz="2398" b="0"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r>
              <a:rPr lang="en-US" altLang="vi-VN" sz="2398">
                <a:latin typeface="Times New Roman" panose="02020603050405020304" pitchFamily="18" charset="0"/>
                <a:ea typeface="宋体" panose="02010600030101010101" pitchFamily="2" charset="-122"/>
                <a:cs typeface="Times New Roman" panose="02020603050405020304" pitchFamily="18" charset="0"/>
              </a:rPr>
              <a:t>TỔ </a:t>
            </a:r>
            <a:r>
              <a:rPr lang="en-US" altLang="vi-VN" sz="2398" smtClean="0">
                <a:latin typeface="Times New Roman" panose="02020603050405020304" pitchFamily="18" charset="0"/>
                <a:ea typeface="宋体" panose="02010600030101010101" pitchFamily="2" charset="-122"/>
                <a:cs typeface="Times New Roman" panose="02020603050405020304" pitchFamily="18" charset="0"/>
              </a:rPr>
              <a:t>VĂN – SỬ ĐỊA -GDCD</a:t>
            </a: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Rectangle 1"/>
          <p:cNvSpPr>
            <a:spLocks noChangeArrowheads="1"/>
          </p:cNvSpPr>
          <p:nvPr/>
        </p:nvSpPr>
        <p:spPr bwMode="auto">
          <a:xfrm>
            <a:off x="401050" y="5594156"/>
            <a:ext cx="495701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dirty="0" err="1">
                <a:solidFill>
                  <a:srgbClr val="FF0000"/>
                </a:solidFill>
                <a:latin typeface="Times New Roman" pitchFamily="18" charset="0"/>
                <a:ea typeface="Calibri" pitchFamily="34" charset="0"/>
                <a:cs typeface="Times New Roman" pitchFamily="18" charset="0"/>
                <a:sym typeface="Wingdings" pitchFamily="2" charset="2"/>
              </a:rPr>
              <a:t>Giáo</a:t>
            </a:r>
            <a:r>
              <a:rPr lang="en-US" sz="2000" b="1" dirty="0">
                <a:solidFill>
                  <a:srgbClr val="FF0000"/>
                </a:solidFill>
                <a:latin typeface="Times New Roman" pitchFamily="18" charset="0"/>
                <a:ea typeface="Calibri" pitchFamily="34" charset="0"/>
                <a:cs typeface="Times New Roman" pitchFamily="18" charset="0"/>
                <a:sym typeface="Wingdings" pitchFamily="2" charset="2"/>
              </a:rPr>
              <a:t> </a:t>
            </a:r>
            <a:r>
              <a:rPr lang="en-US" sz="2000" b="1" dirty="0" err="1">
                <a:solidFill>
                  <a:srgbClr val="FF0000"/>
                </a:solidFill>
                <a:latin typeface="Times New Roman" pitchFamily="18" charset="0"/>
                <a:ea typeface="Calibri" pitchFamily="34" charset="0"/>
                <a:cs typeface="Times New Roman" pitchFamily="18" charset="0"/>
                <a:sym typeface="Wingdings" pitchFamily="2" charset="2"/>
              </a:rPr>
              <a:t>viên</a:t>
            </a:r>
            <a:r>
              <a:rPr lang="en-US" sz="2000" b="1">
                <a:solidFill>
                  <a:srgbClr val="FF0000"/>
                </a:solidFill>
                <a:latin typeface="Times New Roman" pitchFamily="18" charset="0"/>
                <a:ea typeface="Calibri" pitchFamily="34" charset="0"/>
                <a:cs typeface="Times New Roman" pitchFamily="18" charset="0"/>
                <a:sym typeface="Wingdings" pitchFamily="2" charset="2"/>
              </a:rPr>
              <a:t>: </a:t>
            </a:r>
            <a:r>
              <a:rPr lang="en-US" sz="2000" b="1" smtClean="0">
                <a:solidFill>
                  <a:srgbClr val="FF0000"/>
                </a:solidFill>
                <a:latin typeface="Times New Roman" pitchFamily="18" charset="0"/>
                <a:ea typeface="Calibri" pitchFamily="34" charset="0"/>
                <a:cs typeface="Times New Roman" pitchFamily="18" charset="0"/>
                <a:sym typeface="Wingdings" pitchFamily="2" charset="2"/>
              </a:rPr>
              <a:t>H’HIAM AYUN</a:t>
            </a:r>
            <a:endParaRPr lang="en-US" sz="2000" b="1" dirty="0">
              <a:solidFill>
                <a:srgbClr val="FF0000"/>
              </a:solidFill>
              <a:latin typeface="Times New Roman" pitchFamily="18" charset="0"/>
              <a:ea typeface="Calibri" pitchFamily="34" charset="0"/>
              <a:cs typeface="Times New Roman" pitchFamily="18" charset="0"/>
              <a:sym typeface="Wingdings" pitchFamily="2" charset="2"/>
            </a:endParaRPr>
          </a:p>
          <a:p>
            <a:pPr eaLnBrk="0" fontAlgn="base" hangingPunct="0">
              <a:spcBef>
                <a:spcPct val="0"/>
              </a:spcBef>
              <a:spcAft>
                <a:spcPct val="0"/>
              </a:spcAft>
            </a:pPr>
            <a:r>
              <a:rPr lang="en-US" sz="2000" b="1" smtClean="0">
                <a:solidFill>
                  <a:srgbClr val="FF0000"/>
                </a:solidFill>
                <a:latin typeface="Times New Roman" pitchFamily="18" charset="0"/>
                <a:ea typeface="Calibri" pitchFamily="34" charset="0"/>
                <a:cs typeface="Times New Roman" pitchFamily="18" charset="0"/>
                <a:sym typeface="Wingdings" pitchFamily="2" charset="2"/>
              </a:rPr>
              <a:t>Trường:THCS TÔ VĨNH DIỆN</a:t>
            </a:r>
            <a:endParaRPr lang="en-US" sz="2000" b="1" dirty="0">
              <a:solidFill>
                <a:srgbClr val="FF0000"/>
              </a:solidFill>
              <a:latin typeface="Times New Roman" pitchFamily="18" charset="0"/>
              <a:ea typeface="Calibri" pitchFamily="34" charset="0"/>
              <a:cs typeface="Times New Roman" pitchFamily="18" charset="0"/>
            </a:endParaRPr>
          </a:p>
        </p:txBody>
      </p:sp>
      <p:sp>
        <p:nvSpPr>
          <p:cNvPr id="26" name="WordArt 22"/>
          <p:cNvSpPr>
            <a:spLocks noChangeArrowheads="1" noChangeShapeType="1" noTextEdit="1"/>
          </p:cNvSpPr>
          <p:nvPr/>
        </p:nvSpPr>
        <p:spPr bwMode="auto">
          <a:xfrm>
            <a:off x="1588168" y="1507959"/>
            <a:ext cx="9047747" cy="1395662"/>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GIÁO DỤC CÔNG DÂN 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xmlns="" val="20000"/>
                    </a:ext>
                  </a:extLst>
                </a:gridCol>
                <a:gridCol w="1294770">
                  <a:extLst>
                    <a:ext uri="{9D8B030D-6E8A-4147-A177-3AD203B41FA5}">
                      <a16:colId xmlns:a16="http://schemas.microsoft.com/office/drawing/2014/main" xmlns="" val="20001"/>
                    </a:ext>
                  </a:extLst>
                </a:gridCol>
                <a:gridCol w="2326105">
                  <a:extLst>
                    <a:ext uri="{9D8B030D-6E8A-4147-A177-3AD203B41FA5}">
                      <a16:colId xmlns:a16="http://schemas.microsoft.com/office/drawing/2014/main" xmlns="" val="20002"/>
                    </a:ext>
                  </a:extLst>
                </a:gridCol>
                <a:gridCol w="4844716">
                  <a:extLst>
                    <a:ext uri="{9D8B030D-6E8A-4147-A177-3AD203B41FA5}">
                      <a16:colId xmlns:a16="http://schemas.microsoft.com/office/drawing/2014/main" xmlns=""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ectangle: Rounded Corners 1">
            <a:extLst>
              <a:ext uri="{FF2B5EF4-FFF2-40B4-BE49-F238E27FC236}">
                <a16:creationId xmlns:a16="http://schemas.microsoft.com/office/drawing/2014/main" xmlns=""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xmlns="" val="20000"/>
                    </a:ext>
                  </a:extLst>
                </a:gridCol>
                <a:gridCol w="1294770">
                  <a:extLst>
                    <a:ext uri="{9D8B030D-6E8A-4147-A177-3AD203B41FA5}">
                      <a16:colId xmlns:a16="http://schemas.microsoft.com/office/drawing/2014/main" xmlns="" val="20001"/>
                    </a:ext>
                  </a:extLst>
                </a:gridCol>
                <a:gridCol w="2326105">
                  <a:extLst>
                    <a:ext uri="{9D8B030D-6E8A-4147-A177-3AD203B41FA5}">
                      <a16:colId xmlns:a16="http://schemas.microsoft.com/office/drawing/2014/main" xmlns="" val="20002"/>
                    </a:ext>
                  </a:extLst>
                </a:gridCol>
                <a:gridCol w="4844716">
                  <a:extLst>
                    <a:ext uri="{9D8B030D-6E8A-4147-A177-3AD203B41FA5}">
                      <a16:colId xmlns:a16="http://schemas.microsoft.com/office/drawing/2014/main" xmlns=""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9" name="Rectangle: Rounded Corners 1">
            <a:extLst>
              <a:ext uri="{FF2B5EF4-FFF2-40B4-BE49-F238E27FC236}">
                <a16:creationId xmlns:a16="http://schemas.microsoft.com/office/drawing/2014/main" xmlns=""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xmlns="" val="20000"/>
                    </a:ext>
                  </a:extLst>
                </a:gridCol>
                <a:gridCol w="1431900">
                  <a:extLst>
                    <a:ext uri="{9D8B030D-6E8A-4147-A177-3AD203B41FA5}">
                      <a16:colId xmlns:a16="http://schemas.microsoft.com/office/drawing/2014/main" xmlns="" val="20001"/>
                    </a:ext>
                  </a:extLst>
                </a:gridCol>
                <a:gridCol w="1639578">
                  <a:extLst>
                    <a:ext uri="{9D8B030D-6E8A-4147-A177-3AD203B41FA5}">
                      <a16:colId xmlns:a16="http://schemas.microsoft.com/office/drawing/2014/main" xmlns=""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xmlns="" val="20000"/>
                    </a:ext>
                  </a:extLst>
                </a:gridCol>
                <a:gridCol w="3052876">
                  <a:extLst>
                    <a:ext uri="{9D8B030D-6E8A-4147-A177-3AD203B41FA5}">
                      <a16:colId xmlns:a16="http://schemas.microsoft.com/office/drawing/2014/main" xmlns=""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xmlns=""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xmlns=""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xmlns=""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xmlns=""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xmlns=""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xmlns=""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xmlns=""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xmlns=""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xmlns=""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xmlns=""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xmlns=""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xmlns=""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xmlns=""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xmlns=""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xmlns=""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xmlns=""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xmlns=""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xmlns=""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xmlns=""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xmlns=""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xmlns=""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xmlns=""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7659</TotalTime>
  <Words>1884</Words>
  <Application>Microsoft Office PowerPoint</Application>
  <PresentationFormat>Custom</PresentationFormat>
  <Paragraphs>157</Paragraphs>
  <Slides>27</Slides>
  <Notes>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349</cp:revision>
  <dcterms:created xsi:type="dcterms:W3CDTF">2021-06-28T15:32:15Z</dcterms:created>
  <dcterms:modified xsi:type="dcterms:W3CDTF">2022-12-08T09:01:35Z</dcterms:modified>
</cp:coreProperties>
</file>