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400" r:id="rId5"/>
    <p:sldId id="406" r:id="rId6"/>
    <p:sldId id="356" r:id="rId7"/>
    <p:sldId id="317" r:id="rId8"/>
    <p:sldId id="402" r:id="rId9"/>
    <p:sldId id="365" r:id="rId10"/>
    <p:sldId id="321" r:id="rId11"/>
    <p:sldId id="368" r:id="rId12"/>
    <p:sldId id="331" r:id="rId13"/>
    <p:sldId id="336" r:id="rId14"/>
    <p:sldId id="366" r:id="rId15"/>
    <p:sldId id="403" r:id="rId16"/>
    <p:sldId id="373" r:id="rId17"/>
    <p:sldId id="408" r:id="rId18"/>
    <p:sldId id="404" r:id="rId19"/>
    <p:sldId id="409" r:id="rId20"/>
    <p:sldId id="407" r:id="rId21"/>
    <p:sldId id="354" r:id="rId22"/>
    <p:sldId id="378" r:id="rId23"/>
    <p:sldId id="375" r:id="rId24"/>
    <p:sldId id="326"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5" d="100"/>
          <a:sy n="45" d="100"/>
        </p:scale>
        <p:origin x="-114" y="-6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09-01-2023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4" name="TextBox 1">
            <a:extLst>
              <a:ext uri="{FF2B5EF4-FFF2-40B4-BE49-F238E27FC236}">
                <a16:creationId xmlns:a16="http://schemas.microsoft.com/office/drawing/2014/main" xmlns="" id="{104EED91-897E-48DD-8711-336CD8A2BD23}"/>
              </a:ext>
            </a:extLst>
          </p:cNvPr>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CƠ 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TÔ VĨNH DIỆN</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smtClean="0">
                <a:latin typeface="Times New Roman" panose="02020603050405020304" pitchFamily="18" charset="0"/>
                <a:ea typeface="宋体" panose="02010600030101010101" pitchFamily="2" charset="-122"/>
                <a:cs typeface="Times New Roman" panose="02020603050405020304" pitchFamily="18" charset="0"/>
              </a:rPr>
              <a:t>VĂN – SỬ - ĐỊA</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xmlns="" id="{3F0208C3-9B54-4ADE-B40C-09159B35D59A}"/>
              </a:ext>
            </a:extLst>
          </p:cNvPr>
          <p:cNvSpPr txBox="1"/>
          <p:nvPr/>
        </p:nvSpPr>
        <p:spPr>
          <a:xfrm>
            <a:off x="6096000" y="2621279"/>
            <a:ext cx="3498574" cy="523220"/>
          </a:xfrm>
          <a:prstGeom prst="rect">
            <a:avLst/>
          </a:prstGeom>
          <a:noFill/>
        </p:spPr>
        <p:txBody>
          <a:bodyPr wrap="square" rtlCol="0">
            <a:spAutoFit/>
          </a:bodyPr>
          <a:lstStyle/>
          <a:p>
            <a:r>
              <a:rPr lang="en-US" sz="2800" dirty="0">
                <a:solidFill>
                  <a:srgbClr val="FF0000"/>
                </a:solidFill>
              </a:rPr>
              <a:t>GV</a:t>
            </a:r>
            <a:r>
              <a:rPr lang="en-US" sz="2800">
                <a:solidFill>
                  <a:srgbClr val="FF0000"/>
                </a:solidFill>
              </a:rPr>
              <a:t>: </a:t>
            </a:r>
            <a:r>
              <a:rPr lang="en-US" sz="2800" smtClean="0">
                <a:solidFill>
                  <a:srgbClr val="FF0000"/>
                </a:solidFill>
              </a:rPr>
              <a:t>H’HIAM AYUN</a:t>
            </a:r>
            <a:endParaRPr lang="en-US" sz="2800" dirty="0">
              <a:solidFill>
                <a:srgbClr val="FF0000"/>
              </a:solidFill>
            </a:endParaRP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xmlns=""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xmlns=""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xmlns=""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xmlns=""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xmlns=""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xmlns=""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xmlns=""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xmlns=""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xmlns=""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xmlns=""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xmlns=""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xmlns=""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xmlns=""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xmlns=""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xmlns=""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xmlns=""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xmlns=""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xmlns=""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80944"/>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xmlns=""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xmlns=""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xmlns=""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xmlns=""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xmlns=""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xmlns=""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xmlns=""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xmlns=""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606581929"/>
                    </a:ext>
                  </a:extLst>
                </a:gridCol>
                <a:gridCol w="4064000">
                  <a:extLst>
                    <a:ext uri="{9D8B030D-6E8A-4147-A177-3AD203B41FA5}">
                      <a16:colId xmlns:a16="http://schemas.microsoft.com/office/drawing/2014/main" xmlns=""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xmlns=""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xmlns=""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itchFamily="18" charset="0"/>
                  <a:ea typeface="Helvetica Neue"/>
                  <a:cs typeface="Times New Roman" pitchFamily="18" charset="0"/>
                </a:rPr>
                <a:t>Bài</a:t>
              </a:r>
              <a:r>
                <a:rPr lang="en-US" altLang="en-US" sz="4000" b="1" dirty="0">
                  <a:solidFill>
                    <a:srgbClr val="0000FF"/>
                  </a:solidFill>
                  <a:latin typeface="Times New Roman" pitchFamily="18" charset="0"/>
                  <a:ea typeface="Helvetica Neue"/>
                  <a:cs typeface="Times New Roman" pitchFamily="18" charset="0"/>
                </a:rPr>
                <a:t> 7:</a:t>
              </a:r>
              <a:r>
                <a:rPr lang="en-US" altLang="en-US" sz="40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ỨNG PHÓ VỚI TÌNH HUỐNG NGUY HIỂM</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xmlns=""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xmlns=""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500" b="1" dirty="0" err="1">
                  <a:solidFill>
                    <a:srgbClr val="0000FF"/>
                  </a:solidFill>
                  <a:latin typeface="Times New Roman" pitchFamily="18" charset="0"/>
                  <a:ea typeface="Helvetica Neue"/>
                  <a:cs typeface="Times New Roman" pitchFamily="18" charset="0"/>
                </a:rPr>
                <a:t>Bài</a:t>
              </a:r>
              <a:r>
                <a:rPr lang="en-US" altLang="en-US" sz="3500" b="1" dirty="0">
                  <a:solidFill>
                    <a:srgbClr val="0000FF"/>
                  </a:solidFill>
                  <a:latin typeface="Times New Roman" pitchFamily="18" charset="0"/>
                  <a:ea typeface="Helvetica Neue"/>
                  <a:cs typeface="Times New Roman" pitchFamily="18" charset="0"/>
                </a:rPr>
                <a:t> 7:</a:t>
              </a:r>
              <a:r>
                <a:rPr lang="en-US" altLang="en-US" sz="35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500" b="1" dirty="0">
                  <a:solidFill>
                    <a:srgbClr val="FF0000"/>
                  </a:solidFill>
                  <a:latin typeface="Times New Roman" pitchFamily="18" charset="0"/>
                  <a:ea typeface="Helvetica Neue"/>
                  <a:cs typeface="Times New Roman" pitchFamily="18" charset="0"/>
                </a:rPr>
                <a:t>ỨNG PHÓ VỚI TÌNH HUỐNG NGUY HIỂM</a:t>
              </a:r>
              <a:endParaRPr lang="en-SG" altLang="en-US" sz="35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xmlns=""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xmlns=""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7213</TotalTime>
  <Words>1470</Words>
  <Application>Microsoft Office PowerPoint</Application>
  <PresentationFormat>Custom</PresentationFormat>
  <Paragraphs>105</Paragraphs>
  <Slides>24</Slides>
  <Notes>5</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179</cp:revision>
  <dcterms:created xsi:type="dcterms:W3CDTF">2021-06-28T15:32:15Z</dcterms:created>
  <dcterms:modified xsi:type="dcterms:W3CDTF">2023-01-09T12:14:21Z</dcterms:modified>
</cp:coreProperties>
</file>