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8" r:id="rId4"/>
    <p:sldId id="259" r:id="rId5"/>
    <p:sldId id="265" r:id="rId6"/>
    <p:sldId id="258" r:id="rId7"/>
    <p:sldId id="272" r:id="rId8"/>
    <p:sldId id="260" r:id="rId9"/>
    <p:sldId id="273" r:id="rId10"/>
    <p:sldId id="261" r:id="rId11"/>
    <p:sldId id="275" r:id="rId12"/>
    <p:sldId id="274" r:id="rId13"/>
    <p:sldId id="262" r:id="rId14"/>
    <p:sldId id="267" r:id="rId15"/>
    <p:sldId id="263" r:id="rId16"/>
    <p:sldId id="276" r:id="rId17"/>
    <p:sldId id="264" r:id="rId18"/>
    <p:sldId id="277" r:id="rId19"/>
    <p:sldId id="278" r:id="rId20"/>
    <p:sldId id="279" r:id="rId21"/>
    <p:sldId id="280" r:id="rId22"/>
    <p:sldId id="281" r:id="rId23"/>
    <p:sldId id="282" r:id="rId24"/>
    <p:sldId id="266" r:id="rId25"/>
  </p:sldIdLst>
  <p:sldSz cx="18288000" cy="10287000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14A"/>
    <a:srgbClr val="ACACAC"/>
    <a:srgbClr val="534340"/>
    <a:srgbClr val="D3AA7A"/>
    <a:srgbClr val="BCC2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622" autoAdjust="0"/>
  </p:normalViewPr>
  <p:slideViewPr>
    <p:cSldViewPr>
      <p:cViewPr varScale="1">
        <p:scale>
          <a:sx n="53" d="100"/>
          <a:sy n="53" d="100"/>
        </p:scale>
        <p:origin x="-7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.png"/><Relationship Id="rId7" Type="http://schemas.openxmlformats.org/officeDocument/2006/relationships/image" Target="NULL"/><Relationship Id="rId12" Type="http://schemas.openxmlformats.org/officeDocument/2006/relationships/image" Target="../media/image3.pn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image" Target="../media/image4.svg"/><Relationship Id="rId15" Type="http://schemas.openxmlformats.org/officeDocument/2006/relationships/image" Target="../media/image5.png"/><Relationship Id="rId14" Type="http://schemas.openxmlformats.org/officeDocument/2006/relationships/image" Target="../media/image6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7" Type="http://schemas.openxmlformats.org/officeDocument/2006/relationships/image" Target="../media/image3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NULL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45.png"/><Relationship Id="rId10" Type="http://schemas.microsoft.com/office/2007/relationships/hdphoto" Target="../media/hdphoto2.wdp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0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49.png"/><Relationship Id="rId27" Type="http://schemas.openxmlformats.org/officeDocument/2006/relationships/image" Target="../media/image48.png"/><Relationship Id="rId9" Type="http://schemas.openxmlformats.org/officeDocument/2006/relationships/image" Target="../media/image6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0.svg"/><Relationship Id="rId7" Type="http://schemas.openxmlformats.org/officeDocument/2006/relationships/image" Target="../media/image16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0.png"/><Relationship Id="rId9" Type="http://schemas.openxmlformats.org/officeDocument/2006/relationships/image" Target="../media/image6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microsoft.com/office/2007/relationships/hdphoto" Target="../media/hdphoto3.wdp"/><Relationship Id="rId9" Type="http://schemas.openxmlformats.org/officeDocument/2006/relationships/image" Target="../media/image72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svg"/><Relationship Id="rId3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40.sv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microsoft.com/office/2007/relationships/hdphoto" Target="../media/hdphoto3.wdp"/><Relationship Id="rId9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18" Type="http://schemas.openxmlformats.org/officeDocument/2006/relationships/image" Target="../media/image40.svg"/><Relationship Id="rId3" Type="http://schemas.openxmlformats.org/officeDocument/2006/relationships/image" Target="../media/image40.svg"/><Relationship Id="rId12" Type="http://schemas.openxmlformats.org/officeDocument/2006/relationships/image" Target="../media/image62.png"/><Relationship Id="rId17" Type="http://schemas.openxmlformats.org/officeDocument/2006/relationships/image" Target="../media/image88.sv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2.svg"/><Relationship Id="rId15" Type="http://schemas.openxmlformats.org/officeDocument/2006/relationships/image" Target="../media/image86.svg"/><Relationship Id="rId5" Type="http://schemas.openxmlformats.org/officeDocument/2006/relationships/image" Target="../media/image78.svg"/><Relationship Id="rId10" Type="http://schemas.openxmlformats.org/officeDocument/2006/relationships/image" Target="../media/image61.png"/><Relationship Id="rId19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80.sv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15.svg"/><Relationship Id="rId10" Type="http://schemas.openxmlformats.org/officeDocument/2006/relationships/image" Target="../media/image68.png"/><Relationship Id="rId9" Type="http://schemas.openxmlformats.org/officeDocument/2006/relationships/image" Target="../media/image92.svg"/><Relationship Id="rId14" Type="http://schemas.openxmlformats.org/officeDocument/2006/relationships/image" Target="../media/image32.png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12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9" Type="http://schemas.openxmlformats.org/officeDocument/2006/relationships/image" Target="../media/image96.svg"/><Relationship Id="rId1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1" Type="http://schemas.openxmlformats.org/officeDocument/2006/relationships/image" Target="NUL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10.png"/><Relationship Id="rId22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2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svg"/><Relationship Id="rId10" Type="http://schemas.openxmlformats.org/officeDocument/2006/relationships/image" Target="../media/image73.png"/><Relationship Id="rId9" Type="http://schemas.openxmlformats.org/officeDocument/2006/relationships/image" Target="../media/image30.svg"/><Relationship Id="rId1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2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svg"/><Relationship Id="rId10" Type="http://schemas.openxmlformats.org/officeDocument/2006/relationships/image" Target="../media/image73.png"/><Relationship Id="rId9" Type="http://schemas.openxmlformats.org/officeDocument/2006/relationships/image" Target="../media/image30.svg"/><Relationship Id="rId1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2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svg"/><Relationship Id="rId10" Type="http://schemas.openxmlformats.org/officeDocument/2006/relationships/image" Target="../media/image73.png"/><Relationship Id="rId9" Type="http://schemas.openxmlformats.org/officeDocument/2006/relationships/image" Target="../media/image30.svg"/><Relationship Id="rId1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800.svg"/><Relationship Id="rId3" Type="http://schemas.openxmlformats.org/officeDocument/2006/relationships/image" Target="../media/image40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76.png"/><Relationship Id="rId23" Type="http://schemas.openxmlformats.org/officeDocument/2006/relationships/image" Target="../media/image22.sv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8.png"/><Relationship Id="rId7" Type="http://schemas.openxmlformats.org/officeDocument/2006/relationships/image" Target="../media/image102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2.svg"/><Relationship Id="rId3" Type="http://schemas.openxmlformats.org/officeDocument/2006/relationships/image" Target="../media/image19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image" Target="../media/image16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0.svg"/><Relationship Id="rId5" Type="http://schemas.openxmlformats.org/officeDocument/2006/relationships/image" Target="NULL"/><Relationship Id="rId15" Type="http://schemas.openxmlformats.org/officeDocument/2006/relationships/image" Target="../media/image2.png"/><Relationship Id="rId4" Type="http://schemas.openxmlformats.org/officeDocument/2006/relationships/image" Target="../media/image17.png"/><Relationship Id="rId14" Type="http://schemas.openxmlformats.org/officeDocument/2006/relationships/image" Target="../media/image20.png"/><Relationship Id="rId27" Type="http://schemas.openxmlformats.org/officeDocument/2006/relationships/image" Target="../media/image255.svg"/></Relationships>
</file>

<file path=ppt/slides/_rels/slide5.xml.rels><?xml version="1.0" encoding="UTF-8" standalone="yes"?>
<Relationships xmlns="http://schemas.openxmlformats.org/package/2006/relationships"><Relationship Id="rId33" Type="http://schemas.openxmlformats.org/officeDocument/2006/relationships/image" Target="../media/image7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4.pn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0" Type="http://schemas.openxmlformats.org/officeDocument/2006/relationships/image" Target="../media/image31.jpeg"/><Relationship Id="rId9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2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png"/><Relationship Id="rId5" Type="http://schemas.openxmlformats.org/officeDocument/2006/relationships/image" Target="../media/image20.svg"/><Relationship Id="rId10" Type="http://schemas.openxmlformats.org/officeDocument/2006/relationships/image" Target="../media/image33.png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0" Type="http://schemas.openxmlformats.org/officeDocument/2006/relationships/image" Target="../media/image36.png"/><Relationship Id="rId9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143000" y="2324100"/>
            <a:ext cx="15684964" cy="2280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EM ĐẾN VỚI BUỔI HỌC NGÀY HÔM NAY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848860">
            <a:off x="-485375" y="-277859"/>
            <a:ext cx="2806661" cy="2689292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108044" flipH="1">
            <a:off x="15939380" y="-400042"/>
            <a:ext cx="1668656" cy="355980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32135" y="5951884"/>
            <a:ext cx="3560467" cy="5516216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658600" y="6916577"/>
            <a:ext cx="3612051" cy="371332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19400" y="6916577"/>
            <a:ext cx="2765159" cy="3409950"/>
          </a:xfrm>
          <a:prstGeom prst="rect">
            <a:avLst/>
          </a:prstGeom>
        </p:spPr>
      </p:pic>
      <p:pic>
        <p:nvPicPr>
          <p:cNvPr id="5122" name="Picture 2" descr="https://o.remove.bg/downloads/ae727944-e61d-4a3b-ae81-455322c3de00/image-removebg-preview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76" y="6459377"/>
            <a:ext cx="1749425" cy="162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o.remove.bg/downloads/ae727944-e61d-4a3b-ae81-455322c3de00/image-removebg-preview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9746">
            <a:off x="16134491" y="5243105"/>
            <a:ext cx="1503256" cy="139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777291">
            <a:off x="15092949" y="7483279"/>
            <a:ext cx="3629527" cy="3053253"/>
          </a:xfrm>
          <a:prstGeom prst="rect">
            <a:avLst/>
          </a:prstGeom>
        </p:spPr>
      </p:pic>
      <p:sp>
        <p:nvSpPr>
          <p:cNvPr id="17" name="TextBox 18">
            <a:extLst>
              <a:ext uri="{FF2B5EF4-FFF2-40B4-BE49-F238E27FC236}">
                <a16:creationId xmlns="" xmlns:a16="http://schemas.microsoft.com/office/drawing/2014/main" id="{F3442146-1ABD-7A19-453F-486D6D19F943}"/>
              </a:ext>
            </a:extLst>
          </p:cNvPr>
          <p:cNvSpPr txBox="1"/>
          <p:nvPr/>
        </p:nvSpPr>
        <p:spPr>
          <a:xfrm>
            <a:off x="1380287" y="342900"/>
            <a:ext cx="1552742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800" b="1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1CEFFEE-F0C6-E7C3-3D51-8588410016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186" y="2190530"/>
            <a:ext cx="7604694" cy="4561694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95CEDDF7-9705-97F7-85F8-8B281C1E0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3190798"/>
            <a:ext cx="8920814" cy="160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Icarus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sơn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XVI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DD3D1E4-4B6C-52DE-9320-1C131BA4E9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143500"/>
            <a:ext cx="8158815" cy="4671146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="" xmlns:a16="http://schemas.microsoft.com/office/drawing/2014/main" id="{E53FBEA7-594F-C49E-5500-F13B64412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5174" y="8205166"/>
            <a:ext cx="6721766" cy="160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Trốn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Ai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sơn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1563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https://o.remove.bg/downloads/ae727944-e61d-4a3b-ae81-455322c3de00/image-removebg-previ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5" y="7373963"/>
            <a:ext cx="1592820" cy="147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o.remove.bg/downloads/ae727944-e61d-4a3b-ae81-455322c3de00/image-removebg-previe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4709" flipH="1">
            <a:off x="16637978" y="1849108"/>
            <a:ext cx="1329671" cy="12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8">
            <a:extLst>
              <a:ext uri="{FF2B5EF4-FFF2-40B4-BE49-F238E27FC236}">
                <a16:creationId xmlns="" xmlns:a16="http://schemas.microsoft.com/office/drawing/2014/main" id="{F3442146-1ABD-7A19-453F-486D6D19F943}"/>
              </a:ext>
            </a:extLst>
          </p:cNvPr>
          <p:cNvSpPr txBox="1"/>
          <p:nvPr/>
        </p:nvSpPr>
        <p:spPr>
          <a:xfrm>
            <a:off x="2514599" y="419100"/>
            <a:ext cx="1325880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800" b="1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29E67FF-D928-E73A-7FBD-B74A54EAA4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63" y="2287949"/>
            <a:ext cx="11300674" cy="6648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EFE13B7-0954-CD7E-427D-E6AD30E9369E}"/>
              </a:ext>
            </a:extLst>
          </p:cNvPr>
          <p:cNvSpPr txBox="1"/>
          <p:nvPr/>
        </p:nvSpPr>
        <p:spPr>
          <a:xfrm>
            <a:off x="3328913" y="9226611"/>
            <a:ext cx="11854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súc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1565</a:t>
            </a:r>
            <a:endParaRPr lang="en-US" sz="40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7">
            <a:extLst>
              <a:ext uri="{FF2B5EF4-FFF2-40B4-BE49-F238E27FC236}">
                <a16:creationId xmlns="" xmlns:a16="http://schemas.microsoft.com/office/drawing/2014/main" id="{3076484F-4995-04B9-BEBB-8120F545F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8142" y="4888156"/>
            <a:ext cx="2703658" cy="477467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612060" y="-172365"/>
            <a:ext cx="2192490" cy="2209058"/>
          </a:xfrm>
          <a:prstGeom prst="rect">
            <a:avLst/>
          </a:prstGeom>
        </p:spPr>
      </p:pic>
      <p:pic>
        <p:nvPicPr>
          <p:cNvPr id="7170" name="Picture 2" descr="https://o.remove.bg/downloads/2c2d5031-6954-4310-9681-5a9f097ac4fe/image-removebg-preview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0890">
            <a:off x="15564815" y="7274666"/>
            <a:ext cx="2168232" cy="19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o.remove.bg/downloads/f6e7f595-718c-4408-b1ba-b1e8cc4fe554/image-removebg-preview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3" t="39320" r="43327" b="2432"/>
          <a:stretch/>
        </p:blipFill>
        <p:spPr bwMode="auto">
          <a:xfrm rot="3237611">
            <a:off x="437953" y="1674750"/>
            <a:ext cx="1100888" cy="104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31218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71C0A5DB-B46A-4333-BEB6-B9C1E7575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2057397" y="876300"/>
            <a:ext cx="14423822" cy="84567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D3C2544-61DD-4EB6-E7CE-0EC6B608169B}"/>
              </a:ext>
            </a:extLst>
          </p:cNvPr>
          <p:cNvSpPr txBox="1"/>
          <p:nvPr/>
        </p:nvSpPr>
        <p:spPr>
          <a:xfrm>
            <a:off x="2878094" y="3358399"/>
            <a:ext cx="12782428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phẳng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lối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viễn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-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7">
            <a:extLst>
              <a:ext uri="{FF2B5EF4-FFF2-40B4-BE49-F238E27FC236}">
                <a16:creationId xmlns="" xmlns:a16="http://schemas.microsoft.com/office/drawing/2014/main" id="{A0177580-CAD0-F73D-2763-03B57DC5E9F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7737" y="3168733"/>
            <a:ext cx="2944924" cy="7096202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="" xmlns:a16="http://schemas.microsoft.com/office/drawing/2014/main" id="{697BD952-DA6C-E972-7901-4EA0032E12F0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 flipH="1">
            <a:off x="16198441" y="228220"/>
            <a:ext cx="2141049" cy="247162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=""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2430550" y="1679694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1067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B71976A-955F-5EDE-97DD-359EB153F5AD}"/>
              </a:ext>
            </a:extLst>
          </p:cNvPr>
          <p:cNvSpPr txBox="1"/>
          <p:nvPr/>
        </p:nvSpPr>
        <p:spPr>
          <a:xfrm>
            <a:off x="313141" y="7408920"/>
            <a:ext cx="7811861" cy="2409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lối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800000" flipV="1">
            <a:off x="0" y="0"/>
            <a:ext cx="1981200" cy="17254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A5F847C-D1F2-8EF6-E20E-EA01A3B60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784787"/>
            <a:ext cx="5867400" cy="46003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01A5123-CB9C-4488-D94D-925CDBA59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2784786"/>
            <a:ext cx="9448800" cy="7464113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47DFE36A-84A5-75B9-D75D-DB8A0559676A}"/>
              </a:ext>
            </a:extLst>
          </p:cNvPr>
          <p:cNvSpPr txBox="1"/>
          <p:nvPr/>
        </p:nvSpPr>
        <p:spPr>
          <a:xfrm>
            <a:off x="1600200" y="1450657"/>
            <a:ext cx="2362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71976A-955F-5EDE-97DD-359EB153F5AD}"/>
              </a:ext>
            </a:extLst>
          </p:cNvPr>
          <p:cNvSpPr txBox="1"/>
          <p:nvPr/>
        </p:nvSpPr>
        <p:spPr>
          <a:xfrm>
            <a:off x="1600200" y="1972592"/>
            <a:ext cx="10199173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fr-FR" sz="32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ác</a:t>
            </a:r>
            <a:r>
              <a:rPr lang="fr-FR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bước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</a:t>
            </a:r>
            <a:r>
              <a:rPr lang="fr-FR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lối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thủy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mặc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0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4523" y="8675327"/>
            <a:ext cx="730384" cy="13160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56527" y="1235459"/>
            <a:ext cx="940511" cy="15324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0F5FC21-585A-EAC5-324F-C844AE3EF19B}"/>
              </a:ext>
            </a:extLst>
          </p:cNvPr>
          <p:cNvSpPr txBox="1"/>
          <p:nvPr/>
        </p:nvSpPr>
        <p:spPr>
          <a:xfrm>
            <a:off x="998828" y="2951827"/>
            <a:ext cx="1297577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mực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,….</a:t>
            </a:r>
            <a:endParaRPr lang="en-US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lối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9380034F-2ECA-F746-A310-61278F71A11B}"/>
              </a:ext>
            </a:extLst>
          </p:cNvPr>
          <p:cNvSpPr/>
          <p:nvPr/>
        </p:nvSpPr>
        <p:spPr>
          <a:xfrm>
            <a:off x="1020599" y="4577275"/>
            <a:ext cx="7448485" cy="1470686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B1: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Phác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0431C009-B069-DC09-097C-F922A845368F}"/>
              </a:ext>
            </a:extLst>
          </p:cNvPr>
          <p:cNvSpPr/>
          <p:nvPr/>
        </p:nvSpPr>
        <p:spPr>
          <a:xfrm>
            <a:off x="9818916" y="4577275"/>
            <a:ext cx="7448485" cy="1470686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B2: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B083F142-03C9-8C13-53B2-1AF32E76F57D}"/>
              </a:ext>
            </a:extLst>
          </p:cNvPr>
          <p:cNvSpPr/>
          <p:nvPr/>
        </p:nvSpPr>
        <p:spPr>
          <a:xfrm>
            <a:off x="1020599" y="6388948"/>
            <a:ext cx="7448485" cy="1633252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B3: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46C10A9E-6DD3-F3CA-3AE9-7500C316D1CE}"/>
              </a:ext>
            </a:extLst>
          </p:cNvPr>
          <p:cNvSpPr/>
          <p:nvPr/>
        </p:nvSpPr>
        <p:spPr>
          <a:xfrm>
            <a:off x="9818916" y="6388948"/>
            <a:ext cx="7448485" cy="1633252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>
                <a:latin typeface="Arial" panose="020B0604020202020204" pitchFamily="34" charset="0"/>
                <a:cs typeface="Arial" panose="020B0604020202020204" pitchFamily="34" charset="0"/>
              </a:rPr>
              <a:t>B4: Vẽ chi tiết ở lớp tiền cảnh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9DF3A174-C394-A7D9-7375-12A8151EE1B8}"/>
              </a:ext>
            </a:extLst>
          </p:cNvPr>
          <p:cNvSpPr/>
          <p:nvPr/>
        </p:nvSpPr>
        <p:spPr>
          <a:xfrm>
            <a:off x="5419756" y="8319257"/>
            <a:ext cx="7448485" cy="1633252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B5: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6">
            <a:extLst>
              <a:ext uri="{FF2B5EF4-FFF2-40B4-BE49-F238E27FC236}">
                <a16:creationId xmlns="" xmlns:a16="http://schemas.microsoft.com/office/drawing/2014/main" id="{34A4B40D-61B0-F118-18FA-649F79C6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055969">
            <a:off x="15643069" y="8341068"/>
            <a:ext cx="2426916" cy="158963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800000" flipV="1">
            <a:off x="0" y="0"/>
            <a:ext cx="1981200" cy="1725445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="" xmlns:a16="http://schemas.microsoft.com/office/drawing/2014/main" id="{47DFE36A-84A5-75B9-D75D-DB8A0559676A}"/>
              </a:ext>
            </a:extLst>
          </p:cNvPr>
          <p:cNvSpPr txBox="1"/>
          <p:nvPr/>
        </p:nvSpPr>
        <p:spPr>
          <a:xfrm>
            <a:off x="1600200" y="1450657"/>
            <a:ext cx="2362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460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13 - BÀI 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B71976A-955F-5EDE-97DD-359EB153F5AD}"/>
              </a:ext>
            </a:extLst>
          </p:cNvPr>
          <p:cNvSpPr txBox="1"/>
          <p:nvPr/>
        </p:nvSpPr>
        <p:spPr>
          <a:xfrm>
            <a:off x="1600200" y="1972592"/>
            <a:ext cx="10199173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fr-FR" sz="32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ác</a:t>
            </a:r>
            <a:r>
              <a:rPr lang="fr-FR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bước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</a:t>
            </a:r>
            <a:r>
              <a:rPr lang="fr-FR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lối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thủy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mặc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85630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2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15" y="1257300"/>
            <a:ext cx="15999513" cy="8662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65221" r="7718"/>
          <a:stretch>
            <a:fillRect/>
          </a:stretch>
        </p:blipFill>
        <p:spPr>
          <a:xfrm rot="-5400000">
            <a:off x="4776226" y="-2825451"/>
            <a:ext cx="1391436" cy="82440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A66FC2A-50FF-21EB-44E0-76F1944EEEA7}"/>
              </a:ext>
            </a:extLst>
          </p:cNvPr>
          <p:cNvSpPr txBox="1"/>
          <p:nvPr/>
        </p:nvSpPr>
        <p:spPr>
          <a:xfrm>
            <a:off x="1509544" y="883124"/>
            <a:ext cx="792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ách</a:t>
            </a:r>
            <a:r>
              <a:rPr lang="fr-FR" sz="4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4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E685864-7C56-491E-F863-A8622FA96860}"/>
              </a:ext>
            </a:extLst>
          </p:cNvPr>
          <p:cNvSpPr txBox="1"/>
          <p:nvPr/>
        </p:nvSpPr>
        <p:spPr>
          <a:xfrm>
            <a:off x="1716533" y="2270471"/>
            <a:ext cx="14854933" cy="6641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ử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lối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F9855E88-DD9B-9749-F9C7-F5E3E1A94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45436" y="-72882"/>
            <a:ext cx="3820051" cy="262775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2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15" y="1257300"/>
            <a:ext cx="15999513" cy="8662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65221" r="7718"/>
          <a:stretch>
            <a:fillRect/>
          </a:stretch>
        </p:blipFill>
        <p:spPr>
          <a:xfrm rot="-5400000">
            <a:off x="4776226" y="-2825451"/>
            <a:ext cx="1391436" cy="82440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A66FC2A-50FF-21EB-44E0-76F1944EEEA7}"/>
              </a:ext>
            </a:extLst>
          </p:cNvPr>
          <p:cNvSpPr txBox="1"/>
          <p:nvPr/>
        </p:nvSpPr>
        <p:spPr>
          <a:xfrm>
            <a:off x="1509544" y="883124"/>
            <a:ext cx="792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4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fr-FR" sz="4800" b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ách diễn tả không gian:</a:t>
            </a:r>
            <a:endParaRPr lang="en-US" sz="4800" b="1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E685864-7C56-491E-F863-A8622FA96860}"/>
              </a:ext>
            </a:extLst>
          </p:cNvPr>
          <p:cNvSpPr txBox="1"/>
          <p:nvPr/>
        </p:nvSpPr>
        <p:spPr>
          <a:xfrm>
            <a:off x="1716533" y="2621983"/>
            <a:ext cx="14854933" cy="3286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F9855E88-DD9B-9749-F9C7-F5E3E1A94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45436" y="-72882"/>
            <a:ext cx="3820051" cy="262775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651CCA03-C4E9-8FC9-D07A-F6A319C32E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664897" y="5575740"/>
            <a:ext cx="3928374" cy="4637530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="" xmlns:a16="http://schemas.microsoft.com/office/drawing/2014/main" id="{DE1712E0-94C6-C69E-A9D8-79E9EF6CDCF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06054">
            <a:off x="2202888" y="6863690"/>
            <a:ext cx="2252393" cy="224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74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16040399" y="8359390"/>
            <a:ext cx="2213331" cy="192761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800000" flipV="1">
            <a:off x="0" y="0"/>
            <a:ext cx="2133600" cy="1858171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="" xmlns:a16="http://schemas.microsoft.com/office/drawing/2014/main" id="{B8D93DEE-1DC2-AF70-BB29-A2295DA52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325600" y="6137749"/>
            <a:ext cx="3840760" cy="3855217"/>
          </a:xfrm>
          <a:prstGeom prst="rect">
            <a:avLst/>
          </a:prstGeom>
        </p:spPr>
      </p:pic>
      <p:pic>
        <p:nvPicPr>
          <p:cNvPr id="29" name="Picture 19">
            <a:extLst>
              <a:ext uri="{FF2B5EF4-FFF2-40B4-BE49-F238E27FC236}">
                <a16:creationId xmlns="" xmlns:a16="http://schemas.microsoft.com/office/drawing/2014/main" id="{44139A52-6077-A3AD-2597-DD52BE4DD9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191014">
            <a:off x="286682" y="7705551"/>
            <a:ext cx="1792182" cy="2369471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="" xmlns:a16="http://schemas.microsoft.com/office/drawing/2014/main" id="{2F4C2ED4-E615-DA57-2E4C-549296E357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19354" y="287449"/>
            <a:ext cx="2734376" cy="2609069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="" xmlns:a16="http://schemas.microsoft.com/office/drawing/2014/main" id="{9478C570-312C-D535-4886-843B92D933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478000" y="1104900"/>
            <a:ext cx="2301693" cy="2163591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="" xmlns:a16="http://schemas.microsoft.com/office/drawing/2014/main" id="{1E5C7090-BA4A-85E1-B1AF-36828964AE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51684" y="8890286"/>
            <a:ext cx="1036519" cy="11026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0800000" flipV="1">
            <a:off x="0" y="0"/>
            <a:ext cx="1981200" cy="1725445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="" xmlns:a16="http://schemas.microsoft.com/office/drawing/2014/main" id="{47DFE36A-84A5-75B9-D75D-DB8A0559676A}"/>
              </a:ext>
            </a:extLst>
          </p:cNvPr>
          <p:cNvSpPr txBox="1"/>
          <p:nvPr/>
        </p:nvSpPr>
        <p:spPr>
          <a:xfrm>
            <a:off x="1600200" y="1450657"/>
            <a:ext cx="2362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="" xmlns:a16="http://schemas.microsoft.com/office/drawing/2014/main" id="{DA564C26-3987-3EEA-C645-AB6976C840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825400" y="1943100"/>
            <a:ext cx="14420580" cy="24699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780BA02-4E76-6642-72E3-EEB12D855E4A}"/>
              </a:ext>
            </a:extLst>
          </p:cNvPr>
          <p:cNvSpPr txBox="1"/>
          <p:nvPr/>
        </p:nvSpPr>
        <p:spPr>
          <a:xfrm>
            <a:off x="3048000" y="2355617"/>
            <a:ext cx="12344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sản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mĩ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thuật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yêu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thích</a:t>
            </a:r>
            <a:endParaRPr lang="en-US" sz="4200" b="1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0">
            <a:extLst>
              <a:ext uri="{FF2B5EF4-FFF2-40B4-BE49-F238E27FC236}">
                <a16:creationId xmlns="" xmlns:a16="http://schemas.microsoft.com/office/drawing/2014/main" id="{1DE2D41C-03F7-4F81-8BE7-C879CC81B35B}"/>
              </a:ext>
            </a:extLst>
          </p:cNvPr>
          <p:cNvSpPr/>
          <p:nvPr/>
        </p:nvSpPr>
        <p:spPr>
          <a:xfrm rot="5400000">
            <a:off x="7611129" y="-257829"/>
            <a:ext cx="6647142" cy="14097000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98709" y="3771900"/>
            <a:ext cx="7268931" cy="1021462"/>
          </a:xfrm>
          <a:prstGeom prst="rect">
            <a:avLst/>
          </a:prstGeom>
        </p:spPr>
      </p:pic>
      <p:sp>
        <p:nvSpPr>
          <p:cNvPr id="17" name="TextBox 18">
            <a:extLst>
              <a:ext uri="{FF2B5EF4-FFF2-40B4-BE49-F238E27FC236}">
                <a16:creationId xmlns=""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990600" y="1638300"/>
            <a:ext cx="314707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DEC3E5A8-7227-9AF1-EFB5-E4A441AF1F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800" y="4000500"/>
            <a:ext cx="2438400" cy="3369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07F0977-5DE5-2874-0744-2F69D35E4A91}"/>
              </a:ext>
            </a:extLst>
          </p:cNvPr>
          <p:cNvSpPr txBox="1"/>
          <p:nvPr/>
        </p:nvSpPr>
        <p:spPr>
          <a:xfrm>
            <a:off x="4343401" y="5087183"/>
            <a:ext cx="1320857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fr-FR" sz="4000" b="1" dirty="0" err="1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SPMT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bạn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4000" b="1" dirty="0"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fr-FR" sz="4000" b="1" dirty="0" err="1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Bạn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sử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fr-FR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4000" b="1" dirty="0"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B65BA6A-9A10-5514-369B-13C41A35C542}"/>
              </a:ext>
            </a:extLst>
          </p:cNvPr>
          <p:cNvSpPr txBox="1"/>
          <p:nvPr/>
        </p:nvSpPr>
        <p:spPr>
          <a:xfrm>
            <a:off x="7721797" y="3878962"/>
            <a:ext cx="7422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pic>
        <p:nvPicPr>
          <p:cNvPr id="20" name="Picture 20">
            <a:extLst>
              <a:ext uri="{FF2B5EF4-FFF2-40B4-BE49-F238E27FC236}">
                <a16:creationId xmlns="" xmlns:a16="http://schemas.microsoft.com/office/drawing/2014/main" id="{F5BAB643-AC8D-AB64-5D41-B76327A365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999506" y="899939"/>
            <a:ext cx="3243039" cy="2354198"/>
          </a:xfrm>
          <a:prstGeom prst="rect">
            <a:avLst/>
          </a:prstGeom>
        </p:spPr>
      </p:pic>
      <p:pic>
        <p:nvPicPr>
          <p:cNvPr id="9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800000" flipV="1">
            <a:off x="-74575" y="9180"/>
            <a:ext cx="3608609" cy="17815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B71976A-955F-5EDE-97DD-359EB153F5AD}"/>
              </a:ext>
            </a:extLst>
          </p:cNvPr>
          <p:cNvSpPr txBox="1"/>
          <p:nvPr/>
        </p:nvSpPr>
        <p:spPr>
          <a:xfrm>
            <a:off x="1383325" y="2247900"/>
            <a:ext cx="12180275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Trưng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bày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sản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mĩ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thuật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nội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dung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</a:t>
            </a:r>
            <a:r>
              <a:rPr lang="fr-FR" sz="3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</a:t>
            </a:r>
            <a:r>
              <a:rPr lang="fr-FR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2791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800000" flipV="1">
            <a:off x="0" y="6172200"/>
            <a:ext cx="4348534" cy="411480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13939466" y="0"/>
            <a:ext cx="4348534" cy="4114800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="" xmlns:a16="http://schemas.microsoft.com/office/drawing/2014/main" id="{2CB1EB66-FC60-5B5A-E733-C32F857DD7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79850" y="4114800"/>
            <a:ext cx="14528297" cy="59233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55CD7EF-BCD3-F3CD-68BD-276D4D6EE26E}"/>
              </a:ext>
            </a:extLst>
          </p:cNvPr>
          <p:cNvSpPr txBox="1"/>
          <p:nvPr/>
        </p:nvSpPr>
        <p:spPr>
          <a:xfrm>
            <a:off x="2159311" y="4598112"/>
            <a:ext cx="13969374" cy="5041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="" xmlns:a16="http://schemas.microsoft.com/office/drawing/2014/main" id="{E8294877-CFC4-C60F-786E-AA2B459F4759}"/>
              </a:ext>
            </a:extLst>
          </p:cNvPr>
          <p:cNvSpPr/>
          <p:nvPr/>
        </p:nvSpPr>
        <p:spPr>
          <a:xfrm>
            <a:off x="5448300" y="3086100"/>
            <a:ext cx="7391400" cy="1143000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pic>
        <p:nvPicPr>
          <p:cNvPr id="26" name="Picture 9">
            <a:extLst>
              <a:ext uri="{FF2B5EF4-FFF2-40B4-BE49-F238E27FC236}">
                <a16:creationId xmlns="" xmlns:a16="http://schemas.microsoft.com/office/drawing/2014/main" id="{D08020B9-62FD-99CF-58CE-B017D793A82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9626"/>
          <a:stretch/>
        </p:blipFill>
        <p:spPr>
          <a:xfrm>
            <a:off x="14118910" y="1422749"/>
            <a:ext cx="2019300" cy="2858221"/>
          </a:xfrm>
          <a:prstGeom prst="rect">
            <a:avLst/>
          </a:prstGeom>
        </p:spPr>
      </p:pic>
      <p:pic>
        <p:nvPicPr>
          <p:cNvPr id="9218" name="Picture 2" descr="https://o.remove.bg/downloads/399d212c-710d-4572-946c-131c3915419d/image-removebg-preview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776" y="776846"/>
            <a:ext cx="1505684" cy="150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o.remove.bg/downloads/399d212c-710d-4572-946c-131c3915419d/image-removebg-preview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6" y="8387934"/>
            <a:ext cx="1562063" cy="15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25051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=""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990600" y="1714500"/>
            <a:ext cx="314707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408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>
            <a:extLst>
              <a:ext uri="{FF2B5EF4-FFF2-40B4-BE49-F238E27FC236}">
                <a16:creationId xmlns=""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2305242" y="342900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A3264EE-49CE-E336-6252-ED9E50C634D5}"/>
              </a:ext>
            </a:extLst>
          </p:cNvPr>
          <p:cNvSpPr txBox="1"/>
          <p:nvPr/>
        </p:nvSpPr>
        <p:spPr>
          <a:xfrm>
            <a:off x="851409" y="2234852"/>
            <a:ext cx="165851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fr-FR" sz="42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4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hãy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miêu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nêu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sau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sz="4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CA51976-D526-936D-7D17-9F485F9FBF78}"/>
              </a:ext>
            </a:extLst>
          </p:cNvPr>
          <p:cNvSpPr txBox="1"/>
          <p:nvPr/>
        </p:nvSpPr>
        <p:spPr>
          <a:xfrm>
            <a:off x="10894973" y="5068636"/>
            <a:ext cx="6664751" cy="3054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“The Hunters in the Snow -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thợ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săn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tuyết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Pieter Brueghel (1525 -  1569)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9500441">
            <a:off x="16110145" y="-1478866"/>
            <a:ext cx="4355708" cy="27718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992000">
            <a:off x="-1326444" y="8471983"/>
            <a:ext cx="4355708" cy="2771814"/>
          </a:xfrm>
          <a:prstGeom prst="rect">
            <a:avLst/>
          </a:prstGeom>
        </p:spPr>
      </p:pic>
      <p:pic>
        <p:nvPicPr>
          <p:cNvPr id="14" name="Picture 13" descr="A picture containing text, outdoor&#10;&#10;Description automatically generated">
            <a:extLst>
              <a:ext uri="{FF2B5EF4-FFF2-40B4-BE49-F238E27FC236}">
                <a16:creationId xmlns="" xmlns:a16="http://schemas.microsoft.com/office/drawing/2014/main" id="{C2B83105-722C-D0A2-A4D9-0D5510CE733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76" y="3698727"/>
            <a:ext cx="9939723" cy="5795214"/>
          </a:xfrm>
          <a:prstGeom prst="rect">
            <a:avLst/>
          </a:prstGeom>
        </p:spPr>
      </p:pic>
      <p:pic>
        <p:nvPicPr>
          <p:cNvPr id="4098" name="Picture 2" descr="https://o.remove.bg/downloads/3e037b64-7bdb-401e-9736-b716ae1d9590/image-removebg-preview.pn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1" t="62349" r="40453"/>
          <a:stretch/>
        </p:blipFill>
        <p:spPr bwMode="auto">
          <a:xfrm>
            <a:off x="2743200" y="308302"/>
            <a:ext cx="2133600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o.remove.bg/downloads/3e037b64-7bdb-401e-9736-b716ae1d9590/image-removebg-preview.pn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5" t="11453" r="68212" b="55617"/>
          <a:stretch/>
        </p:blipFill>
        <p:spPr bwMode="auto">
          <a:xfrm rot="652069">
            <a:off x="16699145" y="8298923"/>
            <a:ext cx="1174339" cy="142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8">
            <a:extLst>
              <a:ext uri="{FF2B5EF4-FFF2-40B4-BE49-F238E27FC236}">
                <a16:creationId xmlns="" xmlns:a16="http://schemas.microsoft.com/office/drawing/2014/main" id="{2784A826-D63F-4199-A9DF-F1F18E47CCCB}"/>
              </a:ext>
            </a:extLst>
          </p:cNvPr>
          <p:cNvSpPr/>
          <p:nvPr/>
        </p:nvSpPr>
        <p:spPr>
          <a:xfrm>
            <a:off x="317979" y="4076700"/>
            <a:ext cx="10654821" cy="5909100"/>
          </a:xfrm>
          <a:custGeom>
            <a:avLst/>
            <a:gdLst/>
            <a:ahLst/>
            <a:cxnLst/>
            <a:rect l="l" t="t" r="r" b="b"/>
            <a:pathLst>
              <a:path w="3423283" h="3536740">
                <a:moveTo>
                  <a:pt x="3420744" y="645160"/>
                </a:moveTo>
                <a:cubicBezTo>
                  <a:pt x="3423283" y="488950"/>
                  <a:pt x="3401694" y="30480"/>
                  <a:pt x="3401694" y="30480"/>
                </a:cubicBezTo>
                <a:cubicBezTo>
                  <a:pt x="3401694" y="30480"/>
                  <a:pt x="3016884" y="40640"/>
                  <a:pt x="2670197" y="40640"/>
                </a:cubicBezTo>
                <a:cubicBezTo>
                  <a:pt x="2640436" y="40640"/>
                  <a:pt x="2401570" y="40640"/>
                  <a:pt x="2341880" y="40640"/>
                </a:cubicBezTo>
                <a:cubicBezTo>
                  <a:pt x="1906270" y="40640"/>
                  <a:pt x="1042670" y="38100"/>
                  <a:pt x="795020" y="33020"/>
                </a:cubicBezTo>
                <a:cubicBezTo>
                  <a:pt x="482600" y="20320"/>
                  <a:pt x="11430" y="0"/>
                  <a:pt x="10160" y="29210"/>
                </a:cubicBezTo>
                <a:cubicBezTo>
                  <a:pt x="8890" y="58420"/>
                  <a:pt x="21590" y="440690"/>
                  <a:pt x="21590" y="440690"/>
                </a:cubicBezTo>
                <a:cubicBezTo>
                  <a:pt x="21590" y="440690"/>
                  <a:pt x="21590" y="2688380"/>
                  <a:pt x="21590" y="2880150"/>
                </a:cubicBezTo>
                <a:cubicBezTo>
                  <a:pt x="6350" y="3125260"/>
                  <a:pt x="0" y="3498640"/>
                  <a:pt x="0" y="3498640"/>
                </a:cubicBezTo>
                <a:cubicBezTo>
                  <a:pt x="204470" y="3529120"/>
                  <a:pt x="450850" y="3536740"/>
                  <a:pt x="657860" y="3534200"/>
                </a:cubicBezTo>
                <a:cubicBezTo>
                  <a:pt x="891540" y="3534200"/>
                  <a:pt x="2605913" y="3534200"/>
                  <a:pt x="2605913" y="3534200"/>
                </a:cubicBezTo>
                <a:lnTo>
                  <a:pt x="3381374" y="3520230"/>
                </a:lnTo>
                <a:cubicBezTo>
                  <a:pt x="3381374" y="3520230"/>
                  <a:pt x="3420744" y="2817920"/>
                  <a:pt x="3420744" y="2692190"/>
                </a:cubicBezTo>
                <a:cubicBezTo>
                  <a:pt x="3420744" y="2518200"/>
                  <a:pt x="3418204" y="803910"/>
                  <a:pt x="3420744" y="645160"/>
                </a:cubicBezTo>
                <a:close/>
              </a:path>
            </a:pathLst>
          </a:custGeom>
          <a:solidFill>
            <a:srgbClr val="FFF6BB"/>
          </a:solidFill>
        </p:spPr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9D12F7B-FFA7-24DB-3F9C-44BEBDE8C317}"/>
              </a:ext>
            </a:extLst>
          </p:cNvPr>
          <p:cNvSpPr txBox="1"/>
          <p:nvPr/>
        </p:nvSpPr>
        <p:spPr>
          <a:xfrm>
            <a:off x="711472" y="4610100"/>
            <a:ext cx="9817307" cy="4807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Tiền</a:t>
            </a:r>
            <a:r>
              <a:rPr lang="en-US" sz="38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Hậu</a:t>
            </a:r>
            <a:r>
              <a:rPr lang="en-US" sz="38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38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3679" y="1680103"/>
            <a:ext cx="3809295" cy="720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solidFill>
                  <a:srgbClr val="534340"/>
                </a:solidFill>
                <a:latin typeface="Times New Roman" pitchFamily="18" charset="0"/>
                <a:cs typeface="Times New Roman" pitchFamily="18" charset="0"/>
              </a:rPr>
              <a:t>4. VẬN </a:t>
            </a:r>
            <a:r>
              <a:rPr lang="en-US" sz="3600" b="1" dirty="0">
                <a:solidFill>
                  <a:srgbClr val="53434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96360" y="285906"/>
            <a:ext cx="1264152" cy="14203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629660" y="556111"/>
            <a:ext cx="2279513" cy="1849255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="" xmlns:a16="http://schemas.microsoft.com/office/drawing/2014/main" id="{69AB31E0-2B28-0B85-69BF-C2E09DA3A1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98160" flipH="1">
            <a:off x="16428662" y="8843593"/>
            <a:ext cx="963108" cy="1082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614BFC0-2FD8-D349-9985-9CBF0970A1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68816" y="2507868"/>
            <a:ext cx="6514384" cy="74362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4629" y="2438703"/>
            <a:ext cx="952377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Tô-lê-đô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25051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9079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800" y="285906"/>
            <a:ext cx="1264152" cy="14203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709242" y="858638"/>
            <a:ext cx="2279513" cy="1849255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="" xmlns:a16="http://schemas.microsoft.com/office/drawing/2014/main" id="{69AB31E0-2B28-0B85-69BF-C2E09DA3A1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98160" flipH="1">
            <a:off x="16428662" y="8843593"/>
            <a:ext cx="963108" cy="10821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3543300"/>
            <a:ext cx="10749755" cy="5614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Tô-lê-đô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nhất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nhị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kỷ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16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phong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đầu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tiên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Tây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Ban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bấy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endParaRPr lang="en-US" sz="4000" b="1" dirty="0" smtClean="0">
              <a:solidFill>
                <a:srgbClr val="C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phố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Tô-lê-đô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Tây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Ban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nghệ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quyền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do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bố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cục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tế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nơi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614BFC0-2FD8-D349-9985-9CBF0970A1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53800" y="2674555"/>
            <a:ext cx="6514384" cy="7436232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553679" y="1980581"/>
            <a:ext cx="3809295" cy="648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 VẬN 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25051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14 - BÀI 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7513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96360" y="285906"/>
            <a:ext cx="1264152" cy="14203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629660" y="556111"/>
            <a:ext cx="2279513" cy="1849255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="" xmlns:a16="http://schemas.microsoft.com/office/drawing/2014/main" id="{69AB31E0-2B28-0B85-69BF-C2E09DA3A1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98160" flipH="1">
            <a:off x="16428662" y="8843593"/>
            <a:ext cx="963108" cy="10821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3162300"/>
            <a:ext cx="1074975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vời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cuồn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614BFC0-2FD8-D349-9985-9CBF0970A1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01400" y="2433941"/>
            <a:ext cx="6514384" cy="7436232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553679" y="1984903"/>
            <a:ext cx="3809295" cy="648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 VẬN 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25051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14 - BÀI 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40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14734935" y="7222450"/>
            <a:ext cx="3518795" cy="306455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800000" flipV="1">
            <a:off x="0" y="0"/>
            <a:ext cx="3518795" cy="3064550"/>
          </a:xfrm>
          <a:prstGeom prst="rect">
            <a:avLst/>
          </a:prstGeom>
        </p:spPr>
      </p:pic>
      <p:sp>
        <p:nvSpPr>
          <p:cNvPr id="11" name="TextBox 3"/>
          <p:cNvSpPr txBox="1"/>
          <p:nvPr/>
        </p:nvSpPr>
        <p:spPr>
          <a:xfrm>
            <a:off x="2305242" y="65722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 smtClean="0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rgbClr val="534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3067049" y="2210648"/>
            <a:ext cx="12153900" cy="71740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26296" y="3771900"/>
            <a:ext cx="1103540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7,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SBT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8: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>
            <a:fillRect/>
          </a:stretch>
        </p:blipFill>
        <p:spPr>
          <a:xfrm>
            <a:off x="1234361" y="6591300"/>
            <a:ext cx="3665376" cy="337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9649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o.remove.bg/downloads/e001a0a3-e47a-4639-b55d-e2b8e671fb8f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90" y="419100"/>
            <a:ext cx="17593856" cy="626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24400" y="4762500"/>
            <a:ext cx="9074691" cy="63522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47376" y="3274015"/>
            <a:ext cx="2222786" cy="15642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 flipV="1">
            <a:off x="16272032" y="3241216"/>
            <a:ext cx="2074591" cy="1459994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1300936" y="1028700"/>
            <a:ext cx="15684964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</a:t>
            </a:r>
            <a:endParaRPr lang="en-US" sz="8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4614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1198" y="2180733"/>
            <a:ext cx="14325600" cy="6806095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">
            <a:extLst>
              <a:ext uri="{FF2B5EF4-FFF2-40B4-BE49-F238E27FC236}">
                <a16:creationId xmlns=""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2305242" y="657225"/>
            <a:ext cx="13677516" cy="130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6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en-US" sz="65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078310F-1EAF-5ECB-CA54-68C70B3A9BBF}"/>
              </a:ext>
            </a:extLst>
          </p:cNvPr>
          <p:cNvSpPr txBox="1"/>
          <p:nvPr/>
        </p:nvSpPr>
        <p:spPr>
          <a:xfrm>
            <a:off x="2198913" y="2933700"/>
            <a:ext cx="13890170" cy="4813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Bức</a:t>
            </a:r>
            <a:r>
              <a:rPr lang="en-US" sz="4000" b="1" dirty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sầu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mùa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đông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họa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sĩ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lạnh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lẽo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mùa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đông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trượt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băng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khúc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côn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săn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tốt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chó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nhìn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vẻ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kiệt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sức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thợ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săn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con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cáo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983480">
            <a:off x="16227617" y="66948"/>
            <a:ext cx="1941633" cy="180329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52599" y="2404288"/>
            <a:ext cx="14756455" cy="6320612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F0E87082-FCC7-B506-0CE2-FC2583ACF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67531" y="5035909"/>
            <a:ext cx="5461233" cy="506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.remove.bg/downloads/9658f399-aaf0-4729-a55c-1d536fcf2c9b/image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90" y="1673512"/>
            <a:ext cx="1293815" cy="129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441050">
            <a:off x="-598512" y="8206167"/>
            <a:ext cx="2690732" cy="2499017"/>
          </a:xfrm>
          <a:prstGeom prst="rect">
            <a:avLst/>
          </a:prstGeom>
        </p:spPr>
      </p:pic>
      <p:pic>
        <p:nvPicPr>
          <p:cNvPr id="24" name="Picture 4" descr="https://o.remove.bg/downloads/9658f399-aaf0-4729-a55c-1d536fcf2c9b/image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8818" y="8161861"/>
            <a:ext cx="1293815" cy="129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.remove.bg/downloads/e4e857e1-316a-4a25-9413-792ed127243d/image-removebg-pre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5533" y="1012330"/>
            <a:ext cx="1026570" cy="102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s://o.remove.bg/downloads/e4e857e1-316a-4a25-9413-792ed127243d/image-removebg-previ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6995">
            <a:off x="2543839" y="9042048"/>
            <a:ext cx="1200076" cy="12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39217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5562600" y="-918732"/>
            <a:ext cx="7162801" cy="1319126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305242" y="65722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534340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</a:p>
        </p:txBody>
      </p:sp>
      <p:sp>
        <p:nvSpPr>
          <p:cNvPr id="4" name="AutoShape 4"/>
          <p:cNvSpPr/>
          <p:nvPr/>
        </p:nvSpPr>
        <p:spPr>
          <a:xfrm>
            <a:off x="5897880" y="4000500"/>
            <a:ext cx="6492240" cy="0"/>
          </a:xfrm>
          <a:prstGeom prst="line">
            <a:avLst/>
          </a:prstGeom>
          <a:ln w="47625" cap="rnd">
            <a:solidFill>
              <a:srgbClr val="5343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5897880" y="5829300"/>
            <a:ext cx="6492240" cy="0"/>
          </a:xfrm>
          <a:prstGeom prst="line">
            <a:avLst/>
          </a:prstGeom>
          <a:ln w="47625" cap="rnd">
            <a:solidFill>
              <a:srgbClr val="53434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3297" y="4381500"/>
            <a:ext cx="2923943" cy="57230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88108" y="2332358"/>
            <a:ext cx="1578610" cy="17737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497317" y="7696200"/>
            <a:ext cx="1485441" cy="16690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EFB2436-8243-4723-4551-6A9C0321AEAA}"/>
              </a:ext>
            </a:extLst>
          </p:cNvPr>
          <p:cNvSpPr txBox="1"/>
          <p:nvPr/>
        </p:nvSpPr>
        <p:spPr>
          <a:xfrm>
            <a:off x="6180177" y="2792453"/>
            <a:ext cx="592764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5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B337767-83CA-600E-50AA-5AAC2B094853}"/>
              </a:ext>
            </a:extLst>
          </p:cNvPr>
          <p:cNvSpPr txBox="1"/>
          <p:nvPr/>
        </p:nvSpPr>
        <p:spPr>
          <a:xfrm>
            <a:off x="5897880" y="4621252"/>
            <a:ext cx="6209943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5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5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821" r="56483" b="56933"/>
          <a:stretch>
            <a:fillRect/>
          </a:stretch>
        </p:blipFill>
        <p:spPr>
          <a:xfrm rot="-10800000">
            <a:off x="-1" y="-96449"/>
            <a:ext cx="5029200" cy="3245148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3108044" flipH="1">
            <a:off x="15837113" y="-348914"/>
            <a:ext cx="1683697" cy="3591888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914226">
            <a:off x="14505311" y="2873697"/>
            <a:ext cx="1904046" cy="1803651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581447">
            <a:off x="182768" y="916147"/>
            <a:ext cx="2052666" cy="1444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326414" flipV="1">
            <a:off x="15157410" y="7603084"/>
            <a:ext cx="2585455" cy="18195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2667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304801" y="7780285"/>
            <a:ext cx="4495800" cy="23132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5000" y="1943100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E6DFFDD-7470-10FF-A9E6-0446287829E9}"/>
              </a:ext>
            </a:extLst>
          </p:cNvPr>
          <p:cNvSpPr txBox="1"/>
          <p:nvPr/>
        </p:nvSpPr>
        <p:spPr>
          <a:xfrm>
            <a:off x="1905001" y="2589431"/>
            <a:ext cx="124206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fr-FR" sz="32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hội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giới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kì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321491" y="1702497"/>
            <a:ext cx="1296157" cy="1420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2F10126-E931-5A05-9CD9-5A9D77AC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878" y="4462307"/>
            <a:ext cx="7820322" cy="49483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E4721EC-02BA-2AED-9D57-B82EBAD06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5200" y="1257300"/>
            <a:ext cx="6215056" cy="4150001"/>
          </a:xfrm>
          <a:prstGeom prst="rect">
            <a:avLst/>
          </a:prstGeom>
        </p:spPr>
      </p:pic>
      <p:pic>
        <p:nvPicPr>
          <p:cNvPr id="2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91539" y="510901"/>
            <a:ext cx="433800" cy="416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B562B00-8C58-7E4F-860E-627D1F90B787}"/>
              </a:ext>
            </a:extLst>
          </p:cNvPr>
          <p:cNvSpPr txBox="1"/>
          <p:nvPr/>
        </p:nvSpPr>
        <p:spPr>
          <a:xfrm>
            <a:off x="5638800" y="153769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NHÓM CẶP ĐÔI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E6DFFDD-7470-10FF-A9E6-0446287829E9}"/>
              </a:ext>
            </a:extLst>
          </p:cNvPr>
          <p:cNvSpPr txBox="1"/>
          <p:nvPr/>
        </p:nvSpPr>
        <p:spPr>
          <a:xfrm>
            <a:off x="491539" y="1181100"/>
            <a:ext cx="10252661" cy="3213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Nhiệm</a:t>
            </a:r>
            <a:r>
              <a:rPr lang="fr-F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vụ</a:t>
            </a:r>
            <a:r>
              <a:rPr lang="fr-F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endParaRPr lang="fr-FR" sz="3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hội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kì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trung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diễn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3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fr-FR" sz="3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3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3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sử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diễn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3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27214DF-3BF0-BC66-1B4C-22D58D6845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01597" y="5676900"/>
            <a:ext cx="6348203" cy="4450236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259306" y="4663147"/>
            <a:ext cx="2712493" cy="55857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7503" y="8793901"/>
            <a:ext cx="1447800" cy="158663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81894">
            <a:off x="464862" y="196950"/>
            <a:ext cx="1110285" cy="13478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E90C784-8E2F-95BD-E981-A021638F19ED}"/>
              </a:ext>
            </a:extLst>
          </p:cNvPr>
          <p:cNvSpPr txBox="1"/>
          <p:nvPr/>
        </p:nvSpPr>
        <p:spPr>
          <a:xfrm>
            <a:off x="10134599" y="8420100"/>
            <a:ext cx="7935381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hoạch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fr-FR" sz="3200" b="1" i="1" dirty="0" smtClean="0">
              <a:solidFill>
                <a:srgbClr val="0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Harvesters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 - 1565, </a:t>
            </a:r>
            <a:endParaRPr lang="fr-FR" sz="3200" b="1" dirty="0" smtClean="0">
              <a:solidFill>
                <a:srgbClr val="0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sơn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dầu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Pieter Bruegel:</a:t>
            </a:r>
            <a:endParaRPr lang="en-US" sz="3200" b="1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2B4F68C-878B-492C-1947-4D7CEFC458E7}"/>
              </a:ext>
            </a:extLst>
          </p:cNvPr>
          <p:cNvSpPr txBox="1"/>
          <p:nvPr/>
        </p:nvSpPr>
        <p:spPr>
          <a:xfrm>
            <a:off x="304800" y="3695700"/>
            <a:ext cx="9451959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lúa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ợi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xăm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vô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Bức tranh thu hoạch ngô nổi tiếng thế giới - TRANH TRANG TRÍ 2021 - HIỆN  ĐẠI - SANG TRỌNG">
            <a:extLst>
              <a:ext uri="{FF2B5EF4-FFF2-40B4-BE49-F238E27FC236}">
                <a16:creationId xmlns="" xmlns:a16="http://schemas.microsoft.com/office/drawing/2014/main" id="{9CEC1684-FD27-2ECA-13FB-AB21452E7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3009900"/>
            <a:ext cx="793538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44423" y="-5367"/>
            <a:ext cx="4225923" cy="1463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00" y="1525369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E6DFFDD-7470-10FF-A9E6-0446287829E9}"/>
              </a:ext>
            </a:extLst>
          </p:cNvPr>
          <p:cNvSpPr txBox="1"/>
          <p:nvPr/>
        </p:nvSpPr>
        <p:spPr>
          <a:xfrm>
            <a:off x="1905001" y="2188855"/>
            <a:ext cx="124206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fr-FR" sz="32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hội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giới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kì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807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81894">
            <a:off x="652126" y="280721"/>
            <a:ext cx="1412969" cy="17152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A2EB487-9164-3E61-A6E0-FDAC93C3AE47}"/>
              </a:ext>
            </a:extLst>
          </p:cNvPr>
          <p:cNvSpPr txBox="1"/>
          <p:nvPr/>
        </p:nvSpPr>
        <p:spPr>
          <a:xfrm>
            <a:off x="225906" y="3771900"/>
            <a:ext cx="9982200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núi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trầm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nâu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nâu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D20DCA0A-B1FB-0D37-56BD-4F4201130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6201">
            <a:off x="15352897" y="7540806"/>
            <a:ext cx="2980431" cy="298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B63F8612-89D6-CCE2-93F5-2A4A4169A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836074"/>
            <a:ext cx="2391716" cy="144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487444" y="-47625"/>
            <a:ext cx="4873668" cy="14703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00" y="1503055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E6DFFDD-7470-10FF-A9E6-0446287829E9}"/>
              </a:ext>
            </a:extLst>
          </p:cNvPr>
          <p:cNvSpPr txBox="1"/>
          <p:nvPr/>
        </p:nvSpPr>
        <p:spPr>
          <a:xfrm>
            <a:off x="1905001" y="2112655"/>
            <a:ext cx="124206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fr-FR" sz="32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hội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giới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kì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52EABCE-5B2D-9543-61F3-86582650AE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9400" y="3086100"/>
            <a:ext cx="7620000" cy="56051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E90C784-8E2F-95BD-E981-A021638F19ED}"/>
              </a:ext>
            </a:extLst>
          </p:cNvPr>
          <p:cNvSpPr txBox="1"/>
          <p:nvPr/>
        </p:nvSpPr>
        <p:spPr>
          <a:xfrm>
            <a:off x="9982200" y="8877300"/>
            <a:ext cx="82296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mùa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(A Fisher in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Autumn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 - 1523, </a:t>
            </a:r>
            <a:endParaRPr lang="fr-FR" sz="3200" b="1" dirty="0" smtClean="0">
              <a:solidFill>
                <a:srgbClr val="0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32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lụa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Đường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Dần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sz="3200" b="1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81894">
            <a:off x="707541" y="250653"/>
            <a:ext cx="1202805" cy="14601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E90C784-8E2F-95BD-E981-A021638F19ED}"/>
              </a:ext>
            </a:extLst>
          </p:cNvPr>
          <p:cNvSpPr txBox="1"/>
          <p:nvPr/>
        </p:nvSpPr>
        <p:spPr>
          <a:xfrm>
            <a:off x="10820399" y="8496300"/>
            <a:ext cx="693420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Ác-ba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Tan-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xen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ghé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thăm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Ha-ri-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đát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fr-FR" sz="2800" b="1" dirty="0" smtClean="0">
              <a:solidFill>
                <a:srgbClr val="0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28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ở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Vrin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-van - 1750, </a:t>
            </a:r>
            <a:endParaRPr lang="fr-FR" sz="2800" b="1" dirty="0" smtClean="0">
              <a:solidFill>
                <a:srgbClr val="00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8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tường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Khuyết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danh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sz="2800" b="1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2B4F68C-878B-492C-1947-4D7CEFC458E7}"/>
              </a:ext>
            </a:extLst>
          </p:cNvPr>
          <p:cNvSpPr txBox="1"/>
          <p:nvPr/>
        </p:nvSpPr>
        <p:spPr>
          <a:xfrm>
            <a:off x="152400" y="3009900"/>
            <a:ext cx="9852022" cy="5687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-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trắng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25B5BE5-065D-4D91-1CF8-CB6E8427F3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6723" y="2933700"/>
            <a:ext cx="7798877" cy="560202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89397" y="-28575"/>
            <a:ext cx="4198603" cy="1591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TRONG TÁC PHẨM HỘI HỌA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5000" y="1503055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E6DFFDD-7470-10FF-A9E6-0446287829E9}"/>
              </a:ext>
            </a:extLst>
          </p:cNvPr>
          <p:cNvSpPr txBox="1"/>
          <p:nvPr/>
        </p:nvSpPr>
        <p:spPr>
          <a:xfrm>
            <a:off x="1905001" y="2112655"/>
            <a:ext cx="124206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fr-FR" sz="32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hội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giới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kì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trung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</a:t>
            </a:r>
            <a:r>
              <a:rPr lang="fr-FR" sz="32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177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1513</Words>
  <Application>Microsoft Office PowerPoint</Application>
  <PresentationFormat>Custom</PresentationFormat>
  <Paragraphs>119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DengXian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89</cp:revision>
  <dcterms:created xsi:type="dcterms:W3CDTF">2006-08-16T00:00:00Z</dcterms:created>
  <dcterms:modified xsi:type="dcterms:W3CDTF">2022-11-24T12:58:07Z</dcterms:modified>
  <dc:identifier>DAFBUS2J9mU</dc:identifier>
</cp:coreProperties>
</file>