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75" r:id="rId4"/>
    <p:sldId id="286" r:id="rId5"/>
    <p:sldId id="290" r:id="rId6"/>
    <p:sldId id="291" r:id="rId7"/>
    <p:sldId id="292" r:id="rId8"/>
    <p:sldId id="294" r:id="rId9"/>
    <p:sldId id="295" r:id="rId10"/>
    <p:sldId id="296" r:id="rId11"/>
    <p:sldId id="29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/>
        </p:nvSpPr>
        <p:spPr>
          <a:xfrm>
            <a:off x="228600" y="1676400"/>
            <a:ext cx="8686800" cy="2743200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9 </a:t>
            </a:r>
            <a: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en-US" altLang="zh-CN" sz="4000" b="1" dirty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PHÂN TÍCH ĐA THỨC THÀNH NHÂN </a:t>
            </a:r>
            <a:r>
              <a:rPr lang="en-US" altLang="zh-CN" sz="4000" b="1" dirty="0" smtClean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TỬ</a:t>
            </a:r>
            <a:endParaRPr lang="en-US" altLang="zh-CN" sz="4000" b="1" dirty="0">
              <a:ln w="635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4x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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2x(x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)(x + 1)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0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33400" y="465050"/>
            <a:ext cx="1447800" cy="45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2.25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533400" y="3501737"/>
            <a:ext cx="800100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[x - (x – 2y)][(x+ (x – 2y)] = 2y( 2x – 2y)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= 4y(x – y)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14400" y="4343400"/>
            <a:ext cx="6629400" cy="101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102m; y = 2m,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= 4.2.(102 – 2) = 800 (m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43200" y="973576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81000" y="1602002"/>
            <a:ext cx="84582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(x – 2y)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5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799" y="1807121"/>
            <a:ext cx="6135751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4052" y="2723583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.C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2720237" y="3231859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" name="Freeform 9"/>
          <p:cNvSpPr/>
          <p:nvPr/>
        </p:nvSpPr>
        <p:spPr>
          <a:xfrm>
            <a:off x="4956493" y="3231858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4699334" y="270067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74351" y="2409330"/>
            <a:ext cx="1882049" cy="40618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Freeform 12"/>
          <p:cNvSpPr/>
          <p:nvPr/>
        </p:nvSpPr>
        <p:spPr>
          <a:xfrm>
            <a:off x="3983163" y="2631862"/>
            <a:ext cx="912630" cy="259370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" name="Rectangle 13"/>
          <p:cNvSpPr/>
          <p:nvPr/>
        </p:nvSpPr>
        <p:spPr>
          <a:xfrm>
            <a:off x="5006008" y="2687178"/>
            <a:ext cx="15440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7992" y="3431393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5961" y="3431393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685800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a.(b +c)</a:t>
            </a:r>
            <a:endParaRPr lang="en-US" sz="3600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6036" y="1466814"/>
            <a:ext cx="847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7051" y="3271819"/>
            <a:ext cx="2761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 smtClean="0"/>
              <a:t>= 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473067" y="327182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891606" y="3130773"/>
            <a:ext cx="1752601" cy="30342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Freeform 20"/>
          <p:cNvSpPr/>
          <p:nvPr/>
        </p:nvSpPr>
        <p:spPr>
          <a:xfrm>
            <a:off x="2776700" y="3186250"/>
            <a:ext cx="887896" cy="291653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3684984" y="3260083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.(x - 2y)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3464" y="4154518"/>
            <a:ext cx="8590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61778" y="304800"/>
            <a:ext cx="8601222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70" y="5597652"/>
            <a:ext cx="82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</a:t>
            </a:r>
            <a:r>
              <a:rPr lang="vi-VN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  <a:endParaRPr lang="en-US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427286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59080" y="1230429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zh-CN" sz="2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990600" y="4177881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343400" y="4177881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( 4 - 3x)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296357" y="270731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19400" y="329856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2y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vi-VN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10353" y="1117425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2952556" y="3874170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2x + 1 = 0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143000" y="4499832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- 1/2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164320" y="224725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95600" y="324993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en-US" sz="2500" dirty="0" smtClean="0">
                <a:sym typeface="Wingdings" panose="05000000000000000000" pitchFamily="2" charset="2"/>
              </a:rPr>
              <a:t>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+3x +1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-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786309" y="4952545"/>
            <a:ext cx="7976691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3.(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959525" y="5493138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13944" y="2950800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01743" y="353591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(x + 1)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y)(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01742" y="4244229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3505200" y="3850177"/>
            <a:ext cx="3810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(x – 2y)(2x –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43366" y="5395191"/>
            <a:ext cx="7851474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(4xy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2y 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x(2x – 1) - 2y(2x 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(x - 2y)(2x – 1)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25571" y="261083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348239" y="3221686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x – 2y) – ( x – 2y)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524000" y="5429291"/>
            <a:ext cx="4572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(2022 - 2)(2022 – 2020)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2020.2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4040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68766" y="2465781"/>
            <a:ext cx="784860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2x) – 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2y)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2) – y(x – 2)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 – 2)(x –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96171" y="4416817"/>
            <a:ext cx="752119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2022; y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033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2.23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– 3) + y(x + 3)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- 3 +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4521217"/>
            <a:ext cx="71750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+ 1) + (x - 1)(x + 1)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– 1)(x + 1)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985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49</cp:revision>
  <dcterms:created xsi:type="dcterms:W3CDTF">2021-10-03T06:15:35Z</dcterms:created>
  <dcterms:modified xsi:type="dcterms:W3CDTF">2024-06-05T10:31:24Z</dcterms:modified>
</cp:coreProperties>
</file>