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74A90-E52D-4D5E-84C2-5B62057FFC24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544B46-7ECD-4071-A7D8-4E01439B6896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1957</a:t>
          </a:r>
        </a:p>
      </dgm:t>
    </dgm:pt>
    <dgm:pt modelId="{65E37AEE-E1FF-42AA-BC1F-8733097EF731}" type="parTrans" cxnId="{941775A6-63C1-4E03-8145-89699C95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78275-9022-47BF-8C0C-AC57A33B696D}" type="sibTrans" cxnId="{941775A6-63C1-4E03-8145-89699C95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BB027-22EC-4EF6-B9EE-1CC71AD88E7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quán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B694B-FCA9-4353-931E-523756973E9A}" type="parTrans" cxnId="{3CBA42BE-7C36-40FC-93FA-32768120FF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CF1DF-6E54-4BE0-8FBC-3CBAE98B167B}" type="sibTrans" cxnId="{3CBA42BE-7C36-40FC-93FA-32768120FF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510F2-E8D0-432B-B3F3-D354D129AC37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E23E216-E845-474A-B048-40901C1EA055}" type="parTrans" cxnId="{F7DCC062-21EA-4A08-BED7-64AC4E6586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51792-D68F-4564-9E01-926530CED23B}" type="sibTrans" cxnId="{F7DCC062-21EA-4A08-BED7-64AC4E6586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F0708-3446-4211-B76B-64CE62C8DBE4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gm:t>
    </dgm:pt>
    <dgm:pt modelId="{A1153564-816E-4C22-9B0C-028595C914A8}" type="parTrans" cxnId="{A16A41E7-EA62-4020-8C6C-CB9EBFA250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C11AF-9204-42F0-9222-FA1327C5658F}" type="sibTrans" cxnId="{A16A41E7-EA62-4020-8C6C-CB9EBFA2508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76D22-E24D-4368-9F5F-C144F1A4237E}" type="pres">
      <dgm:prSet presAssocID="{25674A90-E52D-4D5E-84C2-5B62057FFC24}" presName="Name0" presStyleCnt="0">
        <dgm:presLayoutVars>
          <dgm:chMax val="7"/>
          <dgm:chPref val="7"/>
          <dgm:dir/>
        </dgm:presLayoutVars>
      </dgm:prSet>
      <dgm:spPr/>
    </dgm:pt>
    <dgm:pt modelId="{BA54CEC3-6615-4C4B-BB09-A7E13F77B2CA}" type="pres">
      <dgm:prSet presAssocID="{25674A90-E52D-4D5E-84C2-5B62057FFC24}" presName="Name1" presStyleCnt="0"/>
      <dgm:spPr/>
    </dgm:pt>
    <dgm:pt modelId="{96AD1CBF-2CBD-4815-B31D-51886E93BD5E}" type="pres">
      <dgm:prSet presAssocID="{25674A90-E52D-4D5E-84C2-5B62057FFC24}" presName="cycle" presStyleCnt="0"/>
      <dgm:spPr/>
    </dgm:pt>
    <dgm:pt modelId="{F4BB5177-E70B-424D-999E-8E52D5F959EC}" type="pres">
      <dgm:prSet presAssocID="{25674A90-E52D-4D5E-84C2-5B62057FFC24}" presName="srcNode" presStyleLbl="node1" presStyleIdx="0" presStyleCnt="4"/>
      <dgm:spPr/>
    </dgm:pt>
    <dgm:pt modelId="{F52678E3-030D-430F-A2F5-7F74585910A2}" type="pres">
      <dgm:prSet presAssocID="{25674A90-E52D-4D5E-84C2-5B62057FFC24}" presName="conn" presStyleLbl="parChTrans1D2" presStyleIdx="0" presStyleCnt="1"/>
      <dgm:spPr/>
    </dgm:pt>
    <dgm:pt modelId="{B5AA3290-F026-44CF-BD84-B3E9C71DA30D}" type="pres">
      <dgm:prSet presAssocID="{25674A90-E52D-4D5E-84C2-5B62057FFC24}" presName="extraNode" presStyleLbl="node1" presStyleIdx="0" presStyleCnt="4"/>
      <dgm:spPr/>
    </dgm:pt>
    <dgm:pt modelId="{41FA63AD-1341-4292-9850-758552FE9F9D}" type="pres">
      <dgm:prSet presAssocID="{25674A90-E52D-4D5E-84C2-5B62057FFC24}" presName="dstNode" presStyleLbl="node1" presStyleIdx="0" presStyleCnt="4"/>
      <dgm:spPr/>
    </dgm:pt>
    <dgm:pt modelId="{A78F2A34-237D-4741-A44B-5C6C05666D03}" type="pres">
      <dgm:prSet presAssocID="{05544B46-7ECD-4071-A7D8-4E01439B6896}" presName="text_1" presStyleLbl="node1" presStyleIdx="0" presStyleCnt="4">
        <dgm:presLayoutVars>
          <dgm:bulletEnabled val="1"/>
        </dgm:presLayoutVars>
      </dgm:prSet>
      <dgm:spPr/>
    </dgm:pt>
    <dgm:pt modelId="{6C3508ED-4633-48B9-BFF9-9F41B942F260}" type="pres">
      <dgm:prSet presAssocID="{05544B46-7ECD-4071-A7D8-4E01439B6896}" presName="accent_1" presStyleCnt="0"/>
      <dgm:spPr/>
    </dgm:pt>
    <dgm:pt modelId="{C541E308-F93E-4A17-8573-7FDED1864A54}" type="pres">
      <dgm:prSet presAssocID="{05544B46-7ECD-4071-A7D8-4E01439B6896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28D037-6287-4966-B3EE-4D297C42A358}" type="pres">
      <dgm:prSet presAssocID="{022BB027-22EC-4EF6-B9EE-1CC71AD88E73}" presName="text_2" presStyleLbl="node1" presStyleIdx="1" presStyleCnt="4">
        <dgm:presLayoutVars>
          <dgm:bulletEnabled val="1"/>
        </dgm:presLayoutVars>
      </dgm:prSet>
      <dgm:spPr/>
    </dgm:pt>
    <dgm:pt modelId="{A39650A3-2EF5-42CD-831F-034FBDDC9406}" type="pres">
      <dgm:prSet presAssocID="{022BB027-22EC-4EF6-B9EE-1CC71AD88E73}" presName="accent_2" presStyleCnt="0"/>
      <dgm:spPr/>
    </dgm:pt>
    <dgm:pt modelId="{41740571-B138-4779-B6F6-445B6FBB97F8}" type="pres">
      <dgm:prSet presAssocID="{022BB027-22EC-4EF6-B9EE-1CC71AD88E73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77E5F3-A93A-4A5E-BC48-4A89F6BA8F2C}" type="pres">
      <dgm:prSet presAssocID="{3C2510F2-E8D0-432B-B3F3-D354D129AC37}" presName="text_3" presStyleLbl="node1" presStyleIdx="2" presStyleCnt="4">
        <dgm:presLayoutVars>
          <dgm:bulletEnabled val="1"/>
        </dgm:presLayoutVars>
      </dgm:prSet>
      <dgm:spPr/>
    </dgm:pt>
    <dgm:pt modelId="{E5E5080E-7E88-4762-9BA9-0E24204C0C42}" type="pres">
      <dgm:prSet presAssocID="{3C2510F2-E8D0-432B-B3F3-D354D129AC37}" presName="accent_3" presStyleCnt="0"/>
      <dgm:spPr/>
    </dgm:pt>
    <dgm:pt modelId="{01CDCB34-FC86-42B4-BE61-4FB0F57C0C52}" type="pres">
      <dgm:prSet presAssocID="{3C2510F2-E8D0-432B-B3F3-D354D129AC37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C565F-39E5-48CD-9BE6-1A76C34C8F15}" type="pres">
      <dgm:prSet presAssocID="{0E7F0708-3446-4211-B76B-64CE62C8DBE4}" presName="text_4" presStyleLbl="node1" presStyleIdx="3" presStyleCnt="4">
        <dgm:presLayoutVars>
          <dgm:bulletEnabled val="1"/>
        </dgm:presLayoutVars>
      </dgm:prSet>
      <dgm:spPr/>
    </dgm:pt>
    <dgm:pt modelId="{CC8D8109-78C1-43CB-9037-17EDBC5B95EB}" type="pres">
      <dgm:prSet presAssocID="{0E7F0708-3446-4211-B76B-64CE62C8DBE4}" presName="accent_4" presStyleCnt="0"/>
      <dgm:spPr/>
    </dgm:pt>
    <dgm:pt modelId="{D5FBDE04-59BE-4F45-B5D3-7335BC438BF4}" type="pres">
      <dgm:prSet presAssocID="{0E7F0708-3446-4211-B76B-64CE62C8DBE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F6E515E-C4BF-4462-BCB9-94E28D30C084}" type="presOf" srcId="{1AD78275-9022-47BF-8C0C-AC57A33B696D}" destId="{F52678E3-030D-430F-A2F5-7F74585910A2}" srcOrd="0" destOrd="0" presId="urn:microsoft.com/office/officeart/2008/layout/VerticalCurvedList"/>
    <dgm:cxn modelId="{97235441-B8BA-4D8E-9A98-4F83E21F3066}" type="presOf" srcId="{0E7F0708-3446-4211-B76B-64CE62C8DBE4}" destId="{9BFC565F-39E5-48CD-9BE6-1A76C34C8F15}" srcOrd="0" destOrd="0" presId="urn:microsoft.com/office/officeart/2008/layout/VerticalCurvedList"/>
    <dgm:cxn modelId="{F7DCC062-21EA-4A08-BED7-64AC4E658662}" srcId="{25674A90-E52D-4D5E-84C2-5B62057FFC24}" destId="{3C2510F2-E8D0-432B-B3F3-D354D129AC37}" srcOrd="2" destOrd="0" parTransId="{FE23E216-E845-474A-B048-40901C1EA055}" sibTransId="{7A651792-D68F-4564-9E01-926530CED23B}"/>
    <dgm:cxn modelId="{203C806D-DAB2-47EA-AD20-5690F42801EA}" type="presOf" srcId="{022BB027-22EC-4EF6-B9EE-1CC71AD88E73}" destId="{6B28D037-6287-4966-B3EE-4D297C42A358}" srcOrd="0" destOrd="0" presId="urn:microsoft.com/office/officeart/2008/layout/VerticalCurvedList"/>
    <dgm:cxn modelId="{941775A6-63C1-4E03-8145-89699C95B4AB}" srcId="{25674A90-E52D-4D5E-84C2-5B62057FFC24}" destId="{05544B46-7ECD-4071-A7D8-4E01439B6896}" srcOrd="0" destOrd="0" parTransId="{65E37AEE-E1FF-42AA-BC1F-8733097EF731}" sibTransId="{1AD78275-9022-47BF-8C0C-AC57A33B696D}"/>
    <dgm:cxn modelId="{3CBA42BE-7C36-40FC-93FA-32768120FFF3}" srcId="{25674A90-E52D-4D5E-84C2-5B62057FFC24}" destId="{022BB027-22EC-4EF6-B9EE-1CC71AD88E73}" srcOrd="1" destOrd="0" parTransId="{DE3B694B-FCA9-4353-931E-523756973E9A}" sibTransId="{E3CCF1DF-6E54-4BE0-8FBC-3CBAE98B167B}"/>
    <dgm:cxn modelId="{02F658CD-8E3B-492E-85AA-85C68BDD535D}" type="presOf" srcId="{05544B46-7ECD-4071-A7D8-4E01439B6896}" destId="{A78F2A34-237D-4741-A44B-5C6C05666D03}" srcOrd="0" destOrd="0" presId="urn:microsoft.com/office/officeart/2008/layout/VerticalCurvedList"/>
    <dgm:cxn modelId="{422033DA-560A-4E78-AC2B-4A5B8D7744FF}" type="presOf" srcId="{25674A90-E52D-4D5E-84C2-5B62057FFC24}" destId="{57976D22-E24D-4368-9F5F-C144F1A4237E}" srcOrd="0" destOrd="0" presId="urn:microsoft.com/office/officeart/2008/layout/VerticalCurvedList"/>
    <dgm:cxn modelId="{A16A41E7-EA62-4020-8C6C-CB9EBFA25083}" srcId="{25674A90-E52D-4D5E-84C2-5B62057FFC24}" destId="{0E7F0708-3446-4211-B76B-64CE62C8DBE4}" srcOrd="3" destOrd="0" parTransId="{A1153564-816E-4C22-9B0C-028595C914A8}" sibTransId="{2C4C11AF-9204-42F0-9222-FA1327C5658F}"/>
    <dgm:cxn modelId="{CB65F4F6-CD30-48E6-86D0-378DF33C58D1}" type="presOf" srcId="{3C2510F2-E8D0-432B-B3F3-D354D129AC37}" destId="{8377E5F3-A93A-4A5E-BC48-4A89F6BA8F2C}" srcOrd="0" destOrd="0" presId="urn:microsoft.com/office/officeart/2008/layout/VerticalCurvedList"/>
    <dgm:cxn modelId="{AABCB6E5-AF5A-4C09-8ACB-AC825AA5A92E}" type="presParOf" srcId="{57976D22-E24D-4368-9F5F-C144F1A4237E}" destId="{BA54CEC3-6615-4C4B-BB09-A7E13F77B2CA}" srcOrd="0" destOrd="0" presId="urn:microsoft.com/office/officeart/2008/layout/VerticalCurvedList"/>
    <dgm:cxn modelId="{E7DC5B5D-44CF-4CDA-8308-7CBFBEB662D3}" type="presParOf" srcId="{BA54CEC3-6615-4C4B-BB09-A7E13F77B2CA}" destId="{96AD1CBF-2CBD-4815-B31D-51886E93BD5E}" srcOrd="0" destOrd="0" presId="urn:microsoft.com/office/officeart/2008/layout/VerticalCurvedList"/>
    <dgm:cxn modelId="{C70FB51A-8273-464C-A385-555C061BEA75}" type="presParOf" srcId="{96AD1CBF-2CBD-4815-B31D-51886E93BD5E}" destId="{F4BB5177-E70B-424D-999E-8E52D5F959EC}" srcOrd="0" destOrd="0" presId="urn:microsoft.com/office/officeart/2008/layout/VerticalCurvedList"/>
    <dgm:cxn modelId="{0304A063-F9BB-4B5C-A15C-B1852599B8E8}" type="presParOf" srcId="{96AD1CBF-2CBD-4815-B31D-51886E93BD5E}" destId="{F52678E3-030D-430F-A2F5-7F74585910A2}" srcOrd="1" destOrd="0" presId="urn:microsoft.com/office/officeart/2008/layout/VerticalCurvedList"/>
    <dgm:cxn modelId="{59089F31-A3D5-4739-A09F-77E579AAF7E7}" type="presParOf" srcId="{96AD1CBF-2CBD-4815-B31D-51886E93BD5E}" destId="{B5AA3290-F026-44CF-BD84-B3E9C71DA30D}" srcOrd="2" destOrd="0" presId="urn:microsoft.com/office/officeart/2008/layout/VerticalCurvedList"/>
    <dgm:cxn modelId="{552D66A9-B951-4C00-AEF1-51E81803B1BC}" type="presParOf" srcId="{96AD1CBF-2CBD-4815-B31D-51886E93BD5E}" destId="{41FA63AD-1341-4292-9850-758552FE9F9D}" srcOrd="3" destOrd="0" presId="urn:microsoft.com/office/officeart/2008/layout/VerticalCurvedList"/>
    <dgm:cxn modelId="{FC630726-038F-4D15-B00E-221D495AAE38}" type="presParOf" srcId="{BA54CEC3-6615-4C4B-BB09-A7E13F77B2CA}" destId="{A78F2A34-237D-4741-A44B-5C6C05666D03}" srcOrd="1" destOrd="0" presId="urn:microsoft.com/office/officeart/2008/layout/VerticalCurvedList"/>
    <dgm:cxn modelId="{13DE4673-4B77-4826-8DB0-08FB0627CC35}" type="presParOf" srcId="{BA54CEC3-6615-4C4B-BB09-A7E13F77B2CA}" destId="{6C3508ED-4633-48B9-BFF9-9F41B942F260}" srcOrd="2" destOrd="0" presId="urn:microsoft.com/office/officeart/2008/layout/VerticalCurvedList"/>
    <dgm:cxn modelId="{FD087490-D27C-494E-B059-F86E8EE176BA}" type="presParOf" srcId="{6C3508ED-4633-48B9-BFF9-9F41B942F260}" destId="{C541E308-F93E-4A17-8573-7FDED1864A54}" srcOrd="0" destOrd="0" presId="urn:microsoft.com/office/officeart/2008/layout/VerticalCurvedList"/>
    <dgm:cxn modelId="{C97CCA8A-EB15-4B89-8083-24413EE67273}" type="presParOf" srcId="{BA54CEC3-6615-4C4B-BB09-A7E13F77B2CA}" destId="{6B28D037-6287-4966-B3EE-4D297C42A358}" srcOrd="3" destOrd="0" presId="urn:microsoft.com/office/officeart/2008/layout/VerticalCurvedList"/>
    <dgm:cxn modelId="{B85180FF-DF3F-4E8C-B9C3-8FF132F5BE7C}" type="presParOf" srcId="{BA54CEC3-6615-4C4B-BB09-A7E13F77B2CA}" destId="{A39650A3-2EF5-42CD-831F-034FBDDC9406}" srcOrd="4" destOrd="0" presId="urn:microsoft.com/office/officeart/2008/layout/VerticalCurvedList"/>
    <dgm:cxn modelId="{14197234-18C7-49EA-8430-0DA94782C163}" type="presParOf" srcId="{A39650A3-2EF5-42CD-831F-034FBDDC9406}" destId="{41740571-B138-4779-B6F6-445B6FBB97F8}" srcOrd="0" destOrd="0" presId="urn:microsoft.com/office/officeart/2008/layout/VerticalCurvedList"/>
    <dgm:cxn modelId="{16AA5D1B-943E-47A5-B81F-06CFFEF09AF7}" type="presParOf" srcId="{BA54CEC3-6615-4C4B-BB09-A7E13F77B2CA}" destId="{8377E5F3-A93A-4A5E-BC48-4A89F6BA8F2C}" srcOrd="5" destOrd="0" presId="urn:microsoft.com/office/officeart/2008/layout/VerticalCurvedList"/>
    <dgm:cxn modelId="{025FDEBB-F37F-46CF-B2E1-407F8E435B9A}" type="presParOf" srcId="{BA54CEC3-6615-4C4B-BB09-A7E13F77B2CA}" destId="{E5E5080E-7E88-4762-9BA9-0E24204C0C42}" srcOrd="6" destOrd="0" presId="urn:microsoft.com/office/officeart/2008/layout/VerticalCurvedList"/>
    <dgm:cxn modelId="{6434EF7B-E722-4917-84E7-54651CF1F6FB}" type="presParOf" srcId="{E5E5080E-7E88-4762-9BA9-0E24204C0C42}" destId="{01CDCB34-FC86-42B4-BE61-4FB0F57C0C52}" srcOrd="0" destOrd="0" presId="urn:microsoft.com/office/officeart/2008/layout/VerticalCurvedList"/>
    <dgm:cxn modelId="{764197B4-D135-4A8F-AFC6-5678EC063DA1}" type="presParOf" srcId="{BA54CEC3-6615-4C4B-BB09-A7E13F77B2CA}" destId="{9BFC565F-39E5-48CD-9BE6-1A76C34C8F15}" srcOrd="7" destOrd="0" presId="urn:microsoft.com/office/officeart/2008/layout/VerticalCurvedList"/>
    <dgm:cxn modelId="{CDF66654-441C-4EA4-A53C-5FCA8A27B7D5}" type="presParOf" srcId="{BA54CEC3-6615-4C4B-BB09-A7E13F77B2CA}" destId="{CC8D8109-78C1-43CB-9037-17EDBC5B95EB}" srcOrd="8" destOrd="0" presId="urn:microsoft.com/office/officeart/2008/layout/VerticalCurvedList"/>
    <dgm:cxn modelId="{8DF6BBE4-FB20-4F42-B554-44200357B396}" type="presParOf" srcId="{CC8D8109-78C1-43CB-9037-17EDBC5B95EB}" destId="{D5FBDE04-59BE-4F45-B5D3-7335BC438B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F4CF0-2EBA-40A7-A387-5126B21DA9DE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F3E9DC-B33D-47F2-90FF-9B8D50953D6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50F79BD4-4AA6-40A3-9B14-7FA4628DD59E}" type="parTrans" cxnId="{FA32C257-151B-4F0E-AB93-BCD6A284E88F}">
      <dgm:prSet/>
      <dgm:spPr/>
      <dgm:t>
        <a:bodyPr/>
        <a:lstStyle/>
        <a:p>
          <a:endParaRPr lang="en-US"/>
        </a:p>
      </dgm:t>
    </dgm:pt>
    <dgm:pt modelId="{7C7B46C4-BC1E-42F9-88A7-B1A237F5B758}" type="sibTrans" cxnId="{FA32C257-151B-4F0E-AB93-BCD6A284E88F}">
      <dgm:prSet/>
      <dgm:spPr/>
      <dgm:t>
        <a:bodyPr/>
        <a:lstStyle/>
        <a:p>
          <a:endParaRPr lang="en-US"/>
        </a:p>
      </dgm:t>
    </dgm:pt>
    <dgm:pt modelId="{D898673C-E8DC-4262-A0DE-584A4164E7E0}">
      <dgm:prSet phldrT="[Text]" custT="1"/>
      <dgm:spPr/>
      <dgm:t>
        <a:bodyPr/>
        <a:lstStyle/>
        <a:p>
          <a:pPr algn="just"/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nở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nửa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đêm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to.</a:t>
          </a:r>
        </a:p>
      </dgm:t>
    </dgm:pt>
    <dgm:pt modelId="{659DD317-22D2-485D-B767-580C9B2F6616}" type="parTrans" cxnId="{BB903811-732A-45B2-BB7C-ECEBD3CF31A7}">
      <dgm:prSet/>
      <dgm:spPr/>
      <dgm:t>
        <a:bodyPr/>
        <a:lstStyle/>
        <a:p>
          <a:endParaRPr lang="en-US"/>
        </a:p>
      </dgm:t>
    </dgm:pt>
    <dgm:pt modelId="{0D62FB6D-59E5-4317-8A55-81DF39A517ED}" type="sibTrans" cxnId="{BB903811-732A-45B2-BB7C-ECEBD3CF31A7}">
      <dgm:prSet/>
      <dgm:spPr/>
      <dgm:t>
        <a:bodyPr/>
        <a:lstStyle/>
        <a:p>
          <a:endParaRPr lang="en-US"/>
        </a:p>
      </dgm:t>
    </dgm:pt>
    <dgm:pt modelId="{9055D159-F15D-4985-8FC9-028F762C6C2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gm:t>
    </dgm:pt>
    <dgm:pt modelId="{BAD8CD5B-8277-4BA1-8F94-C31B1800DA2C}" type="parTrans" cxnId="{05C162D2-C064-4718-8CAB-7BC25F05C480}">
      <dgm:prSet/>
      <dgm:spPr/>
      <dgm:t>
        <a:bodyPr/>
        <a:lstStyle/>
        <a:p>
          <a:endParaRPr lang="en-US"/>
        </a:p>
      </dgm:t>
    </dgm:pt>
    <dgm:pt modelId="{BC450960-63F6-4E89-B6CA-C6911E4B6FDE}" type="sibTrans" cxnId="{05C162D2-C064-4718-8CAB-7BC25F05C480}">
      <dgm:prSet/>
      <dgm:spPr/>
      <dgm:t>
        <a:bodyPr/>
        <a:lstStyle/>
        <a:p>
          <a:endParaRPr lang="en-US"/>
        </a:p>
      </dgm:t>
    </dgm:pt>
    <dgm:pt modelId="{AC05B0C5-0B07-44A2-919D-3DD471434C96}">
      <dgm:prSet phldrT="[Text]"/>
      <dgm:spPr/>
      <dgm:t>
        <a:bodyPr/>
        <a:lstStyle/>
        <a:p>
          <a:pPr algn="just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nay”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non.</a:t>
          </a:r>
        </a:p>
      </dgm:t>
    </dgm:pt>
    <dgm:pt modelId="{AA7F14C7-8D17-43CC-A9F3-0A9F45AEDA6B}" type="parTrans" cxnId="{38314314-6856-4367-A31A-15B21F37FE43}">
      <dgm:prSet/>
      <dgm:spPr/>
      <dgm:t>
        <a:bodyPr/>
        <a:lstStyle/>
        <a:p>
          <a:endParaRPr lang="en-US"/>
        </a:p>
      </dgm:t>
    </dgm:pt>
    <dgm:pt modelId="{5E1CE5DB-4D1C-4E66-BEDD-16576A86B909}" type="sibTrans" cxnId="{38314314-6856-4367-A31A-15B21F37FE43}">
      <dgm:prSet/>
      <dgm:spPr/>
      <dgm:t>
        <a:bodyPr/>
        <a:lstStyle/>
        <a:p>
          <a:endParaRPr lang="en-US"/>
        </a:p>
      </dgm:t>
    </dgm:pt>
    <dgm:pt modelId="{F7CA06FA-FEDE-4E05-8212-F3AEAC3AF84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gm:t>
    </dgm:pt>
    <dgm:pt modelId="{89F68787-7311-467F-9C55-25C3FEC45419}" type="parTrans" cxnId="{46CBB897-BF00-4D1C-98C8-86FE00C3A65D}">
      <dgm:prSet/>
      <dgm:spPr/>
      <dgm:t>
        <a:bodyPr/>
        <a:lstStyle/>
        <a:p>
          <a:endParaRPr lang="en-US"/>
        </a:p>
      </dgm:t>
    </dgm:pt>
    <dgm:pt modelId="{A7F6E6A6-4885-46CD-88D3-33A175CA6D9F}" type="sibTrans" cxnId="{46CBB897-BF00-4D1C-98C8-86FE00C3A65D}">
      <dgm:prSet/>
      <dgm:spPr/>
      <dgm:t>
        <a:bodyPr/>
        <a:lstStyle/>
        <a:p>
          <a:endParaRPr lang="en-US"/>
        </a:p>
      </dgm:t>
    </dgm:pt>
    <dgm:pt modelId="{94359A7E-3B4C-4912-B651-83D357C31541}">
      <dgm:prSet phldrT="[Text]"/>
      <dgm:spPr/>
      <dgm:t>
        <a:bodyPr/>
        <a:lstStyle/>
        <a:p>
          <a:pPr algn="just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non bay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BD0EA0E-2A32-4834-B104-56132E7172A1}" type="parTrans" cxnId="{199F01A0-8C5A-443B-823E-780A8DC16FA1}">
      <dgm:prSet/>
      <dgm:spPr/>
      <dgm:t>
        <a:bodyPr/>
        <a:lstStyle/>
        <a:p>
          <a:endParaRPr lang="en-US"/>
        </a:p>
      </dgm:t>
    </dgm:pt>
    <dgm:pt modelId="{6AD1452F-A6E0-49C4-979F-6AFF4BD886B7}" type="sibTrans" cxnId="{199F01A0-8C5A-443B-823E-780A8DC16FA1}">
      <dgm:prSet/>
      <dgm:spPr/>
      <dgm:t>
        <a:bodyPr/>
        <a:lstStyle/>
        <a:p>
          <a:endParaRPr lang="en-US"/>
        </a:p>
      </dgm:t>
    </dgm:pt>
    <dgm:pt modelId="{0D978476-CEB5-4CD2-8539-6CDFBECD0A75}" type="pres">
      <dgm:prSet presAssocID="{D98F4CF0-2EBA-40A7-A387-5126B21DA9DE}" presName="linearFlow" presStyleCnt="0">
        <dgm:presLayoutVars>
          <dgm:dir/>
          <dgm:animLvl val="lvl"/>
          <dgm:resizeHandles val="exact"/>
        </dgm:presLayoutVars>
      </dgm:prSet>
      <dgm:spPr/>
    </dgm:pt>
    <dgm:pt modelId="{94C9A9F1-43E1-4B48-9B44-40F9BF47F6DF}" type="pres">
      <dgm:prSet presAssocID="{3EF3E9DC-B33D-47F2-90FF-9B8D50953D63}" presName="composite" presStyleCnt="0"/>
      <dgm:spPr/>
    </dgm:pt>
    <dgm:pt modelId="{00FD23E4-44B4-4391-AB37-EAEF8240E885}" type="pres">
      <dgm:prSet presAssocID="{3EF3E9DC-B33D-47F2-90FF-9B8D50953D6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1ED54D9-73C2-41D0-AC78-59921032EF68}" type="pres">
      <dgm:prSet presAssocID="{3EF3E9DC-B33D-47F2-90FF-9B8D50953D63}" presName="parSh" presStyleLbl="node1" presStyleIdx="0" presStyleCnt="3"/>
      <dgm:spPr/>
    </dgm:pt>
    <dgm:pt modelId="{CA9F8DBA-EB14-4B1A-A617-09AD827A0F16}" type="pres">
      <dgm:prSet presAssocID="{3EF3E9DC-B33D-47F2-90FF-9B8D50953D63}" presName="desTx" presStyleLbl="fgAcc1" presStyleIdx="0" presStyleCnt="3">
        <dgm:presLayoutVars>
          <dgm:bulletEnabled val="1"/>
        </dgm:presLayoutVars>
      </dgm:prSet>
      <dgm:spPr/>
    </dgm:pt>
    <dgm:pt modelId="{8B8C1694-F31B-480C-8101-7286D4E37CD7}" type="pres">
      <dgm:prSet presAssocID="{7C7B46C4-BC1E-42F9-88A7-B1A237F5B758}" presName="sibTrans" presStyleLbl="sibTrans2D1" presStyleIdx="0" presStyleCnt="2"/>
      <dgm:spPr/>
    </dgm:pt>
    <dgm:pt modelId="{987BE562-9CD6-4776-BC5F-403DD7E60B7A}" type="pres">
      <dgm:prSet presAssocID="{7C7B46C4-BC1E-42F9-88A7-B1A237F5B758}" presName="connTx" presStyleLbl="sibTrans2D1" presStyleIdx="0" presStyleCnt="2"/>
      <dgm:spPr/>
    </dgm:pt>
    <dgm:pt modelId="{10D1F811-5EA3-44CC-B19B-0817F1B66C34}" type="pres">
      <dgm:prSet presAssocID="{9055D159-F15D-4985-8FC9-028F762C6C2A}" presName="composite" presStyleCnt="0"/>
      <dgm:spPr/>
    </dgm:pt>
    <dgm:pt modelId="{725C5251-71A3-49A0-809B-8C624F206A1A}" type="pres">
      <dgm:prSet presAssocID="{9055D159-F15D-4985-8FC9-028F762C6C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2B39BE4-482A-4086-813B-24FBC88C2293}" type="pres">
      <dgm:prSet presAssocID="{9055D159-F15D-4985-8FC9-028F762C6C2A}" presName="parSh" presStyleLbl="node1" presStyleIdx="1" presStyleCnt="3"/>
      <dgm:spPr/>
    </dgm:pt>
    <dgm:pt modelId="{74C599F1-18B0-4B2E-A7E6-BD864552680D}" type="pres">
      <dgm:prSet presAssocID="{9055D159-F15D-4985-8FC9-028F762C6C2A}" presName="desTx" presStyleLbl="fgAcc1" presStyleIdx="1" presStyleCnt="3">
        <dgm:presLayoutVars>
          <dgm:bulletEnabled val="1"/>
        </dgm:presLayoutVars>
      </dgm:prSet>
      <dgm:spPr/>
    </dgm:pt>
    <dgm:pt modelId="{9888B6C0-D7DA-4777-864A-722754378DC6}" type="pres">
      <dgm:prSet presAssocID="{BC450960-63F6-4E89-B6CA-C6911E4B6FDE}" presName="sibTrans" presStyleLbl="sibTrans2D1" presStyleIdx="1" presStyleCnt="2"/>
      <dgm:spPr/>
    </dgm:pt>
    <dgm:pt modelId="{E7CD8A35-D257-496B-811E-AB1BEA441132}" type="pres">
      <dgm:prSet presAssocID="{BC450960-63F6-4E89-B6CA-C6911E4B6FDE}" presName="connTx" presStyleLbl="sibTrans2D1" presStyleIdx="1" presStyleCnt="2"/>
      <dgm:spPr/>
    </dgm:pt>
    <dgm:pt modelId="{6B5C8E69-F8B6-4CE5-BBD3-B846020D4EBE}" type="pres">
      <dgm:prSet presAssocID="{F7CA06FA-FEDE-4E05-8212-F3AEAC3AF842}" presName="composite" presStyleCnt="0"/>
      <dgm:spPr/>
    </dgm:pt>
    <dgm:pt modelId="{7BB3A2AD-91E3-4CF7-8125-508655D4E509}" type="pres">
      <dgm:prSet presAssocID="{F7CA06FA-FEDE-4E05-8212-F3AEAC3AF84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C540EE-1246-441B-8319-C008CFD0C48E}" type="pres">
      <dgm:prSet presAssocID="{F7CA06FA-FEDE-4E05-8212-F3AEAC3AF842}" presName="parSh" presStyleLbl="node1" presStyleIdx="2" presStyleCnt="3"/>
      <dgm:spPr/>
    </dgm:pt>
    <dgm:pt modelId="{A3CDDF88-407F-4159-88EB-34BBB2EC22DF}" type="pres">
      <dgm:prSet presAssocID="{F7CA06FA-FEDE-4E05-8212-F3AEAC3AF84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7B80005-2860-4378-8906-2D189FA87297}" type="presOf" srcId="{3EF3E9DC-B33D-47F2-90FF-9B8D50953D63}" destId="{00FD23E4-44B4-4391-AB37-EAEF8240E885}" srcOrd="0" destOrd="0" presId="urn:microsoft.com/office/officeart/2005/8/layout/process3"/>
    <dgm:cxn modelId="{BB903811-732A-45B2-BB7C-ECEBD3CF31A7}" srcId="{3EF3E9DC-B33D-47F2-90FF-9B8D50953D63}" destId="{D898673C-E8DC-4262-A0DE-584A4164E7E0}" srcOrd="0" destOrd="0" parTransId="{659DD317-22D2-485D-B767-580C9B2F6616}" sibTransId="{0D62FB6D-59E5-4317-8A55-81DF39A517ED}"/>
    <dgm:cxn modelId="{38314314-6856-4367-A31A-15B21F37FE43}" srcId="{9055D159-F15D-4985-8FC9-028F762C6C2A}" destId="{AC05B0C5-0B07-44A2-919D-3DD471434C96}" srcOrd="0" destOrd="0" parTransId="{AA7F14C7-8D17-43CC-A9F3-0A9F45AEDA6B}" sibTransId="{5E1CE5DB-4D1C-4E66-BEDD-16576A86B909}"/>
    <dgm:cxn modelId="{8F1EB521-4796-4B9E-8858-B256732C202D}" type="presOf" srcId="{AC05B0C5-0B07-44A2-919D-3DD471434C96}" destId="{74C599F1-18B0-4B2E-A7E6-BD864552680D}" srcOrd="0" destOrd="0" presId="urn:microsoft.com/office/officeart/2005/8/layout/process3"/>
    <dgm:cxn modelId="{EF07C13E-FCD4-4300-8B2F-DC9E6E88180E}" type="presOf" srcId="{BC450960-63F6-4E89-B6CA-C6911E4B6FDE}" destId="{9888B6C0-D7DA-4777-864A-722754378DC6}" srcOrd="0" destOrd="0" presId="urn:microsoft.com/office/officeart/2005/8/layout/process3"/>
    <dgm:cxn modelId="{FA32C257-151B-4F0E-AB93-BCD6A284E88F}" srcId="{D98F4CF0-2EBA-40A7-A387-5126B21DA9DE}" destId="{3EF3E9DC-B33D-47F2-90FF-9B8D50953D63}" srcOrd="0" destOrd="0" parTransId="{50F79BD4-4AA6-40A3-9B14-7FA4628DD59E}" sibTransId="{7C7B46C4-BC1E-42F9-88A7-B1A237F5B758}"/>
    <dgm:cxn modelId="{33F8DB7E-6E14-46BA-B978-273FF05AA320}" type="presOf" srcId="{7C7B46C4-BC1E-42F9-88A7-B1A237F5B758}" destId="{987BE562-9CD6-4776-BC5F-403DD7E60B7A}" srcOrd="1" destOrd="0" presId="urn:microsoft.com/office/officeart/2005/8/layout/process3"/>
    <dgm:cxn modelId="{3B0E4A8F-44F6-430F-879A-170FDBEBAB92}" type="presOf" srcId="{3EF3E9DC-B33D-47F2-90FF-9B8D50953D63}" destId="{11ED54D9-73C2-41D0-AC78-59921032EF68}" srcOrd="1" destOrd="0" presId="urn:microsoft.com/office/officeart/2005/8/layout/process3"/>
    <dgm:cxn modelId="{BB45E992-8D4C-450D-A09B-700CF3045E53}" type="presOf" srcId="{BC450960-63F6-4E89-B6CA-C6911E4B6FDE}" destId="{E7CD8A35-D257-496B-811E-AB1BEA441132}" srcOrd="1" destOrd="0" presId="urn:microsoft.com/office/officeart/2005/8/layout/process3"/>
    <dgm:cxn modelId="{46CBB897-BF00-4D1C-98C8-86FE00C3A65D}" srcId="{D98F4CF0-2EBA-40A7-A387-5126B21DA9DE}" destId="{F7CA06FA-FEDE-4E05-8212-F3AEAC3AF842}" srcOrd="2" destOrd="0" parTransId="{89F68787-7311-467F-9C55-25C3FEC45419}" sibTransId="{A7F6E6A6-4885-46CD-88D3-33A175CA6D9F}"/>
    <dgm:cxn modelId="{A5379A9F-4AE8-4630-946E-E821487DC5F7}" type="presOf" srcId="{F7CA06FA-FEDE-4E05-8212-F3AEAC3AF842}" destId="{7BB3A2AD-91E3-4CF7-8125-508655D4E509}" srcOrd="0" destOrd="0" presId="urn:microsoft.com/office/officeart/2005/8/layout/process3"/>
    <dgm:cxn modelId="{199F01A0-8C5A-443B-823E-780A8DC16FA1}" srcId="{F7CA06FA-FEDE-4E05-8212-F3AEAC3AF842}" destId="{94359A7E-3B4C-4912-B651-83D357C31541}" srcOrd="0" destOrd="0" parTransId="{EBD0EA0E-2A32-4834-B104-56132E7172A1}" sibTransId="{6AD1452F-A6E0-49C4-979F-6AFF4BD886B7}"/>
    <dgm:cxn modelId="{44431BA1-CD84-461B-9445-B60AEFD2F3FF}" type="presOf" srcId="{9055D159-F15D-4985-8FC9-028F762C6C2A}" destId="{12B39BE4-482A-4086-813B-24FBC88C2293}" srcOrd="1" destOrd="0" presId="urn:microsoft.com/office/officeart/2005/8/layout/process3"/>
    <dgm:cxn modelId="{76CDDFAD-A5E4-4F9B-89E7-280B1E9B81C7}" type="presOf" srcId="{D898673C-E8DC-4262-A0DE-584A4164E7E0}" destId="{CA9F8DBA-EB14-4B1A-A617-09AD827A0F16}" srcOrd="0" destOrd="0" presId="urn:microsoft.com/office/officeart/2005/8/layout/process3"/>
    <dgm:cxn modelId="{67120FAF-164D-4E44-BEAA-BCE8E562C146}" type="presOf" srcId="{7C7B46C4-BC1E-42F9-88A7-B1A237F5B758}" destId="{8B8C1694-F31B-480C-8101-7286D4E37CD7}" srcOrd="0" destOrd="0" presId="urn:microsoft.com/office/officeart/2005/8/layout/process3"/>
    <dgm:cxn modelId="{C448C2BC-B514-4528-A9EE-604D867A3DCB}" type="presOf" srcId="{F7CA06FA-FEDE-4E05-8212-F3AEAC3AF842}" destId="{65C540EE-1246-441B-8319-C008CFD0C48E}" srcOrd="1" destOrd="0" presId="urn:microsoft.com/office/officeart/2005/8/layout/process3"/>
    <dgm:cxn modelId="{6AD1E5CC-EE69-4163-94D5-77D07D4B9148}" type="presOf" srcId="{9055D159-F15D-4985-8FC9-028F762C6C2A}" destId="{725C5251-71A3-49A0-809B-8C624F206A1A}" srcOrd="0" destOrd="0" presId="urn:microsoft.com/office/officeart/2005/8/layout/process3"/>
    <dgm:cxn modelId="{05C162D2-C064-4718-8CAB-7BC25F05C480}" srcId="{D98F4CF0-2EBA-40A7-A387-5126B21DA9DE}" destId="{9055D159-F15D-4985-8FC9-028F762C6C2A}" srcOrd="1" destOrd="0" parTransId="{BAD8CD5B-8277-4BA1-8F94-C31B1800DA2C}" sibTransId="{BC450960-63F6-4E89-B6CA-C6911E4B6FDE}"/>
    <dgm:cxn modelId="{9BB8CAD7-4506-40A5-964A-D96826799F3F}" type="presOf" srcId="{94359A7E-3B4C-4912-B651-83D357C31541}" destId="{A3CDDF88-407F-4159-88EB-34BBB2EC22DF}" srcOrd="0" destOrd="0" presId="urn:microsoft.com/office/officeart/2005/8/layout/process3"/>
    <dgm:cxn modelId="{67B771E7-F5BD-4CD5-935D-B42774A411DA}" type="presOf" srcId="{D98F4CF0-2EBA-40A7-A387-5126B21DA9DE}" destId="{0D978476-CEB5-4CD2-8539-6CDFBECD0A75}" srcOrd="0" destOrd="0" presId="urn:microsoft.com/office/officeart/2005/8/layout/process3"/>
    <dgm:cxn modelId="{966FF30D-9250-42B5-AC08-4A56CD2A3E6A}" type="presParOf" srcId="{0D978476-CEB5-4CD2-8539-6CDFBECD0A75}" destId="{94C9A9F1-43E1-4B48-9B44-40F9BF47F6DF}" srcOrd="0" destOrd="0" presId="urn:microsoft.com/office/officeart/2005/8/layout/process3"/>
    <dgm:cxn modelId="{DB4F28A1-C074-4C62-908D-BF09ABA208D4}" type="presParOf" srcId="{94C9A9F1-43E1-4B48-9B44-40F9BF47F6DF}" destId="{00FD23E4-44B4-4391-AB37-EAEF8240E885}" srcOrd="0" destOrd="0" presId="urn:microsoft.com/office/officeart/2005/8/layout/process3"/>
    <dgm:cxn modelId="{59D2DC31-C383-408C-8145-FFD7BFF352AB}" type="presParOf" srcId="{94C9A9F1-43E1-4B48-9B44-40F9BF47F6DF}" destId="{11ED54D9-73C2-41D0-AC78-59921032EF68}" srcOrd="1" destOrd="0" presId="urn:microsoft.com/office/officeart/2005/8/layout/process3"/>
    <dgm:cxn modelId="{CE953E23-BAAD-4FDF-9E00-8E8F89333152}" type="presParOf" srcId="{94C9A9F1-43E1-4B48-9B44-40F9BF47F6DF}" destId="{CA9F8DBA-EB14-4B1A-A617-09AD827A0F16}" srcOrd="2" destOrd="0" presId="urn:microsoft.com/office/officeart/2005/8/layout/process3"/>
    <dgm:cxn modelId="{2BB777E1-8236-4070-9F0A-A1E1EDB9520C}" type="presParOf" srcId="{0D978476-CEB5-4CD2-8539-6CDFBECD0A75}" destId="{8B8C1694-F31B-480C-8101-7286D4E37CD7}" srcOrd="1" destOrd="0" presId="urn:microsoft.com/office/officeart/2005/8/layout/process3"/>
    <dgm:cxn modelId="{91B2C7C2-2507-4CE2-9F17-72201B9CCB1A}" type="presParOf" srcId="{8B8C1694-F31B-480C-8101-7286D4E37CD7}" destId="{987BE562-9CD6-4776-BC5F-403DD7E60B7A}" srcOrd="0" destOrd="0" presId="urn:microsoft.com/office/officeart/2005/8/layout/process3"/>
    <dgm:cxn modelId="{71C59054-092A-4288-B7D8-D64D8BCDD088}" type="presParOf" srcId="{0D978476-CEB5-4CD2-8539-6CDFBECD0A75}" destId="{10D1F811-5EA3-44CC-B19B-0817F1B66C34}" srcOrd="2" destOrd="0" presId="urn:microsoft.com/office/officeart/2005/8/layout/process3"/>
    <dgm:cxn modelId="{1F15766E-8088-4CD4-A1A4-9AB096CF239E}" type="presParOf" srcId="{10D1F811-5EA3-44CC-B19B-0817F1B66C34}" destId="{725C5251-71A3-49A0-809B-8C624F206A1A}" srcOrd="0" destOrd="0" presId="urn:microsoft.com/office/officeart/2005/8/layout/process3"/>
    <dgm:cxn modelId="{59CD3C2A-6157-4426-AFB3-065518B9968F}" type="presParOf" srcId="{10D1F811-5EA3-44CC-B19B-0817F1B66C34}" destId="{12B39BE4-482A-4086-813B-24FBC88C2293}" srcOrd="1" destOrd="0" presId="urn:microsoft.com/office/officeart/2005/8/layout/process3"/>
    <dgm:cxn modelId="{632B21E6-7991-46D3-B2AE-F35A28AF6052}" type="presParOf" srcId="{10D1F811-5EA3-44CC-B19B-0817F1B66C34}" destId="{74C599F1-18B0-4B2E-A7E6-BD864552680D}" srcOrd="2" destOrd="0" presId="urn:microsoft.com/office/officeart/2005/8/layout/process3"/>
    <dgm:cxn modelId="{BB1E68B9-772B-44F2-BF0C-0E58FBDDDDB5}" type="presParOf" srcId="{0D978476-CEB5-4CD2-8539-6CDFBECD0A75}" destId="{9888B6C0-D7DA-4777-864A-722754378DC6}" srcOrd="3" destOrd="0" presId="urn:microsoft.com/office/officeart/2005/8/layout/process3"/>
    <dgm:cxn modelId="{28A16300-E2B6-47E9-B6B2-295DBAB1C491}" type="presParOf" srcId="{9888B6C0-D7DA-4777-864A-722754378DC6}" destId="{E7CD8A35-D257-496B-811E-AB1BEA441132}" srcOrd="0" destOrd="0" presId="urn:microsoft.com/office/officeart/2005/8/layout/process3"/>
    <dgm:cxn modelId="{6BC7DEB8-D73A-405F-A05D-904C171508F5}" type="presParOf" srcId="{0D978476-CEB5-4CD2-8539-6CDFBECD0A75}" destId="{6B5C8E69-F8B6-4CE5-BBD3-B846020D4EBE}" srcOrd="4" destOrd="0" presId="urn:microsoft.com/office/officeart/2005/8/layout/process3"/>
    <dgm:cxn modelId="{2DD7C100-73E9-4501-AF53-DF4CAA34ED73}" type="presParOf" srcId="{6B5C8E69-F8B6-4CE5-BBD3-B846020D4EBE}" destId="{7BB3A2AD-91E3-4CF7-8125-508655D4E509}" srcOrd="0" destOrd="0" presId="urn:microsoft.com/office/officeart/2005/8/layout/process3"/>
    <dgm:cxn modelId="{8FAD1599-F710-4590-BCC9-D116089D0FA6}" type="presParOf" srcId="{6B5C8E69-F8B6-4CE5-BBD3-B846020D4EBE}" destId="{65C540EE-1246-441B-8319-C008CFD0C48E}" srcOrd="1" destOrd="0" presId="urn:microsoft.com/office/officeart/2005/8/layout/process3"/>
    <dgm:cxn modelId="{4130DF7C-47B4-48FC-BCE5-EF680DED47F1}" type="presParOf" srcId="{6B5C8E69-F8B6-4CE5-BBD3-B846020D4EBE}" destId="{A3CDDF88-407F-4159-88EB-34BBB2EC22D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99D78-A952-47C1-B759-15AE7A3B481D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773D2B2E-EE9D-432A-A451-1D7ACDB4566D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giấc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to,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A2317114-53E5-4268-B176-EE3BFCA31F6E}" type="parTrans" cxnId="{CE5BDE0D-D217-4748-8420-9FC3B7DE52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84834-346F-49C5-A933-2D4DE2C6D63D}" type="sibTrans" cxnId="{CE5BDE0D-D217-4748-8420-9FC3B7DE52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53DC9-91FB-41E0-8F49-4081A72CF5B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bờ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227023C9-4C86-4D06-95C9-B5F4FB08BDB9}" type="parTrans" cxnId="{DDA42DAE-9BD9-41C3-8B53-2257E5932D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452B9-B024-4519-B417-A5CC67933A18}" type="sibTrans" cxnId="{DDA42DAE-9BD9-41C3-8B53-2257E5932D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1F65F-DA63-4DD9-9C54-7E0B42B4934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bờ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quay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365B2309-0E04-4A92-A3EF-84668A18534A}" type="parTrans" cxnId="{14731D97-7830-4CBA-B4EC-65D7BE93DF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39782-88EA-4DFD-BB99-549A649B3EB0}" type="sibTrans" cxnId="{14731D97-7830-4CBA-B4EC-65D7BE93DF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01C4-E255-4E1C-A3E2-6B89691323D7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bay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sướng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0624F30-3D65-4EFF-91DB-90B4211BAA70}" type="parTrans" cxnId="{5F9185BE-37DE-401D-8EBB-A8BAA1AA21C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8E255-DA8E-4F8C-9956-8079142F2901}" type="sibTrans" cxnId="{5F9185BE-37DE-401D-8EBB-A8BAA1AA21C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C8175-3B5E-43F4-99AB-34613E6713C4}" type="pres">
      <dgm:prSet presAssocID="{B1799D78-A952-47C1-B759-15AE7A3B481D}" presName="CompostProcess" presStyleCnt="0">
        <dgm:presLayoutVars>
          <dgm:dir/>
          <dgm:resizeHandles val="exact"/>
        </dgm:presLayoutVars>
      </dgm:prSet>
      <dgm:spPr/>
    </dgm:pt>
    <dgm:pt modelId="{6E4C3524-0728-4ED8-9473-137944597256}" type="pres">
      <dgm:prSet presAssocID="{B1799D78-A952-47C1-B759-15AE7A3B481D}" presName="arrow" presStyleLbl="bgShp" presStyleIdx="0" presStyleCnt="1" custLinFactNeighborX="2387" custLinFactNeighborY="-323"/>
      <dgm:spPr/>
    </dgm:pt>
    <dgm:pt modelId="{1DBB5480-53E2-4708-8744-54456CE45046}" type="pres">
      <dgm:prSet presAssocID="{B1799D78-A952-47C1-B759-15AE7A3B481D}" presName="linearProcess" presStyleCnt="0"/>
      <dgm:spPr/>
    </dgm:pt>
    <dgm:pt modelId="{5E1F7AEB-5E47-4B04-AEA8-D11BF10BFBBB}" type="pres">
      <dgm:prSet presAssocID="{773D2B2E-EE9D-432A-A451-1D7ACDB4566D}" presName="textNode" presStyleLbl="node1" presStyleIdx="0" presStyleCnt="4" custScaleX="112711">
        <dgm:presLayoutVars>
          <dgm:bulletEnabled val="1"/>
        </dgm:presLayoutVars>
      </dgm:prSet>
      <dgm:spPr/>
    </dgm:pt>
    <dgm:pt modelId="{FDACF901-B2D0-4754-A911-1E46CABDC76D}" type="pres">
      <dgm:prSet presAssocID="{7C984834-346F-49C5-A933-2D4DE2C6D63D}" presName="sibTrans" presStyleCnt="0"/>
      <dgm:spPr/>
    </dgm:pt>
    <dgm:pt modelId="{F739B684-4E44-43A0-B023-4B36C120438C}" type="pres">
      <dgm:prSet presAssocID="{B2D53DC9-91FB-41E0-8F49-4081A72CF5BD}" presName="textNode" presStyleLbl="node1" presStyleIdx="1" presStyleCnt="4" custScaleX="75692">
        <dgm:presLayoutVars>
          <dgm:bulletEnabled val="1"/>
        </dgm:presLayoutVars>
      </dgm:prSet>
      <dgm:spPr/>
    </dgm:pt>
    <dgm:pt modelId="{B4D35AA4-CC9B-4419-9E3D-75845DEBEB65}" type="pres">
      <dgm:prSet presAssocID="{C7C452B9-B024-4519-B417-A5CC67933A18}" presName="sibTrans" presStyleCnt="0"/>
      <dgm:spPr/>
    </dgm:pt>
    <dgm:pt modelId="{BB9D166F-0D76-4A57-A895-3DC149981241}" type="pres">
      <dgm:prSet presAssocID="{3BE1F65F-DA63-4DD9-9C54-7E0B42B49343}" presName="textNode" presStyleLbl="node1" presStyleIdx="2" presStyleCnt="4">
        <dgm:presLayoutVars>
          <dgm:bulletEnabled val="1"/>
        </dgm:presLayoutVars>
      </dgm:prSet>
      <dgm:spPr/>
    </dgm:pt>
    <dgm:pt modelId="{32B40B97-CA2D-4866-8FD0-81FA46BA9D3C}" type="pres">
      <dgm:prSet presAssocID="{2D639782-88EA-4DFD-BB99-549A649B3EB0}" presName="sibTrans" presStyleCnt="0"/>
      <dgm:spPr/>
    </dgm:pt>
    <dgm:pt modelId="{3B6499DD-FFB5-47DE-8B57-33001637679C}" type="pres">
      <dgm:prSet presAssocID="{81D701C4-E255-4E1C-A3E2-6B89691323D7}" presName="textNode" presStyleLbl="node1" presStyleIdx="3" presStyleCnt="4" custScaleX="111751">
        <dgm:presLayoutVars>
          <dgm:bulletEnabled val="1"/>
        </dgm:presLayoutVars>
      </dgm:prSet>
      <dgm:spPr/>
    </dgm:pt>
  </dgm:ptLst>
  <dgm:cxnLst>
    <dgm:cxn modelId="{CE5BDE0D-D217-4748-8420-9FC3B7DE5251}" srcId="{B1799D78-A952-47C1-B759-15AE7A3B481D}" destId="{773D2B2E-EE9D-432A-A451-1D7ACDB4566D}" srcOrd="0" destOrd="0" parTransId="{A2317114-53E5-4268-B176-EE3BFCA31F6E}" sibTransId="{7C984834-346F-49C5-A933-2D4DE2C6D63D}"/>
    <dgm:cxn modelId="{E8BFE437-C563-4B5E-922F-FB31B50B8146}" type="presOf" srcId="{81D701C4-E255-4E1C-A3E2-6B89691323D7}" destId="{3B6499DD-FFB5-47DE-8B57-33001637679C}" srcOrd="0" destOrd="0" presId="urn:microsoft.com/office/officeart/2005/8/layout/hProcess9"/>
    <dgm:cxn modelId="{B2B9B95B-8EF0-450A-B875-1E0BB4659098}" type="presOf" srcId="{773D2B2E-EE9D-432A-A451-1D7ACDB4566D}" destId="{5E1F7AEB-5E47-4B04-AEA8-D11BF10BFBBB}" srcOrd="0" destOrd="0" presId="urn:microsoft.com/office/officeart/2005/8/layout/hProcess9"/>
    <dgm:cxn modelId="{CF45025C-D6E0-4B14-8E21-00838C8953B4}" type="presOf" srcId="{B2D53DC9-91FB-41E0-8F49-4081A72CF5BD}" destId="{F739B684-4E44-43A0-B023-4B36C120438C}" srcOrd="0" destOrd="0" presId="urn:microsoft.com/office/officeart/2005/8/layout/hProcess9"/>
    <dgm:cxn modelId="{464D3B64-3AD0-4B5C-84DC-C8D9BD667CFB}" type="presOf" srcId="{B1799D78-A952-47C1-B759-15AE7A3B481D}" destId="{7EDC8175-3B5E-43F4-99AB-34613E6713C4}" srcOrd="0" destOrd="0" presId="urn:microsoft.com/office/officeart/2005/8/layout/hProcess9"/>
    <dgm:cxn modelId="{972E7B86-C123-403E-A923-992D68D35767}" type="presOf" srcId="{3BE1F65F-DA63-4DD9-9C54-7E0B42B49343}" destId="{BB9D166F-0D76-4A57-A895-3DC149981241}" srcOrd="0" destOrd="0" presId="urn:microsoft.com/office/officeart/2005/8/layout/hProcess9"/>
    <dgm:cxn modelId="{14731D97-7830-4CBA-B4EC-65D7BE93DF7A}" srcId="{B1799D78-A952-47C1-B759-15AE7A3B481D}" destId="{3BE1F65F-DA63-4DD9-9C54-7E0B42B49343}" srcOrd="2" destOrd="0" parTransId="{365B2309-0E04-4A92-A3EF-84668A18534A}" sibTransId="{2D639782-88EA-4DFD-BB99-549A649B3EB0}"/>
    <dgm:cxn modelId="{DDA42DAE-9BD9-41C3-8B53-2257E5932D00}" srcId="{B1799D78-A952-47C1-B759-15AE7A3B481D}" destId="{B2D53DC9-91FB-41E0-8F49-4081A72CF5BD}" srcOrd="1" destOrd="0" parTransId="{227023C9-4C86-4D06-95C9-B5F4FB08BDB9}" sibTransId="{C7C452B9-B024-4519-B417-A5CC67933A18}"/>
    <dgm:cxn modelId="{5F9185BE-37DE-401D-8EBB-A8BAA1AA21CB}" srcId="{B1799D78-A952-47C1-B759-15AE7A3B481D}" destId="{81D701C4-E255-4E1C-A3E2-6B89691323D7}" srcOrd="3" destOrd="0" parTransId="{20624F30-3D65-4EFF-91DB-90B4211BAA70}" sibTransId="{0BE8E255-DA8E-4F8C-9956-8079142F2901}"/>
    <dgm:cxn modelId="{0D179A5B-B387-4573-8F7B-CFEE2C68A53F}" type="presParOf" srcId="{7EDC8175-3B5E-43F4-99AB-34613E6713C4}" destId="{6E4C3524-0728-4ED8-9473-137944597256}" srcOrd="0" destOrd="0" presId="urn:microsoft.com/office/officeart/2005/8/layout/hProcess9"/>
    <dgm:cxn modelId="{15452161-ECB6-4D69-BF89-7EACD4B6278D}" type="presParOf" srcId="{7EDC8175-3B5E-43F4-99AB-34613E6713C4}" destId="{1DBB5480-53E2-4708-8744-54456CE45046}" srcOrd="1" destOrd="0" presId="urn:microsoft.com/office/officeart/2005/8/layout/hProcess9"/>
    <dgm:cxn modelId="{85D79655-06E7-46CA-852E-F07943E9D930}" type="presParOf" srcId="{1DBB5480-53E2-4708-8744-54456CE45046}" destId="{5E1F7AEB-5E47-4B04-AEA8-D11BF10BFBBB}" srcOrd="0" destOrd="0" presId="urn:microsoft.com/office/officeart/2005/8/layout/hProcess9"/>
    <dgm:cxn modelId="{11457259-3ED2-4306-BB1B-1128CB874CF2}" type="presParOf" srcId="{1DBB5480-53E2-4708-8744-54456CE45046}" destId="{FDACF901-B2D0-4754-A911-1E46CABDC76D}" srcOrd="1" destOrd="0" presId="urn:microsoft.com/office/officeart/2005/8/layout/hProcess9"/>
    <dgm:cxn modelId="{2B5311A0-E193-4B29-BF78-D5AFDC2EE4A0}" type="presParOf" srcId="{1DBB5480-53E2-4708-8744-54456CE45046}" destId="{F739B684-4E44-43A0-B023-4B36C120438C}" srcOrd="2" destOrd="0" presId="urn:microsoft.com/office/officeart/2005/8/layout/hProcess9"/>
    <dgm:cxn modelId="{644A8CBF-61F8-47C4-BD5E-CF6BA6D3CAC4}" type="presParOf" srcId="{1DBB5480-53E2-4708-8744-54456CE45046}" destId="{B4D35AA4-CC9B-4419-9E3D-75845DEBEB65}" srcOrd="3" destOrd="0" presId="urn:microsoft.com/office/officeart/2005/8/layout/hProcess9"/>
    <dgm:cxn modelId="{7E98F306-998B-4CDC-8F6A-484C37A41130}" type="presParOf" srcId="{1DBB5480-53E2-4708-8744-54456CE45046}" destId="{BB9D166F-0D76-4A57-A895-3DC149981241}" srcOrd="4" destOrd="0" presId="urn:microsoft.com/office/officeart/2005/8/layout/hProcess9"/>
    <dgm:cxn modelId="{7EE8359C-D1A5-443C-A1C1-D3DBA8048E9E}" type="presParOf" srcId="{1DBB5480-53E2-4708-8744-54456CE45046}" destId="{32B40B97-CA2D-4866-8FD0-81FA46BA9D3C}" srcOrd="5" destOrd="0" presId="urn:microsoft.com/office/officeart/2005/8/layout/hProcess9"/>
    <dgm:cxn modelId="{26035CC3-D9F7-43D5-B381-89070401D93E}" type="presParOf" srcId="{1DBB5480-53E2-4708-8744-54456CE45046}" destId="{3B6499DD-FFB5-47DE-8B57-3300163767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16739B-F0C1-4813-A183-C1D25B097C74}" type="doc">
      <dgm:prSet loTypeId="urn:microsoft.com/office/officeart/2011/layout/CircleProcess#1" loCatId="process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73AC6D-05BE-46CD-AEE1-F1EFF470A55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25A65EB-4B47-4138-98E3-5604182B04AA}" type="parTrans" cxnId="{C281A667-5646-4E4E-BDA3-683B19859F79}">
      <dgm:prSet/>
      <dgm:spPr/>
      <dgm:t>
        <a:bodyPr/>
        <a:lstStyle/>
        <a:p>
          <a:endParaRPr lang="en-US"/>
        </a:p>
      </dgm:t>
    </dgm:pt>
    <dgm:pt modelId="{187BD490-E2CF-4E43-B8A5-7C065D393AA9}" type="sibTrans" cxnId="{C281A667-5646-4E4E-BDA3-683B19859F79}">
      <dgm:prSet/>
      <dgm:spPr/>
      <dgm:t>
        <a:bodyPr/>
        <a:lstStyle/>
        <a:p>
          <a:endParaRPr lang="en-US"/>
        </a:p>
      </dgm:t>
    </dgm:pt>
    <dgm:pt modelId="{3BC9F503-2D7A-4DC6-95A6-26835E71F71F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NHÓM</a:t>
          </a:r>
        </a:p>
      </dgm:t>
    </dgm:pt>
    <dgm:pt modelId="{0D86545C-B875-42AD-B9F7-F87FA3A38285}" type="parTrans" cxnId="{5408DADB-3B42-4B15-BF2A-ACFEC8656244}">
      <dgm:prSet/>
      <dgm:spPr/>
      <dgm:t>
        <a:bodyPr/>
        <a:lstStyle/>
        <a:p>
          <a:endParaRPr lang="en-US"/>
        </a:p>
      </dgm:t>
    </dgm:pt>
    <dgm:pt modelId="{00267EE9-35B0-4F6B-B449-92E9FB1D5BFA}" type="sibTrans" cxnId="{5408DADB-3B42-4B15-BF2A-ACFEC8656244}">
      <dgm:prSet/>
      <dgm:spPr/>
      <dgm:t>
        <a:bodyPr/>
        <a:lstStyle/>
        <a:p>
          <a:endParaRPr lang="en-US"/>
        </a:p>
      </dgm:t>
    </dgm:pt>
    <dgm:pt modelId="{0E337C8A-1CE2-433D-85E9-2720D8068238}">
      <dgm:prSet phldrT="[Text]"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871A32A-D3AE-4450-8F8F-597F014C86A1}" type="sibTrans" cxnId="{856AD9B5-2C59-4E34-B9AF-C817F3231673}">
      <dgm:prSet/>
      <dgm:spPr/>
      <dgm:t>
        <a:bodyPr/>
        <a:lstStyle/>
        <a:p>
          <a:endParaRPr lang="en-US"/>
        </a:p>
      </dgm:t>
    </dgm:pt>
    <dgm:pt modelId="{DDC846E3-9D28-4A45-A61C-ED98B00F8B15}" type="parTrans" cxnId="{856AD9B5-2C59-4E34-B9AF-C817F3231673}">
      <dgm:prSet/>
      <dgm:spPr/>
      <dgm:t>
        <a:bodyPr/>
        <a:lstStyle/>
        <a:p>
          <a:endParaRPr lang="en-US"/>
        </a:p>
      </dgm:t>
    </dgm:pt>
    <dgm:pt modelId="{275E3C05-5228-452A-8687-F155D2412D7F}" type="pres">
      <dgm:prSet presAssocID="{5F16739B-F0C1-4813-A183-C1D25B097C7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1069ACA-5468-4143-83D5-12CBD800CCA0}" type="pres">
      <dgm:prSet presAssocID="{0E337C8A-1CE2-433D-85E9-2720D8068238}" presName="Accent3" presStyleCnt="0"/>
      <dgm:spPr/>
    </dgm:pt>
    <dgm:pt modelId="{5957A5FD-B21F-4245-B099-B7A0452147E9}" type="pres">
      <dgm:prSet presAssocID="{0E337C8A-1CE2-433D-85E9-2720D8068238}" presName="Accent" presStyleLbl="node1" presStyleIdx="0" presStyleCnt="3"/>
      <dgm:spPr/>
    </dgm:pt>
    <dgm:pt modelId="{D76CAB41-D5E0-457A-B571-B5E351E599AD}" type="pres">
      <dgm:prSet presAssocID="{0E337C8A-1CE2-433D-85E9-2720D8068238}" presName="ParentBackground3" presStyleCnt="0"/>
      <dgm:spPr/>
    </dgm:pt>
    <dgm:pt modelId="{75CA8447-CF3F-4AE6-A6C1-7EEBD42FC9BA}" type="pres">
      <dgm:prSet presAssocID="{0E337C8A-1CE2-433D-85E9-2720D8068238}" presName="ParentBackground" presStyleLbl="fgAcc1" presStyleIdx="0" presStyleCnt="3" custScaleX="81498" custScaleY="83089" custLinFactNeighborX="-571" custLinFactNeighborY="532"/>
      <dgm:spPr/>
    </dgm:pt>
    <dgm:pt modelId="{7EE3A3CA-8D4D-4EBC-A8BC-2E19AA1E673B}" type="pres">
      <dgm:prSet presAssocID="{0E337C8A-1CE2-433D-85E9-2720D806823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0A3F87-0B10-4F33-B3C5-DA6319772CD5}" type="pres">
      <dgm:prSet presAssocID="{3BC9F503-2D7A-4DC6-95A6-26835E71F71F}" presName="Accent2" presStyleCnt="0"/>
      <dgm:spPr/>
    </dgm:pt>
    <dgm:pt modelId="{889ABDBE-4D99-4E50-8D5C-D0029BC708E8}" type="pres">
      <dgm:prSet presAssocID="{3BC9F503-2D7A-4DC6-95A6-26835E71F71F}" presName="Accent" presStyleLbl="node1" presStyleIdx="1" presStyleCnt="3"/>
      <dgm:spPr/>
    </dgm:pt>
    <dgm:pt modelId="{B258C3B5-6F76-442E-819A-2E5D1AABEBFE}" type="pres">
      <dgm:prSet presAssocID="{3BC9F503-2D7A-4DC6-95A6-26835E71F71F}" presName="ParentBackground2" presStyleCnt="0"/>
      <dgm:spPr/>
    </dgm:pt>
    <dgm:pt modelId="{3DCE348F-4E67-4C05-A708-244CAA77E39A}" type="pres">
      <dgm:prSet presAssocID="{3BC9F503-2D7A-4DC6-95A6-26835E71F71F}" presName="ParentBackground" presStyleLbl="fgAcc1" presStyleIdx="1" presStyleCnt="3"/>
      <dgm:spPr/>
    </dgm:pt>
    <dgm:pt modelId="{42A5D0C6-1F63-4DDD-97D1-D26F1FF9E00B}" type="pres">
      <dgm:prSet presAssocID="{3BC9F503-2D7A-4DC6-95A6-26835E71F71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6B9D495-42A4-45A8-9651-2AE07A26E168}" type="pres">
      <dgm:prSet presAssocID="{2473AC6D-05BE-46CD-AEE1-F1EFF470A55D}" presName="Accent1" presStyleCnt="0"/>
      <dgm:spPr/>
    </dgm:pt>
    <dgm:pt modelId="{1D9D486B-BD2C-4EC2-9143-850B57558B31}" type="pres">
      <dgm:prSet presAssocID="{2473AC6D-05BE-46CD-AEE1-F1EFF470A55D}" presName="Accent" presStyleLbl="node1" presStyleIdx="2" presStyleCnt="3"/>
      <dgm:spPr/>
    </dgm:pt>
    <dgm:pt modelId="{16048118-7BF1-4510-9BD0-0C687004F4F2}" type="pres">
      <dgm:prSet presAssocID="{2473AC6D-05BE-46CD-AEE1-F1EFF470A55D}" presName="ParentBackground1" presStyleCnt="0"/>
      <dgm:spPr/>
    </dgm:pt>
    <dgm:pt modelId="{DC8B4FC4-5A4A-4906-9F53-A1303C1615D7}" type="pres">
      <dgm:prSet presAssocID="{2473AC6D-05BE-46CD-AEE1-F1EFF470A55D}" presName="ParentBackground" presStyleLbl="fgAcc1" presStyleIdx="2" presStyleCnt="3"/>
      <dgm:spPr/>
    </dgm:pt>
    <dgm:pt modelId="{12E59804-1710-4138-95AB-915311535003}" type="pres">
      <dgm:prSet presAssocID="{2473AC6D-05BE-46CD-AEE1-F1EFF470A55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99BFF20-C6A8-4142-A0B0-3AFBE4F0D963}" type="presOf" srcId="{5F16739B-F0C1-4813-A183-C1D25B097C74}" destId="{275E3C05-5228-452A-8687-F155D2412D7F}" srcOrd="0" destOrd="0" presId="urn:microsoft.com/office/officeart/2011/layout/CircleProcess#1"/>
    <dgm:cxn modelId="{73EDE72A-ADB1-41BE-B0D1-E6869E101D1A}" type="presOf" srcId="{2473AC6D-05BE-46CD-AEE1-F1EFF470A55D}" destId="{12E59804-1710-4138-95AB-915311535003}" srcOrd="1" destOrd="0" presId="urn:microsoft.com/office/officeart/2011/layout/CircleProcess#1"/>
    <dgm:cxn modelId="{C281A667-5646-4E4E-BDA3-683B19859F79}" srcId="{5F16739B-F0C1-4813-A183-C1D25B097C74}" destId="{2473AC6D-05BE-46CD-AEE1-F1EFF470A55D}" srcOrd="0" destOrd="0" parTransId="{925A65EB-4B47-4138-98E3-5604182B04AA}" sibTransId="{187BD490-E2CF-4E43-B8A5-7C065D393AA9}"/>
    <dgm:cxn modelId="{0471576E-82B4-4363-A808-B141BFEAF2EE}" type="presOf" srcId="{2473AC6D-05BE-46CD-AEE1-F1EFF470A55D}" destId="{DC8B4FC4-5A4A-4906-9F53-A1303C1615D7}" srcOrd="0" destOrd="0" presId="urn:microsoft.com/office/officeart/2011/layout/CircleProcess#1"/>
    <dgm:cxn modelId="{17B3327C-1D4B-47B6-B6A9-28855F9F3D6D}" type="presOf" srcId="{0E337C8A-1CE2-433D-85E9-2720D8068238}" destId="{7EE3A3CA-8D4D-4EBC-A8BC-2E19AA1E673B}" srcOrd="1" destOrd="0" presId="urn:microsoft.com/office/officeart/2011/layout/CircleProcess#1"/>
    <dgm:cxn modelId="{EA405191-FD31-4894-86A6-4E49FB33E822}" type="presOf" srcId="{3BC9F503-2D7A-4DC6-95A6-26835E71F71F}" destId="{3DCE348F-4E67-4C05-A708-244CAA77E39A}" srcOrd="0" destOrd="0" presId="urn:microsoft.com/office/officeart/2011/layout/CircleProcess#1"/>
    <dgm:cxn modelId="{1023ABAF-AE78-4AFD-B5FD-B714C0490DDB}" type="presOf" srcId="{0E337C8A-1CE2-433D-85E9-2720D8068238}" destId="{75CA8447-CF3F-4AE6-A6C1-7EEBD42FC9BA}" srcOrd="0" destOrd="0" presId="urn:microsoft.com/office/officeart/2011/layout/CircleProcess#1"/>
    <dgm:cxn modelId="{856AD9B5-2C59-4E34-B9AF-C817F3231673}" srcId="{5F16739B-F0C1-4813-A183-C1D25B097C74}" destId="{0E337C8A-1CE2-433D-85E9-2720D8068238}" srcOrd="2" destOrd="0" parTransId="{DDC846E3-9D28-4A45-A61C-ED98B00F8B15}" sibTransId="{6871A32A-D3AE-4450-8F8F-597F014C86A1}"/>
    <dgm:cxn modelId="{332A8FC6-D141-42E7-AB18-6E38C220387C}" type="presOf" srcId="{3BC9F503-2D7A-4DC6-95A6-26835E71F71F}" destId="{42A5D0C6-1F63-4DDD-97D1-D26F1FF9E00B}" srcOrd="1" destOrd="0" presId="urn:microsoft.com/office/officeart/2011/layout/CircleProcess#1"/>
    <dgm:cxn modelId="{5408DADB-3B42-4B15-BF2A-ACFEC8656244}" srcId="{5F16739B-F0C1-4813-A183-C1D25B097C74}" destId="{3BC9F503-2D7A-4DC6-95A6-26835E71F71F}" srcOrd="1" destOrd="0" parTransId="{0D86545C-B875-42AD-B9F7-F87FA3A38285}" sibTransId="{00267EE9-35B0-4F6B-B449-92E9FB1D5BFA}"/>
    <dgm:cxn modelId="{F2B74018-D654-4F70-8830-3C768CE35089}" type="presParOf" srcId="{275E3C05-5228-452A-8687-F155D2412D7F}" destId="{B1069ACA-5468-4143-83D5-12CBD800CCA0}" srcOrd="0" destOrd="0" presId="urn:microsoft.com/office/officeart/2011/layout/CircleProcess#1"/>
    <dgm:cxn modelId="{28A9B9D8-F744-404B-B37F-D471F5035C03}" type="presParOf" srcId="{B1069ACA-5468-4143-83D5-12CBD800CCA0}" destId="{5957A5FD-B21F-4245-B099-B7A0452147E9}" srcOrd="0" destOrd="0" presId="urn:microsoft.com/office/officeart/2011/layout/CircleProcess#1"/>
    <dgm:cxn modelId="{CCCE3CA4-8EFF-46F0-A768-0F58330BBD6B}" type="presParOf" srcId="{275E3C05-5228-452A-8687-F155D2412D7F}" destId="{D76CAB41-D5E0-457A-B571-B5E351E599AD}" srcOrd="1" destOrd="0" presId="urn:microsoft.com/office/officeart/2011/layout/CircleProcess#1"/>
    <dgm:cxn modelId="{E9AE9851-A385-4171-A01B-0C36D04A0B33}" type="presParOf" srcId="{D76CAB41-D5E0-457A-B571-B5E351E599AD}" destId="{75CA8447-CF3F-4AE6-A6C1-7EEBD42FC9BA}" srcOrd="0" destOrd="0" presId="urn:microsoft.com/office/officeart/2011/layout/CircleProcess#1"/>
    <dgm:cxn modelId="{903247C3-BFD2-4460-8BE8-DF74C5FB50DC}" type="presParOf" srcId="{275E3C05-5228-452A-8687-F155D2412D7F}" destId="{7EE3A3CA-8D4D-4EBC-A8BC-2E19AA1E673B}" srcOrd="2" destOrd="0" presId="urn:microsoft.com/office/officeart/2011/layout/CircleProcess#1"/>
    <dgm:cxn modelId="{CD839F5C-1E84-48A8-BE81-94834DD8F1E8}" type="presParOf" srcId="{275E3C05-5228-452A-8687-F155D2412D7F}" destId="{3A0A3F87-0B10-4F33-B3C5-DA6319772CD5}" srcOrd="3" destOrd="0" presId="urn:microsoft.com/office/officeart/2011/layout/CircleProcess#1"/>
    <dgm:cxn modelId="{2583D898-A61C-4DE6-8B0B-4133997DA39B}" type="presParOf" srcId="{3A0A3F87-0B10-4F33-B3C5-DA6319772CD5}" destId="{889ABDBE-4D99-4E50-8D5C-D0029BC708E8}" srcOrd="0" destOrd="0" presId="urn:microsoft.com/office/officeart/2011/layout/CircleProcess#1"/>
    <dgm:cxn modelId="{CF7DBED7-4844-43CE-93A1-80C88FA20DB0}" type="presParOf" srcId="{275E3C05-5228-452A-8687-F155D2412D7F}" destId="{B258C3B5-6F76-442E-819A-2E5D1AABEBFE}" srcOrd="4" destOrd="0" presId="urn:microsoft.com/office/officeart/2011/layout/CircleProcess#1"/>
    <dgm:cxn modelId="{AE0DEDC6-5345-4589-B2D0-B2C02E32A554}" type="presParOf" srcId="{B258C3B5-6F76-442E-819A-2E5D1AABEBFE}" destId="{3DCE348F-4E67-4C05-A708-244CAA77E39A}" srcOrd="0" destOrd="0" presId="urn:microsoft.com/office/officeart/2011/layout/CircleProcess#1"/>
    <dgm:cxn modelId="{581189CF-9D46-4036-AE1D-CE8E93DE1186}" type="presParOf" srcId="{275E3C05-5228-452A-8687-F155D2412D7F}" destId="{42A5D0C6-1F63-4DDD-97D1-D26F1FF9E00B}" srcOrd="5" destOrd="0" presId="urn:microsoft.com/office/officeart/2011/layout/CircleProcess#1"/>
    <dgm:cxn modelId="{0092A25A-C5ED-4DE9-947E-F2D590EB7B15}" type="presParOf" srcId="{275E3C05-5228-452A-8687-F155D2412D7F}" destId="{16B9D495-42A4-45A8-9651-2AE07A26E168}" srcOrd="6" destOrd="0" presId="urn:microsoft.com/office/officeart/2011/layout/CircleProcess#1"/>
    <dgm:cxn modelId="{AA9BCDA6-5A30-499D-8CF6-20A04EF6BF37}" type="presParOf" srcId="{16B9D495-42A4-45A8-9651-2AE07A26E168}" destId="{1D9D486B-BD2C-4EC2-9143-850B57558B31}" srcOrd="0" destOrd="0" presId="urn:microsoft.com/office/officeart/2011/layout/CircleProcess#1"/>
    <dgm:cxn modelId="{4FE8F8FA-9A54-49A0-917C-5339B78E069F}" type="presParOf" srcId="{275E3C05-5228-452A-8687-F155D2412D7F}" destId="{16048118-7BF1-4510-9BD0-0C687004F4F2}" srcOrd="7" destOrd="0" presId="urn:microsoft.com/office/officeart/2011/layout/CircleProcess#1"/>
    <dgm:cxn modelId="{BB0CC9DB-F417-4439-8E78-8689CDD048B7}" type="presParOf" srcId="{16048118-7BF1-4510-9BD0-0C687004F4F2}" destId="{DC8B4FC4-5A4A-4906-9F53-A1303C1615D7}" srcOrd="0" destOrd="0" presId="urn:microsoft.com/office/officeart/2011/layout/CircleProcess#1"/>
    <dgm:cxn modelId="{CE6B190E-30D8-4914-9706-EFDB75955031}" type="presParOf" srcId="{275E3C05-5228-452A-8687-F155D2412D7F}" destId="{12E59804-1710-4138-95AB-915311535003}" srcOrd="8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78E3-030D-430F-A2F5-7F74585910A2}">
      <dsp:nvSpPr>
        <dsp:cNvPr id="0" name=""/>
        <dsp:cNvSpPr/>
      </dsp:nvSpPr>
      <dsp:spPr>
        <a:xfrm>
          <a:off x="-6093218" y="-932277"/>
          <a:ext cx="7253380" cy="725338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F2A34-237D-4741-A44B-5C6C05666D03}">
      <dsp:nvSpPr>
        <dsp:cNvPr id="0" name=""/>
        <dsp:cNvSpPr/>
      </dsp:nvSpPr>
      <dsp:spPr>
        <a:xfrm>
          <a:off x="607192" y="414292"/>
          <a:ext cx="8437378" cy="829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03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Thiều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1957</a:t>
          </a:r>
        </a:p>
      </dsp:txBody>
      <dsp:txXfrm>
        <a:off x="607192" y="414292"/>
        <a:ext cx="8437378" cy="829016"/>
      </dsp:txXfrm>
    </dsp:sp>
    <dsp:sp modelId="{C541E308-F93E-4A17-8573-7FDED1864A54}">
      <dsp:nvSpPr>
        <dsp:cNvPr id="0" name=""/>
        <dsp:cNvSpPr/>
      </dsp:nvSpPr>
      <dsp:spPr>
        <a:xfrm>
          <a:off x="89056" y="310665"/>
          <a:ext cx="1036271" cy="1036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28D037-6287-4966-B3EE-4D297C42A358}">
      <dsp:nvSpPr>
        <dsp:cNvPr id="0" name=""/>
        <dsp:cNvSpPr/>
      </dsp:nvSpPr>
      <dsp:spPr>
        <a:xfrm>
          <a:off x="1082486" y="1658033"/>
          <a:ext cx="7962084" cy="829016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03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quán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2486" y="1658033"/>
        <a:ext cx="7962084" cy="829016"/>
      </dsp:txXfrm>
    </dsp:sp>
    <dsp:sp modelId="{41740571-B138-4779-B6F6-445B6FBB97F8}">
      <dsp:nvSpPr>
        <dsp:cNvPr id="0" name=""/>
        <dsp:cNvSpPr/>
      </dsp:nvSpPr>
      <dsp:spPr>
        <a:xfrm>
          <a:off x="564351" y="1554406"/>
          <a:ext cx="1036271" cy="10362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77E5F3-A93A-4A5E-BC48-4A89F6BA8F2C}">
      <dsp:nvSpPr>
        <dsp:cNvPr id="0" name=""/>
        <dsp:cNvSpPr/>
      </dsp:nvSpPr>
      <dsp:spPr>
        <a:xfrm>
          <a:off x="1082486" y="2901774"/>
          <a:ext cx="7962084" cy="829016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03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082486" y="2901774"/>
        <a:ext cx="7962084" cy="829016"/>
      </dsp:txXfrm>
    </dsp:sp>
    <dsp:sp modelId="{01CDCB34-FC86-42B4-BE61-4FB0F57C0C52}">
      <dsp:nvSpPr>
        <dsp:cNvPr id="0" name=""/>
        <dsp:cNvSpPr/>
      </dsp:nvSpPr>
      <dsp:spPr>
        <a:xfrm>
          <a:off x="564351" y="2798147"/>
          <a:ext cx="1036271" cy="10362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FC565F-39E5-48CD-9BE6-1A76C34C8F15}">
      <dsp:nvSpPr>
        <dsp:cNvPr id="0" name=""/>
        <dsp:cNvSpPr/>
      </dsp:nvSpPr>
      <dsp:spPr>
        <a:xfrm>
          <a:off x="607192" y="4145515"/>
          <a:ext cx="8437378" cy="82901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03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sp:txBody>
      <dsp:txXfrm>
        <a:off x="607192" y="4145515"/>
        <a:ext cx="8437378" cy="829016"/>
      </dsp:txXfrm>
    </dsp:sp>
    <dsp:sp modelId="{D5FBDE04-59BE-4F45-B5D3-7335BC438BF4}">
      <dsp:nvSpPr>
        <dsp:cNvPr id="0" name=""/>
        <dsp:cNvSpPr/>
      </dsp:nvSpPr>
      <dsp:spPr>
        <a:xfrm>
          <a:off x="89056" y="4041888"/>
          <a:ext cx="1036271" cy="10362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D54D9-73C2-41D0-AC78-59921032EF68}">
      <dsp:nvSpPr>
        <dsp:cNvPr id="0" name=""/>
        <dsp:cNvSpPr/>
      </dsp:nvSpPr>
      <dsp:spPr>
        <a:xfrm>
          <a:off x="5552" y="139320"/>
          <a:ext cx="2524540" cy="950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>
        <a:off x="5552" y="139320"/>
        <a:ext cx="2524540" cy="633600"/>
      </dsp:txXfrm>
    </dsp:sp>
    <dsp:sp modelId="{CA9F8DBA-EB14-4B1A-A617-09AD827A0F16}">
      <dsp:nvSpPr>
        <dsp:cNvPr id="0" name=""/>
        <dsp:cNvSpPr/>
      </dsp:nvSpPr>
      <dsp:spPr>
        <a:xfrm>
          <a:off x="522626" y="772920"/>
          <a:ext cx="2524540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nở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nửa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đêm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to.</a:t>
          </a:r>
        </a:p>
      </dsp:txBody>
      <dsp:txXfrm>
        <a:off x="596567" y="846861"/>
        <a:ext cx="2376658" cy="3812118"/>
      </dsp:txXfrm>
    </dsp:sp>
    <dsp:sp modelId="{8B8C1694-F31B-480C-8101-7286D4E37CD7}">
      <dsp:nvSpPr>
        <dsp:cNvPr id="0" name=""/>
        <dsp:cNvSpPr/>
      </dsp:nvSpPr>
      <dsp:spPr>
        <a:xfrm>
          <a:off x="2912804" y="141851"/>
          <a:ext cx="811347" cy="62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12804" y="267558"/>
        <a:ext cx="622786" cy="377123"/>
      </dsp:txXfrm>
    </dsp:sp>
    <dsp:sp modelId="{12B39BE4-482A-4086-813B-24FBC88C2293}">
      <dsp:nvSpPr>
        <dsp:cNvPr id="0" name=""/>
        <dsp:cNvSpPr/>
      </dsp:nvSpPr>
      <dsp:spPr>
        <a:xfrm>
          <a:off x="4060937" y="139320"/>
          <a:ext cx="2524540" cy="95040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sp:txBody>
      <dsp:txXfrm>
        <a:off x="4060937" y="139320"/>
        <a:ext cx="2524540" cy="633600"/>
      </dsp:txXfrm>
    </dsp:sp>
    <dsp:sp modelId="{74C599F1-18B0-4B2E-A7E6-BD864552680D}">
      <dsp:nvSpPr>
        <dsp:cNvPr id="0" name=""/>
        <dsp:cNvSpPr/>
      </dsp:nvSpPr>
      <dsp:spPr>
        <a:xfrm>
          <a:off x="4578012" y="772920"/>
          <a:ext cx="2524540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nay”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lấy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non.</a:t>
          </a:r>
        </a:p>
      </dsp:txBody>
      <dsp:txXfrm>
        <a:off x="4651953" y="846861"/>
        <a:ext cx="2376658" cy="3812118"/>
      </dsp:txXfrm>
    </dsp:sp>
    <dsp:sp modelId="{9888B6C0-D7DA-4777-864A-722754378DC6}">
      <dsp:nvSpPr>
        <dsp:cNvPr id="0" name=""/>
        <dsp:cNvSpPr/>
      </dsp:nvSpPr>
      <dsp:spPr>
        <a:xfrm>
          <a:off x="6968189" y="141851"/>
          <a:ext cx="811347" cy="62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68189" y="267558"/>
        <a:ext cx="622786" cy="377123"/>
      </dsp:txXfrm>
    </dsp:sp>
    <dsp:sp modelId="{65C540EE-1246-441B-8319-C008CFD0C48E}">
      <dsp:nvSpPr>
        <dsp:cNvPr id="0" name=""/>
        <dsp:cNvSpPr/>
      </dsp:nvSpPr>
      <dsp:spPr>
        <a:xfrm>
          <a:off x="8116323" y="139320"/>
          <a:ext cx="2524540" cy="95040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sp:txBody>
      <dsp:txXfrm>
        <a:off x="8116323" y="139320"/>
        <a:ext cx="2524540" cy="633600"/>
      </dsp:txXfrm>
    </dsp:sp>
    <dsp:sp modelId="{A3CDDF88-407F-4159-88EB-34BBB2EC22DF}">
      <dsp:nvSpPr>
        <dsp:cNvPr id="0" name=""/>
        <dsp:cNvSpPr/>
      </dsp:nvSpPr>
      <dsp:spPr>
        <a:xfrm>
          <a:off x="8633398" y="772920"/>
          <a:ext cx="2524540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 bay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707339" y="846861"/>
        <a:ext cx="2376658" cy="3812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3524-0728-4ED8-9473-137944597256}">
      <dsp:nvSpPr>
        <dsp:cNvPr id="0" name=""/>
        <dsp:cNvSpPr/>
      </dsp:nvSpPr>
      <dsp:spPr>
        <a:xfrm>
          <a:off x="1121933" y="0"/>
          <a:ext cx="10007851" cy="479194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F7AEB-5E47-4B04-AEA8-D11BF10BFBBB}">
      <dsp:nvSpPr>
        <dsp:cNvPr id="0" name=""/>
        <dsp:cNvSpPr/>
      </dsp:nvSpPr>
      <dsp:spPr>
        <a:xfrm>
          <a:off x="256506" y="1437582"/>
          <a:ext cx="3057252" cy="1916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tỉnh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bãi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50075" y="1531151"/>
        <a:ext cx="2870114" cy="1729638"/>
      </dsp:txXfrm>
    </dsp:sp>
    <dsp:sp modelId="{F739B684-4E44-43A0-B023-4B36C120438C}">
      <dsp:nvSpPr>
        <dsp:cNvPr id="0" name=""/>
        <dsp:cNvSpPr/>
      </dsp:nvSpPr>
      <dsp:spPr>
        <a:xfrm>
          <a:off x="3449382" y="1437582"/>
          <a:ext cx="2053123" cy="19167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bờ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542951" y="1531151"/>
        <a:ext cx="1865985" cy="1729638"/>
      </dsp:txXfrm>
    </dsp:sp>
    <dsp:sp modelId="{BB9D166F-0D76-4A57-A895-3DC149981241}">
      <dsp:nvSpPr>
        <dsp:cNvPr id="0" name=""/>
        <dsp:cNvSpPr/>
      </dsp:nvSpPr>
      <dsp:spPr>
        <a:xfrm>
          <a:off x="5638129" y="1437582"/>
          <a:ext cx="2712470" cy="19167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xuống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bãi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bờ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quay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5731698" y="1531151"/>
        <a:ext cx="2525332" cy="1729638"/>
      </dsp:txXfrm>
    </dsp:sp>
    <dsp:sp modelId="{3B6499DD-FFB5-47DE-8B57-33001637679C}">
      <dsp:nvSpPr>
        <dsp:cNvPr id="0" name=""/>
        <dsp:cNvSpPr/>
      </dsp:nvSpPr>
      <dsp:spPr>
        <a:xfrm>
          <a:off x="8486223" y="1437582"/>
          <a:ext cx="3031212" cy="19167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Bầy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bay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thoát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khỏi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lồ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ngỡ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sướng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579792" y="1531151"/>
        <a:ext cx="2844074" cy="1729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7A5FD-B21F-4245-B099-B7A0452147E9}">
      <dsp:nvSpPr>
        <dsp:cNvPr id="0" name=""/>
        <dsp:cNvSpPr/>
      </dsp:nvSpPr>
      <dsp:spPr>
        <a:xfrm>
          <a:off x="6342281" y="1010605"/>
          <a:ext cx="2677069" cy="2677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A8447-CF3F-4AE6-A6C1-7EEBD42FC9BA}">
      <dsp:nvSpPr>
        <dsp:cNvPr id="0" name=""/>
        <dsp:cNvSpPr/>
      </dsp:nvSpPr>
      <dsp:spPr>
        <a:xfrm>
          <a:off x="6648107" y="1324473"/>
          <a:ext cx="2036875" cy="20764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3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3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939292" y="1621160"/>
        <a:ext cx="1454505" cy="1483044"/>
      </dsp:txXfrm>
    </dsp:sp>
    <dsp:sp modelId="{889ABDBE-4D99-4E50-8D5C-D0029BC708E8}">
      <dsp:nvSpPr>
        <dsp:cNvPr id="0" name=""/>
        <dsp:cNvSpPr/>
      </dsp:nvSpPr>
      <dsp:spPr>
        <a:xfrm rot="2700000">
          <a:off x="3578677" y="1013842"/>
          <a:ext cx="2670621" cy="26706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E348F-4E67-4C05-A708-244CAA77E39A}">
      <dsp:nvSpPr>
        <dsp:cNvPr id="0" name=""/>
        <dsp:cNvSpPr/>
      </dsp:nvSpPr>
      <dsp:spPr>
        <a:xfrm>
          <a:off x="3664340" y="1099873"/>
          <a:ext cx="2499295" cy="2499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NHÓM</a:t>
          </a:r>
        </a:p>
      </dsp:txBody>
      <dsp:txXfrm>
        <a:off x="4021631" y="1456944"/>
        <a:ext cx="1784712" cy="1784886"/>
      </dsp:txXfrm>
    </dsp:sp>
    <dsp:sp modelId="{1D9D486B-BD2C-4EC2-9143-850B57558B31}">
      <dsp:nvSpPr>
        <dsp:cNvPr id="0" name=""/>
        <dsp:cNvSpPr/>
      </dsp:nvSpPr>
      <dsp:spPr>
        <a:xfrm rot="2700000">
          <a:off x="811850" y="1013842"/>
          <a:ext cx="2670621" cy="26706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B4FC4-5A4A-4906-9F53-A1303C1615D7}">
      <dsp:nvSpPr>
        <dsp:cNvPr id="0" name=""/>
        <dsp:cNvSpPr/>
      </dsp:nvSpPr>
      <dsp:spPr>
        <a:xfrm>
          <a:off x="897513" y="1099873"/>
          <a:ext cx="2499295" cy="24990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254804" y="1456944"/>
        <a:ext cx="1784712" cy="178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3539-AC7F-41E9-A952-CBFBF221492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DD80-8BBD-45E3-AB9F-3E827D825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5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7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3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1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D080-EFBD-498E-A947-CEDB48FB7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DE3A-8A00-49CF-B238-5D44BB3878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D785-69EA-4D00-AEE9-904F8D0A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815C3E-FA78-4C00-B1F9-5E22814F3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8"/>
          <a:stretch/>
        </p:blipFill>
        <p:spPr>
          <a:xfrm>
            <a:off x="0" y="-40361"/>
            <a:ext cx="12192000" cy="643113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5372B8-8EF4-41F4-99A7-D6E3E006BAED}"/>
              </a:ext>
            </a:extLst>
          </p:cNvPr>
          <p:cNvSpPr/>
          <p:nvPr/>
        </p:nvSpPr>
        <p:spPr>
          <a:xfrm>
            <a:off x="2694488" y="-40361"/>
            <a:ext cx="7094089" cy="854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pic>
        <p:nvPicPr>
          <p:cNvPr id="1028" name="Picture 4" descr="Cánh diều tuổi th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52" y="1808931"/>
            <a:ext cx="9453453" cy="44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6517" y="715700"/>
            <a:ext cx="5811188" cy="9695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Trẻ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thơ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thấy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tất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cả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ở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nơi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chẳng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…</a:t>
            </a:r>
            <a:endParaRPr lang="en-US" sz="2000" b="1" i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                                                  - </a:t>
            </a:r>
            <a:r>
              <a:rPr lang="en-US" sz="2000" b="1" i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Giacomo</a:t>
            </a:r>
            <a:r>
              <a:rPr lang="en-US" sz="2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Leopardi - </a:t>
            </a:r>
            <a:endParaRPr lang="en-US" sz="20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3"/>
            <a:ext cx="12192000" cy="6966018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4680263" y="0"/>
            <a:ext cx="3591542" cy="809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9814" y="900331"/>
          <a:ext cx="11163491" cy="487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02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3"/>
            <a:ext cx="12192000" cy="6966018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396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bản, tìm hiểu từ khó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buNone/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06" y="0"/>
            <a:ext cx="12308306" cy="6994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4558" y="280775"/>
            <a:ext cx="4889992" cy="53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7871" y="991892"/>
            <a:ext cx="9809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:…………………………………………………………………………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:……………………………………………………………………….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78" y="3214128"/>
            <a:ext cx="2871864" cy="2553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02" y="3214128"/>
            <a:ext cx="2659239" cy="255377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01" y="3214129"/>
            <a:ext cx="2750696" cy="255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82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0" y="0"/>
            <a:ext cx="12171429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FC4DD1-8791-408A-84CD-BB64321C5BB8}"/>
              </a:ext>
            </a:extLst>
          </p:cNvPr>
          <p:cNvSpPr txBox="1"/>
          <p:nvPr/>
        </p:nvSpPr>
        <p:spPr>
          <a:xfrm>
            <a:off x="1595793" y="2360541"/>
            <a:ext cx="85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SỰ VIỆC CHÍNH</a:t>
            </a:r>
            <a:endParaRPr lang="vi-VN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46197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3217" y="2245805"/>
          <a:ext cx="11773943" cy="479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098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68" y="0"/>
            <a:ext cx="12664767" cy="69943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22982" y="32084"/>
            <a:ext cx="4684295" cy="8502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654" y="1008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8939" y="1252220"/>
          <a:ext cx="10073897" cy="37134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non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người kể chuyện</a:t>
                      </a:r>
                      <a:endParaRPr lang="en-US" sz="2400" b="1" i="1" u="non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non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non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4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à?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00043" y="1658317"/>
            <a:ext cx="3549109" cy="304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2145" y="1704822"/>
            <a:ext cx="2805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6258" y="5346915"/>
            <a:ext cx="770265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3"/>
            <a:ext cx="12192000" cy="6966018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bản, tìm hiểu từ khó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buNone/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Mon.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à?")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trưng của truyện.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-1" y="114301"/>
            <a:ext cx="12091481" cy="6629400"/>
          </a:xfrm>
        </p:spPr>
      </p:pic>
      <p:sp>
        <p:nvSpPr>
          <p:cNvPr id="7" name="Line Callout 2 (Border and Accent Bar) 1"/>
          <p:cNvSpPr/>
          <p:nvPr/>
        </p:nvSpPr>
        <p:spPr>
          <a:xfrm>
            <a:off x="4726983" y="2588217"/>
            <a:ext cx="6059836" cy="261921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784"/>
              <a:gd name="adj6" fmla="val -335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Mon,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730" y="4705212"/>
            <a:ext cx="2080540" cy="1474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70012" y="6266406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71653" y="507711"/>
            <a:ext cx="7513690" cy="12280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29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99BA6B-C2FB-447B-BFB3-4270786F3C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651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buNone/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Đọc hiểu hình thức.</a:t>
            </a:r>
            <a:endParaRPr lang="en-US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</a:p>
          <a:p>
            <a:pPr marL="0" indent="0"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lẽ sắp ngập mất bãi cát rồi; Em sợ những con chim chìa vôi non bị chết đuối mât; Thế anh bảo chúng nó có bơi được không?;...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b.2.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03" t="3337" r="5966" b="7680"/>
          <a:stretch/>
        </p:blipFill>
        <p:spPr>
          <a:xfrm>
            <a:off x="0" y="15498"/>
            <a:ext cx="12192000" cy="6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29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99BA6B-C2FB-447B-BFB3-4270786F3C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buNone/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Đọc hiểu hình thức.</a:t>
            </a:r>
            <a:endParaRPr lang="en-US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</a:p>
          <a:p>
            <a:pPr marL="0" indent="0"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b.2.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pPr marL="0" indent="0">
              <a:buNone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chuyện của Mon có nhiễu chi tiết: Bố keo chũm được một con cá măng và một con cá bống rất đẹp; Mon lấy trộm con cá bống thả ra cống sông;... nỗi lo lắng cho bầy chim chìa vôi: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chim có bị ngập không? Bầy chim non có b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chết không? Cần phải tìm cách nào để cứu chúng?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11687" r="2583" b="5203"/>
          <a:stretch>
            <a:fillRect/>
          </a:stretch>
        </p:blipFill>
        <p:spPr>
          <a:xfrm>
            <a:off x="35560" y="0"/>
            <a:ext cx="12120880" cy="6858000"/>
          </a:xfrm>
          <a:prstGeom prst="rect">
            <a:avLst/>
          </a:prstGeom>
        </p:spPr>
      </p:pic>
      <p:pic>
        <p:nvPicPr>
          <p:cNvPr id="3076" name="Picture 4" descr="Hình nền Powerpoint làm Slide chào hỏi 5 - Dạy học online">
            <a:extLst>
              <a:ext uri="{FF2B5EF4-FFF2-40B4-BE49-F238E27FC236}">
                <a16:creationId xmlns:a16="http://schemas.microsoft.com/office/drawing/2014/main" id="{62CE079F-4D96-4F7C-9E73-DEE8E3F9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23" y="1344418"/>
            <a:ext cx="8709039" cy="49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2447777" y="117338"/>
            <a:ext cx="6953917" cy="72594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endParaRPr lang="en-US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7D04E-6EC2-4AE5-A546-C3BF43328BAC}"/>
              </a:ext>
            </a:extLst>
          </p:cNvPr>
          <p:cNvSpPr/>
          <p:nvPr/>
        </p:nvSpPr>
        <p:spPr>
          <a:xfrm>
            <a:off x="3382388" y="2034924"/>
            <a:ext cx="6134471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7B013-C4CB-4383-A2D0-B521420141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0" r="22353"/>
          <a:stretch/>
        </p:blipFill>
        <p:spPr>
          <a:xfrm>
            <a:off x="518915" y="4766745"/>
            <a:ext cx="1569908" cy="138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501" y="2323476"/>
            <a:ext cx="5456420" cy="2261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29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99BA6B-C2FB-447B-BFB3-4270786F3C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532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</a:t>
            </a:r>
            <a:r>
              <a:rPr lang="vi-VN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Đọc hiểu hình thức.</a:t>
            </a:r>
            <a:endParaRPr lang="en-US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b.2.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bẽn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Mên quấn cải dăy buộc đò vào người nó vả gò lưng kéo;...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b.3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-1" y="114301"/>
            <a:ext cx="12091481" cy="6629400"/>
          </a:xfrm>
        </p:spPr>
      </p:pic>
      <p:sp>
        <p:nvSpPr>
          <p:cNvPr id="7" name="Line Callout 2 (Border and Accent Bar) 1"/>
          <p:cNvSpPr/>
          <p:nvPr/>
        </p:nvSpPr>
        <p:spPr>
          <a:xfrm>
            <a:off x="5052448" y="2703443"/>
            <a:ext cx="5999866" cy="258147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784"/>
              <a:gd name="adj6" fmla="val -335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730" y="4705212"/>
            <a:ext cx="2080540" cy="1474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70012" y="6266406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71653" y="507711"/>
            <a:ext cx="7513690" cy="12280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241" b="20759"/>
          <a:stretch/>
        </p:blipFill>
        <p:spPr>
          <a:xfrm>
            <a:off x="0" y="16324"/>
            <a:ext cx="12192000" cy="671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10" y="16328"/>
            <a:ext cx="54941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1884" y="865410"/>
          <a:ext cx="11430001" cy="5780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0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b="1" i="1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b="1" i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b="1" i="1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b="1" i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đuối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chợt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xoè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rẩy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non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rẩy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39741" y="1191982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9742" y="2237012"/>
            <a:ext cx="408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39742" y="3216727"/>
            <a:ext cx="408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39743" y="5061857"/>
            <a:ext cx="4082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sống mãnh liệt cúa thiên nhiên, gợi liên tưởng đến vẻ đẹp của lòng dũng cảm; của những khoảnh khắc con người vượt qua gian nan, thử thách để trưởng thành...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-1" y="114301"/>
            <a:ext cx="12091481" cy="6629400"/>
          </a:xfrm>
        </p:spPr>
      </p:pic>
      <p:sp>
        <p:nvSpPr>
          <p:cNvPr id="7" name="Line Callout 2 (Border and Accent Bar) 1"/>
          <p:cNvSpPr/>
          <p:nvPr/>
        </p:nvSpPr>
        <p:spPr>
          <a:xfrm>
            <a:off x="5052448" y="2703443"/>
            <a:ext cx="5999866" cy="258147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784"/>
              <a:gd name="adj6" fmla="val -335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730" y="4705212"/>
            <a:ext cx="2080540" cy="1474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70012" y="6266406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71653" y="507711"/>
            <a:ext cx="7513690" cy="12280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29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99BA6B-C2FB-447B-BFB3-4270786F3C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693" y="1327009"/>
            <a:ext cx="11155532" cy="574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HIỂU VĂN BẢN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</a:t>
            </a:r>
            <a:r>
              <a:rPr lang="vi-VN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Đọc hiểu hình thức.</a:t>
            </a:r>
            <a:endParaRPr lang="en-US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b.2.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b.3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dũng 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thấy tất cả những con chim chìa vôi đều bay được vào bờ, hai anh em đã khóc vì vui sướng, hạnh phúc.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2726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913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-522515" y="1516377"/>
          <a:ext cx="9278097" cy="46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owchart: Display 7"/>
          <p:cNvSpPr/>
          <p:nvPr/>
        </p:nvSpPr>
        <p:spPr>
          <a:xfrm>
            <a:off x="7783837" y="2299317"/>
            <a:ext cx="3353555" cy="2629299"/>
          </a:xfrm>
          <a:prstGeom prst="flowChartDisplay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52" y="369422"/>
            <a:ext cx="64674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TỔNG KẾT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1252" y="264647"/>
            <a:ext cx="64674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TỔNG KẾT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938F5-2116-47E0-9773-D4374D39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0" t="-4849" r="66223" b="100000"/>
          <a:stretch>
            <a:fillRect/>
          </a:stretch>
        </p:blipFill>
        <p:spPr>
          <a:xfrm>
            <a:off x="3269264" y="1536970"/>
            <a:ext cx="161678" cy="129438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748A2-9768-4BEC-AF0B-ACE138130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0" t="100000" r="66223" b="-8896"/>
          <a:stretch>
            <a:fillRect/>
          </a:stretch>
        </p:blipFill>
        <p:spPr>
          <a:xfrm>
            <a:off x="3269264" y="5488119"/>
            <a:ext cx="161678" cy="237458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54805-3D96-4A26-86CE-07EA46FD57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889" t="11259" r="5778" b="17819"/>
          <a:stretch/>
        </p:blipFill>
        <p:spPr>
          <a:xfrm>
            <a:off x="98650" y="1815987"/>
            <a:ext cx="4876800" cy="5028621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BDFA643D-ADFD-4857-8D12-38B7CFCB5EE1}"/>
              </a:ext>
            </a:extLst>
          </p:cNvPr>
          <p:cNvSpPr/>
          <p:nvPr/>
        </p:nvSpPr>
        <p:spPr>
          <a:xfrm>
            <a:off x="8365382" y="1069305"/>
            <a:ext cx="3059509" cy="571574"/>
          </a:xfrm>
          <a:prstGeom prst="teardrop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E97B4-8830-430D-AEDF-F89476CB30D6}"/>
              </a:ext>
            </a:extLst>
          </p:cNvPr>
          <p:cNvSpPr/>
          <p:nvPr/>
        </p:nvSpPr>
        <p:spPr>
          <a:xfrm>
            <a:off x="8514111" y="1140794"/>
            <a:ext cx="270762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F88DD-03BC-4B92-9860-82E3C4DA1F38}"/>
              </a:ext>
            </a:extLst>
          </p:cNvPr>
          <p:cNvSpPr/>
          <p:nvPr/>
        </p:nvSpPr>
        <p:spPr>
          <a:xfrm>
            <a:off x="761999" y="2698603"/>
            <a:ext cx="37066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Nghệ 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DDEE7B-5654-4C9E-83B1-B086FBFB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0" t="-4849" r="66223" b="100000"/>
          <a:stretch>
            <a:fillRect/>
          </a:stretch>
        </p:blipFill>
        <p:spPr>
          <a:xfrm>
            <a:off x="4472876" y="2521974"/>
            <a:ext cx="99124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12D1A-56B8-4D4A-863F-6249519A04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889" t="11259" r="5778" b="17819"/>
          <a:stretch/>
        </p:blipFill>
        <p:spPr>
          <a:xfrm>
            <a:off x="4979656" y="1737939"/>
            <a:ext cx="7212344" cy="5028621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70933356-B127-4542-853B-56BAB8E928DE}"/>
              </a:ext>
            </a:extLst>
          </p:cNvPr>
          <p:cNvSpPr/>
          <p:nvPr/>
        </p:nvSpPr>
        <p:spPr>
          <a:xfrm>
            <a:off x="1001943" y="1164547"/>
            <a:ext cx="2267321" cy="565727"/>
          </a:xfrm>
          <a:prstGeom prst="teardrop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1C2FF0-C7DD-4F16-830A-458F85E1AD8F}"/>
              </a:ext>
            </a:extLst>
          </p:cNvPr>
          <p:cNvSpPr/>
          <p:nvPr/>
        </p:nvSpPr>
        <p:spPr>
          <a:xfrm>
            <a:off x="1189407" y="1183667"/>
            <a:ext cx="26952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7E198-8D90-4BB9-85B3-DCA9F50A976A}"/>
              </a:ext>
            </a:extLst>
          </p:cNvPr>
          <p:cNvSpPr/>
          <p:nvPr/>
        </p:nvSpPr>
        <p:spPr>
          <a:xfrm>
            <a:off x="5676899" y="2609850"/>
            <a:ext cx="59359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Nội dung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vượt qua gian nan, thử thách để trưởng thành.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69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02"/>
            <a:ext cx="12192000" cy="6922902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397250" y="101077"/>
            <a:ext cx="6081032" cy="9797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059" y="1733724"/>
            <a:ext cx="18192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6098" y="101649"/>
            <a:ext cx="1959620" cy="1479648"/>
            <a:chOff x="1866579" y="994939"/>
            <a:chExt cx="2225740" cy="2225503"/>
          </a:xfrm>
        </p:grpSpPr>
        <p:sp>
          <p:nvSpPr>
            <p:cNvPr id="11" name="Oval 10"/>
            <p:cNvSpPr/>
            <p:nvPr/>
          </p:nvSpPr>
          <p:spPr>
            <a:xfrm>
              <a:off x="1866579" y="994939"/>
              <a:ext cx="2225740" cy="2225503"/>
            </a:xfrm>
            <a:prstGeom prst="ellipse">
              <a:avLst/>
            </a:prstGeom>
            <a:blipFill rotWithShape="0">
              <a:blip r:embed="rId4"/>
              <a:srcRect/>
              <a:stretch>
                <a:fillRect l="-18000" r="-18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2184764" y="1312928"/>
              <a:ext cx="1589371" cy="1589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8076FC-E8B1-46E7-98B8-FA932073E1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A23C30-0843-423A-9B10-4E8C45204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777" y="1080053"/>
            <a:ext cx="8966983" cy="307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233295-0C02-464C-B09D-EA8D61587C61}"/>
              </a:ext>
            </a:extLst>
          </p:cNvPr>
          <p:cNvSpPr/>
          <p:nvPr/>
        </p:nvSpPr>
        <p:spPr>
          <a:xfrm>
            <a:off x="4210050" y="2087667"/>
            <a:ext cx="651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"/>
              </a:spcBef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048AB1-BFD0-44A9-A555-55D79FB86652}"/>
              </a:ext>
            </a:extLst>
          </p:cNvPr>
          <p:cNvSpPr/>
          <p:nvPr/>
        </p:nvSpPr>
        <p:spPr>
          <a:xfrm>
            <a:off x="1225908" y="4434214"/>
            <a:ext cx="10850880" cy="19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văn (từ 5 – 7 câu) kể lại một sự 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1389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E6650B-4171-43BE-B832-66132FC3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95260" y="948045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9FCC7E-6EA3-4BDE-8955-C5B9CB6FA69A}"/>
              </a:ext>
            </a:extLst>
          </p:cNvPr>
          <p:cNvSpPr/>
          <p:nvPr/>
        </p:nvSpPr>
        <p:spPr>
          <a:xfrm>
            <a:off x="2290194" y="-25825"/>
            <a:ext cx="7759816" cy="11051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07" y="1535940"/>
            <a:ext cx="2831898" cy="188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79" y="1502212"/>
            <a:ext cx="2934846" cy="191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878" y="1513417"/>
            <a:ext cx="3067279" cy="190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675" y="3937129"/>
            <a:ext cx="2854630" cy="185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49" y="3937129"/>
            <a:ext cx="2981145" cy="185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738" y="3985231"/>
            <a:ext cx="2969419" cy="180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6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67111" y="30411"/>
            <a:ext cx="12192001" cy="6827589"/>
          </a:xfrm>
        </p:spPr>
      </p:pic>
      <p:sp>
        <p:nvSpPr>
          <p:cNvPr id="6" name="Content Placeholder 3"/>
          <p:cNvSpPr txBox="1"/>
          <p:nvPr/>
        </p:nvSpPr>
        <p:spPr>
          <a:xfrm>
            <a:off x="544101" y="2417819"/>
            <a:ext cx="10910655" cy="1287532"/>
          </a:xfrm>
          <a:prstGeom prst="rect">
            <a:avLst/>
          </a:prstGeom>
          <a:noFill/>
        </p:spPr>
        <p:txBody>
          <a:bodyPr vert="horz" wrap="square" lIns="45720" tIns="45720" rIns="4572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Tw Cen MT" panose="020B0602020104020603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I.ĐỌC TIẾP XÚC VĂN BẢN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bản, tìm hiểu từ khó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Border and Accent Bar) 1"/>
          <p:cNvSpPr/>
          <p:nvPr/>
        </p:nvSpPr>
        <p:spPr>
          <a:xfrm>
            <a:off x="4696288" y="3237875"/>
            <a:ext cx="5512014" cy="22221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384"/>
              <a:gd name="adj6" fmla="val -330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HD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730" y="4705212"/>
            <a:ext cx="2080540" cy="1474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70012" y="6266406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569FCC7E-6EA3-4BDE-8955-C5B9CB6FA69A}"/>
              </a:ext>
            </a:extLst>
          </p:cNvPr>
          <p:cNvSpPr/>
          <p:nvPr/>
        </p:nvSpPr>
        <p:spPr>
          <a:xfrm>
            <a:off x="3174613" y="584733"/>
            <a:ext cx="7759816" cy="11391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>
          <a:xfrm>
            <a:off x="-1" y="114301"/>
            <a:ext cx="12091481" cy="6629400"/>
          </a:xfrm>
        </p:spPr>
      </p:pic>
      <p:sp>
        <p:nvSpPr>
          <p:cNvPr id="6" name="Content Placeholder 3"/>
          <p:cNvSpPr txBox="1"/>
          <p:nvPr/>
        </p:nvSpPr>
        <p:spPr>
          <a:xfrm>
            <a:off x="544101" y="2417819"/>
            <a:ext cx="10910655" cy="1287532"/>
          </a:xfrm>
          <a:prstGeom prst="rect">
            <a:avLst/>
          </a:prstGeom>
          <a:noFill/>
        </p:spPr>
        <p:txBody>
          <a:bodyPr vert="horz" wrap="square" lIns="45720" tIns="45720" rIns="4572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Tw Cen MT" panose="020B0602020104020603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I.ĐỌC TIẾP XÚC VĂN BẢN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bản, tìm hiểu từ khó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w Cen MT" panose="020B0602020104020603" pitchFamily="34" charset="0"/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Border and Accent Bar) 1"/>
          <p:cNvSpPr/>
          <p:nvPr/>
        </p:nvSpPr>
        <p:spPr>
          <a:xfrm>
            <a:off x="4696288" y="3745523"/>
            <a:ext cx="5038262" cy="171117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384"/>
              <a:gd name="adj6" fmla="val -330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730" y="4705212"/>
            <a:ext cx="2080540" cy="1474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70012" y="6266406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FA0AE-68E8-4D93-A951-BFEEFAB0A8AB}"/>
              </a:ext>
            </a:extLst>
          </p:cNvPr>
          <p:cNvSpPr/>
          <p:nvPr/>
        </p:nvSpPr>
        <p:spPr>
          <a:xfrm>
            <a:off x="3087149" y="461974"/>
            <a:ext cx="7735749" cy="13218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BẦY CHIM CHÌA VÔI</a:t>
            </a:r>
          </a:p>
          <a:p>
            <a:pPr algn="ctr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295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9646" y="1334125"/>
            <a:ext cx="11166579" cy="191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TIẾP XÚC VĂN BẢN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bản, tìm hiểu từ khó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5F762-D45E-48F8-A10C-3C082A2D8BD4}"/>
              </a:ext>
            </a:extLst>
          </p:cNvPr>
          <p:cNvSpPr/>
          <p:nvPr/>
        </p:nvSpPr>
        <p:spPr>
          <a:xfrm>
            <a:off x="3087149" y="34135"/>
            <a:ext cx="7759816" cy="11157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BẦY CHIM CHÌA VÔI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46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2677906"/>
              </p:ext>
            </p:extLst>
          </p:nvPr>
        </p:nvGraphicFramePr>
        <p:xfrm>
          <a:off x="2032000" y="749508"/>
          <a:ext cx="9120682" cy="538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62138" y="29982"/>
            <a:ext cx="31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GIẢ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16543" t="164" r="21460" b="3184"/>
          <a:stretch/>
        </p:blipFill>
        <p:spPr>
          <a:xfrm>
            <a:off x="0" y="1693889"/>
            <a:ext cx="2713219" cy="3612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20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29"/>
            <a:ext cx="12192000" cy="7033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2138" y="29982"/>
            <a:ext cx="31479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</a:p>
        </p:txBody>
      </p:sp>
      <p:pic>
        <p:nvPicPr>
          <p:cNvPr id="2050" name="Picture 2" descr="Mùa Hoa Cải Bên Sông by Nguyễn Quang Thiề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2" y="1417427"/>
            <a:ext cx="347162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0354" y="1417427"/>
            <a:ext cx="5997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NXB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2012, tr. 136 – 146. 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306" y="0"/>
            <a:ext cx="12308306" cy="6994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1984" y="327275"/>
            <a:ext cx="448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38392" y="1906285"/>
          <a:ext cx="9980908" cy="3768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Hành động, cảm xúc của hai anh em lúc trời sáng khi thấy bầy chim chìa vôi non bay lên.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Từ “Mùa mưa năm nay” đến “cứ lấy đò của ông Hào mà đi”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Cuộc trò chuyện của hai anh em lúc nửa đêm thể hiện tâm trạng lo lắng khi thấy trời mưa to.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21790" y="912050"/>
            <a:ext cx="8369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6671" y="5920350"/>
            <a:ext cx="5718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Phần 1 – b. </a:t>
            </a:r>
            <a:r>
              <a:rPr 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2 – a.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2764</Words>
  <Application>Microsoft Office PowerPoint</Application>
  <PresentationFormat>Widescreen</PresentationFormat>
  <Paragraphs>219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</cp:revision>
  <dcterms:created xsi:type="dcterms:W3CDTF">2022-08-20T09:15:57Z</dcterms:created>
  <dcterms:modified xsi:type="dcterms:W3CDTF">2022-08-23T13:49:35Z</dcterms:modified>
</cp:coreProperties>
</file>