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4" r:id="rId5"/>
    <p:sldId id="337" r:id="rId6"/>
    <p:sldId id="375" r:id="rId7"/>
    <p:sldId id="376" r:id="rId8"/>
    <p:sldId id="363" r:id="rId9"/>
    <p:sldId id="381" r:id="rId10"/>
    <p:sldId id="364" r:id="rId11"/>
    <p:sldId id="382" r:id="rId12"/>
    <p:sldId id="336" r:id="rId13"/>
    <p:sldId id="359" r:id="rId14"/>
    <p:sldId id="349" r:id="rId15"/>
    <p:sldId id="348" r:id="rId16"/>
    <p:sldId id="369" r:id="rId17"/>
    <p:sldId id="350" r:id="rId18"/>
    <p:sldId id="351" r:id="rId19"/>
    <p:sldId id="361" r:id="rId20"/>
    <p:sldId id="352" r:id="rId21"/>
    <p:sldId id="356" r:id="rId22"/>
    <p:sldId id="377" r:id="rId23"/>
    <p:sldId id="378" r:id="rId24"/>
    <p:sldId id="379" r:id="rId25"/>
    <p:sldId id="380" r:id="rId26"/>
    <p:sldId id="3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996" y="-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6245E-00E2-0DDF-2E72-F3904464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6" y="1349569"/>
            <a:ext cx="8123583" cy="4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BF8E4D-1595-014C-6722-8B97266B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8" y="1234315"/>
            <a:ext cx="6926524" cy="53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EBF078-0BC6-D0DE-9D28-A7FA5767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703"/>
            <a:ext cx="9144000" cy="260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5B6979-E889-83F6-AE26-5C516D2F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" y="4295136"/>
            <a:ext cx="8905461" cy="1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632420-7F47-CF9D-E82D-89992EEF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331"/>
            <a:ext cx="9144000" cy="33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6A1DA2-778C-A269-9B18-C83B4D85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955"/>
            <a:ext cx="9144000" cy="1881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88C371-D1CD-3E79-3CC2-49EAACB1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9" y="4347713"/>
            <a:ext cx="8362122" cy="11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32E218-09F9-44DA-12CF-820D7974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130"/>
            <a:ext cx="9144000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4E9BAE-DB52-CC78-07EA-20DD80F8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3" y="1356172"/>
            <a:ext cx="8127651" cy="49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302D9-50C0-9DFF-4A6A-11EA99D1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06776"/>
            <a:ext cx="65436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3B093D-3F40-BC80-D92E-E393FE31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5" y="146445"/>
            <a:ext cx="6827944" cy="1133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4268DF-97F3-9120-9E71-35906E4083CF}"/>
              </a:ext>
            </a:extLst>
          </p:cNvPr>
          <p:cNvSpPr txBox="1"/>
          <p:nvPr/>
        </p:nvSpPr>
        <p:spPr>
          <a:xfrm>
            <a:off x="237295" y="1358643"/>
            <a:ext cx="461300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– Ngôn ngữ tạo hình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phẩm, tác phẩm thuộc lĩnh vực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mĩ thuật tạo hình sử dụng các yếu tố tạo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hình như: chấm, nét, hình, khối, màu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sắc, đậm nhạt, chất cảm, không gian và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nguyên lí tạo hình như: cân bằng, tương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phản, lặp lại, nhịp điệu, nhấn mạnh,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chuyển động, tỉ lệ, hài hoà để thể hiện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hiện thực khách quan theo quan điểm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nghệ thuật của nghệ sĩ.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7E2C6A-5F6C-CD5F-B3A9-571F0607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222" y="1181163"/>
            <a:ext cx="2976656" cy="3904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B605AC-F9BB-C788-1EBB-84598FAB9515}"/>
              </a:ext>
            </a:extLst>
          </p:cNvPr>
          <p:cNvSpPr txBox="1"/>
          <p:nvPr/>
        </p:nvSpPr>
        <p:spPr>
          <a:xfrm>
            <a:off x="104773" y="5042674"/>
            <a:ext cx="8204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1. Lê Thị Lựu,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Người phụ nữ bên các con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tranh lụa</a:t>
            </a:r>
            <a: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  <a:t>(1)</a:t>
            </a:r>
            <a:b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Bà được xem là nữ hoạ sĩ đầu tiên của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nền mĩ thuật hiện đại Việt Nam. Trong tác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phẩm của mình, nhân vật được thể hiện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có khuôn mặt trái xoan; mang trang phục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truyền thống. Tranh có bố cục cân đối, hài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hoà; màu sắc tươi sáng với bảng màu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mang phong cách riêng của mình.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B7EFBF-CDE5-7364-DAED-11C99CCE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43" y="1384852"/>
            <a:ext cx="8343126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2302AC-11E6-F6A0-828A-96C92FBE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11123"/>
            <a:ext cx="91249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D8F4D2-0C67-182B-EAF7-E3C959BF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5" y="1260199"/>
            <a:ext cx="8046890" cy="51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B39E01-3BE5-A68D-9B3B-83F0E11A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9224"/>
            <a:ext cx="7772400" cy="3771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1F360C-A3B4-4BD4-5F9F-24536397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920249"/>
            <a:ext cx="7772401" cy="18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80B240-6422-3270-6957-3E192B82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181439"/>
            <a:ext cx="8507895" cy="705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E44334-1C99-3B0D-C43F-946BD950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4" y="2037698"/>
            <a:ext cx="3720055" cy="363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F8EB5D-1649-07C0-D244-E712C5A23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581" y="2610501"/>
            <a:ext cx="4243519" cy="3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E98D52-F807-CF43-11E3-8389ED6E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914866"/>
            <a:ext cx="4354374" cy="55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F695BF-8EEC-2CD6-7DBC-4D5FAE8E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" y="1290088"/>
            <a:ext cx="8786191" cy="213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256DD1-F0E4-8010-86C9-B098135A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7" y="3752978"/>
            <a:ext cx="8189843" cy="27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E9DF9B-9917-4CA4-1509-860CBBBD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1208432"/>
            <a:ext cx="82772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227180-3960-7A89-AA5A-3877D769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0" y="1082123"/>
            <a:ext cx="7031579" cy="55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D12E0C-E861-FF6B-D833-79BEBB43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6" y="133039"/>
            <a:ext cx="8676225" cy="65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932A34-01B7-4D3D-383E-E8EEB6F2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4" y="1301196"/>
            <a:ext cx="8692509" cy="49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7DE0E5-FE07-ECF4-5228-39CDC477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9" y="131796"/>
            <a:ext cx="8706013" cy="66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E8D2BA-BEFF-4FFA-C058-AE4E5124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9" y="1093026"/>
            <a:ext cx="8097078" cy="3463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19C9F8-FD95-C7EA-126B-458FA741A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378"/>
            <a:ext cx="9144000" cy="21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4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47A7CE-AF90-6D75-02EA-94127AAE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3" y="1155384"/>
            <a:ext cx="8404570" cy="105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3D1C17-340C-9347-0A67-43D65E78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8" y="2362407"/>
            <a:ext cx="6629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266E5B-7FB7-C899-A891-97CB9601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37" y="854764"/>
            <a:ext cx="6795374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8EEB09-9567-31CB-65C6-6A6FC529F406}"/>
              </a:ext>
            </a:extLst>
          </p:cNvPr>
          <p:cNvSpPr txBox="1"/>
          <p:nvPr/>
        </p:nvSpPr>
        <p:spPr>
          <a:xfrm>
            <a:off x="523461" y="13653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1374D3-66CE-69FB-5B21-0D4A447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2001728"/>
            <a:ext cx="8358808" cy="3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45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183</cp:revision>
  <dcterms:created xsi:type="dcterms:W3CDTF">2021-01-29T04:19:07Z</dcterms:created>
  <dcterms:modified xsi:type="dcterms:W3CDTF">2023-08-24T07:17:14Z</dcterms:modified>
</cp:coreProperties>
</file>