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5" r:id="rId2"/>
    <p:sldMasterId id="2147483690" r:id="rId3"/>
  </p:sldMasterIdLst>
  <p:notesMasterIdLst>
    <p:notesMasterId r:id="rId35"/>
  </p:notesMasterIdLst>
  <p:handoutMasterIdLst>
    <p:handoutMasterId r:id="rId36"/>
  </p:handoutMasterIdLst>
  <p:sldIdLst>
    <p:sldId id="343" r:id="rId4"/>
    <p:sldId id="257" r:id="rId5"/>
    <p:sldId id="259" r:id="rId6"/>
    <p:sldId id="258" r:id="rId7"/>
    <p:sldId id="260" r:id="rId8"/>
    <p:sldId id="344" r:id="rId9"/>
    <p:sldId id="345" r:id="rId10"/>
    <p:sldId id="346" r:id="rId11"/>
    <p:sldId id="261" r:id="rId12"/>
    <p:sldId id="348" r:id="rId13"/>
    <p:sldId id="332" r:id="rId14"/>
    <p:sldId id="349" r:id="rId15"/>
    <p:sldId id="296" r:id="rId16"/>
    <p:sldId id="347" r:id="rId17"/>
    <p:sldId id="264" r:id="rId18"/>
    <p:sldId id="354" r:id="rId19"/>
    <p:sldId id="262" r:id="rId20"/>
    <p:sldId id="270" r:id="rId21"/>
    <p:sldId id="266" r:id="rId22"/>
    <p:sldId id="307" r:id="rId23"/>
    <p:sldId id="350" r:id="rId24"/>
    <p:sldId id="309" r:id="rId25"/>
    <p:sldId id="310" r:id="rId26"/>
    <p:sldId id="311" r:id="rId27"/>
    <p:sldId id="351" r:id="rId28"/>
    <p:sldId id="313" r:id="rId29"/>
    <p:sldId id="352" r:id="rId30"/>
    <p:sldId id="315" r:id="rId31"/>
    <p:sldId id="353" r:id="rId32"/>
    <p:sldId id="308" r:id="rId33"/>
    <p:sldId id="275" r:id="rId34"/>
  </p:sldIdLst>
  <p:sldSz cx="9144000" cy="5143500" type="screen16x9"/>
  <p:notesSz cx="6858000" cy="9144000"/>
  <p:embeddedFontLst>
    <p:embeddedFont>
      <p:font typeface="Open Sans" panose="020B0606030504020204" pitchFamily="34" charset="0"/>
      <p:regular r:id="rId37"/>
      <p:bold r:id="rId38"/>
      <p:italic r:id="rId39"/>
      <p:boldItalic r:id="rId40"/>
    </p:embeddedFont>
    <p:embeddedFont>
      <p:font typeface="Istok Web" panose="020B0604020202020204" charset="0"/>
      <p:regular r:id="rId41"/>
      <p:bold r:id="rId42"/>
      <p:italic r:id="rId43"/>
      <p:boldItalic r:id="rId44"/>
    </p:embeddedFont>
    <p:embeddedFont>
      <p:font typeface="Fredoka One" panose="020B0604020202020204" charset="0"/>
      <p:regular r:id="rId45"/>
    </p:embeddedFont>
    <p:embeddedFont>
      <p:font typeface="Nunito Light" panose="020B0604020202020204" charset="-93"/>
      <p:regular r:id="rId46"/>
      <p:italic r:id="rId47"/>
    </p:embeddedFont>
    <p:embeddedFont>
      <p:font typeface="Lato" panose="020F0502020204030203" pitchFamily="34" charset="0"/>
      <p:regular r:id="rId48"/>
      <p:bold r:id="rId49"/>
    </p:embeddedFont>
    <p:embeddedFont>
      <p:font typeface="Calibri" panose="020F0502020204030204" pitchFamily="34" charset="0"/>
      <p:regular r:id="rId50"/>
      <p:bold r:id="rId51"/>
      <p:italic r:id="rId52"/>
      <p:boldItalic r:id="rId53"/>
    </p:embeddedFont>
    <p:embeddedFont>
      <p:font typeface="Secular One" panose="020B0604020202020204" charset="-79"/>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F7FF"/>
    <a:srgbClr val="9FE6FF"/>
    <a:srgbClr val="A665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2C565-CC3C-4665-9406-62AEC6A61658}" v="13732" dt="2024-12-18T13:25:04.991"/>
  </p1510:revLst>
</p1510:revInfo>
</file>

<file path=ppt/tableStyles.xml><?xml version="1.0" encoding="utf-8"?>
<a:tblStyleLst xmlns:a="http://schemas.openxmlformats.org/drawingml/2006/main" def="{04FA4770-652A-446A-BE2F-03EFB2292BD4}">
  <a:tblStyle styleId="{04FA4770-652A-446A-BE2F-03EFB2292B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9BD550-5DDA-4047-9DF6-9B0BD23E8C7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83AE01D-C1C1-40B3-A558-E5A03358D76A}"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7" d="100"/>
          <a:sy n="97" d="100"/>
        </p:scale>
        <p:origin x="60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uyễn" userId="ee48879bf47bc5e0" providerId="LiveId" clId="{B8CACB94-876F-46D7-94CC-67F2D2D54B27}"/>
    <pc:docChg chg="undo custSel addSld delSld modSld sldOrd delMainMaster modMainMaster">
      <pc:chgData name="Huyền Nguyễn" userId="ee48879bf47bc5e0" providerId="LiveId" clId="{B8CACB94-876F-46D7-94CC-67F2D2D54B27}" dt="2024-10-27T10:15:46.823" v="28183"/>
      <pc:docMkLst>
        <pc:docMk/>
      </pc:docMkLst>
      <pc:sldChg chg="addSp delSp modSp mod modTransition modAnim">
        <pc:chgData name="Huyền Nguyễn" userId="ee48879bf47bc5e0" providerId="LiveId" clId="{B8CACB94-876F-46D7-94CC-67F2D2D54B27}" dt="2024-10-27T10:03:51.151" v="26992"/>
        <pc:sldMkLst>
          <pc:docMk/>
          <pc:sldMk cId="0" sldId="256"/>
        </pc:sldMkLst>
        <pc:spChg chg="mod">
          <ac:chgData name="Huyền Nguyễn" userId="ee48879bf47bc5e0" providerId="LiveId" clId="{B8CACB94-876F-46D7-94CC-67F2D2D54B27}" dt="2024-10-27T09:42:48.938" v="25959" actId="12788"/>
          <ac:spMkLst>
            <pc:docMk/>
            <pc:sldMk cId="0" sldId="256"/>
            <ac:spMk id="558" creationId="{00000000-0000-0000-0000-000000000000}"/>
          </ac:spMkLst>
        </pc:spChg>
        <pc:grpChg chg="mod">
          <ac:chgData name="Huyền Nguyễn" userId="ee48879bf47bc5e0" providerId="LiveId" clId="{B8CACB94-876F-46D7-94CC-67F2D2D54B27}" dt="2024-10-23T14:27:22.540" v="1374" actId="1076"/>
          <ac:grpSpMkLst>
            <pc:docMk/>
            <pc:sldMk cId="0" sldId="256"/>
            <ac:grpSpMk id="560" creationId="{00000000-0000-0000-0000-000000000000}"/>
          </ac:grpSpMkLst>
        </pc:grpChg>
        <pc:grpChg chg="mod">
          <ac:chgData name="Huyền Nguyễn" userId="ee48879bf47bc5e0" providerId="LiveId" clId="{B8CACB94-876F-46D7-94CC-67F2D2D54B27}" dt="2024-10-23T14:27:16.942" v="1373" actId="1076"/>
          <ac:grpSpMkLst>
            <pc:docMk/>
            <pc:sldMk cId="0" sldId="256"/>
            <ac:grpSpMk id="657" creationId="{00000000-0000-0000-0000-000000000000}"/>
          </ac:grpSpMkLst>
        </pc:grpChg>
        <pc:picChg chg="add mod">
          <ac:chgData name="Huyền Nguyễn" userId="ee48879bf47bc5e0" providerId="LiveId" clId="{B8CACB94-876F-46D7-94CC-67F2D2D54B27}" dt="2024-10-27T09:55:14.215" v="26184"/>
          <ac:picMkLst>
            <pc:docMk/>
            <pc:sldMk cId="0" sldId="256"/>
            <ac:picMk id="2" creationId="{474A81D3-D8BA-9A4D-0475-BE8D49E99552}"/>
          </ac:picMkLst>
        </pc:picChg>
      </pc:sldChg>
      <pc:sldChg chg="addSp delSp modSp mod modTransition modAnim modNotes">
        <pc:chgData name="Huyền Nguyễn" userId="ee48879bf47bc5e0" providerId="LiveId" clId="{B8CACB94-876F-46D7-94CC-67F2D2D54B27}" dt="2024-10-27T10:04:33.962" v="27068"/>
        <pc:sldMkLst>
          <pc:docMk/>
          <pc:sldMk cId="0" sldId="257"/>
        </pc:sldMkLst>
        <pc:spChg chg="add mod ord">
          <ac:chgData name="Huyền Nguyễn" userId="ee48879bf47bc5e0" providerId="LiveId" clId="{B8CACB94-876F-46D7-94CC-67F2D2D54B27}" dt="2024-10-27T10:03:41.453" v="26970" actId="207"/>
          <ac:spMkLst>
            <pc:docMk/>
            <pc:sldMk cId="0" sldId="257"/>
            <ac:spMk id="8" creationId="{74B7FEBA-2C0D-9D25-A407-043BA44B7B73}"/>
          </ac:spMkLst>
        </pc:spChg>
        <pc:spChg chg="mod">
          <ac:chgData name="Huyền Nguyễn" userId="ee48879bf47bc5e0" providerId="LiveId" clId="{B8CACB94-876F-46D7-94CC-67F2D2D54B27}" dt="2024-10-24T08:57:10.601" v="1432" actId="20577"/>
          <ac:spMkLst>
            <pc:docMk/>
            <pc:sldMk cId="0" sldId="257"/>
            <ac:spMk id="677" creationId="{00000000-0000-0000-0000-000000000000}"/>
          </ac:spMkLst>
        </pc:spChg>
        <pc:picChg chg="add mod">
          <ac:chgData name="Huyền Nguyễn" userId="ee48879bf47bc5e0" providerId="LiveId" clId="{B8CACB94-876F-46D7-94CC-67F2D2D54B27}" dt="2024-10-27T09:57:57.387" v="26505" actId="1076"/>
          <ac:picMkLst>
            <pc:docMk/>
            <pc:sldMk cId="0" sldId="257"/>
            <ac:picMk id="14" creationId="{F26C80CF-E25A-BF4F-BC30-4453587ACBF9}"/>
          </ac:picMkLst>
        </pc:picChg>
      </pc:sldChg>
      <pc:sldChg chg="addSp delSp modSp mod modTransition modAnim modNotes">
        <pc:chgData name="Huyền Nguyễn" userId="ee48879bf47bc5e0" providerId="LiveId" clId="{B8CACB94-876F-46D7-94CC-67F2D2D54B27}" dt="2024-10-27T10:05:07.352" v="27119"/>
        <pc:sldMkLst>
          <pc:docMk/>
          <pc:sldMk cId="0" sldId="258"/>
        </pc:sldMkLst>
        <pc:spChg chg="mod">
          <ac:chgData name="Huyền Nguyễn" userId="ee48879bf47bc5e0" providerId="LiveId" clId="{B8CACB94-876F-46D7-94CC-67F2D2D54B27}" dt="2024-10-24T09:09:44.835" v="4083" actId="1076"/>
          <ac:spMkLst>
            <pc:docMk/>
            <pc:sldMk cId="0" sldId="258"/>
            <ac:spMk id="685" creationId="{00000000-0000-0000-0000-000000000000}"/>
          </ac:spMkLst>
        </pc:spChg>
        <pc:spChg chg="mod">
          <ac:chgData name="Huyền Nguyễn" userId="ee48879bf47bc5e0" providerId="LiveId" clId="{B8CACB94-876F-46D7-94CC-67F2D2D54B27}" dt="2024-10-24T09:09:41.523" v="4040" actId="1036"/>
          <ac:spMkLst>
            <pc:docMk/>
            <pc:sldMk cId="0" sldId="258"/>
            <ac:spMk id="690" creationId="{00000000-0000-0000-0000-000000000000}"/>
          </ac:spMkLst>
        </pc:spChg>
        <pc:spChg chg="mod">
          <ac:chgData name="Huyền Nguyễn" userId="ee48879bf47bc5e0" providerId="LiveId" clId="{B8CACB94-876F-46D7-94CC-67F2D2D54B27}" dt="2024-10-24T09:09:41.523" v="4040" actId="1036"/>
          <ac:spMkLst>
            <pc:docMk/>
            <pc:sldMk cId="0" sldId="258"/>
            <ac:spMk id="692" creationId="{00000000-0000-0000-0000-000000000000}"/>
          </ac:spMkLst>
        </pc:spChg>
        <pc:picChg chg="add mod">
          <ac:chgData name="Huyền Nguyễn" userId="ee48879bf47bc5e0" providerId="LiveId" clId="{B8CACB94-876F-46D7-94CC-67F2D2D54B27}" dt="2024-10-27T09:55:01.805" v="26138" actId="12788"/>
          <ac:picMkLst>
            <pc:docMk/>
            <pc:sldMk cId="0" sldId="258"/>
            <ac:picMk id="2" creationId="{22551AE7-A3E0-232C-E376-852112B74EBE}"/>
          </ac:picMkLst>
        </pc:picChg>
      </pc:sldChg>
      <pc:sldChg chg="addSp delSp modSp mod ord modTransition modAnim modNotes">
        <pc:chgData name="Huyền Nguyễn" userId="ee48879bf47bc5e0" providerId="LiveId" clId="{B8CACB94-876F-46D7-94CC-67F2D2D54B27}" dt="2024-10-27T10:04:47.227" v="27090"/>
        <pc:sldMkLst>
          <pc:docMk/>
          <pc:sldMk cId="0" sldId="259"/>
        </pc:sldMkLst>
        <pc:spChg chg="mod">
          <ac:chgData name="Huyền Nguyễn" userId="ee48879bf47bc5e0" providerId="LiveId" clId="{B8CACB94-876F-46D7-94CC-67F2D2D54B27}" dt="2024-10-27T09:42:37.813" v="25955" actId="403"/>
          <ac:spMkLst>
            <pc:docMk/>
            <pc:sldMk cId="0" sldId="259"/>
            <ac:spMk id="703" creationId="{00000000-0000-0000-0000-000000000000}"/>
          </ac:spMkLst>
        </pc:spChg>
        <pc:grpChg chg="mod">
          <ac:chgData name="Huyền Nguyễn" userId="ee48879bf47bc5e0" providerId="LiveId" clId="{B8CACB94-876F-46D7-94CC-67F2D2D54B27}" dt="2024-10-24T09:04:56.139" v="3070" actId="1076"/>
          <ac:grpSpMkLst>
            <pc:docMk/>
            <pc:sldMk cId="0" sldId="259"/>
            <ac:grpSpMk id="719" creationId="{00000000-0000-0000-0000-000000000000}"/>
          </ac:grpSpMkLst>
        </pc:grpChg>
        <pc:picChg chg="add mod">
          <ac:chgData name="Huyền Nguyễn" userId="ee48879bf47bc5e0" providerId="LiveId" clId="{B8CACB94-876F-46D7-94CC-67F2D2D54B27}" dt="2024-10-27T09:55:08.514" v="26161"/>
          <ac:picMkLst>
            <pc:docMk/>
            <pc:sldMk cId="0" sldId="259"/>
            <ac:picMk id="3" creationId="{0D17BFDB-0C5E-5553-3906-D5D1B7F326B5}"/>
          </ac:picMkLst>
        </pc:picChg>
      </pc:sldChg>
      <pc:sldChg chg="addSp delSp modSp mod modTransition modAnim modNotes">
        <pc:chgData name="Huyền Nguyễn" userId="ee48879bf47bc5e0" providerId="LiveId" clId="{B8CACB94-876F-46D7-94CC-67F2D2D54B27}" dt="2024-10-27T10:05:21.781" v="27143"/>
        <pc:sldMkLst>
          <pc:docMk/>
          <pc:sldMk cId="0" sldId="260"/>
        </pc:sldMkLst>
        <pc:spChg chg="mod">
          <ac:chgData name="Huyền Nguyễn" userId="ee48879bf47bc5e0" providerId="LiveId" clId="{B8CACB94-876F-46D7-94CC-67F2D2D54B27}" dt="2024-10-24T09:10:57.510" v="4394" actId="1038"/>
          <ac:spMkLst>
            <pc:docMk/>
            <pc:sldMk cId="0" sldId="260"/>
            <ac:spMk id="795" creationId="{00000000-0000-0000-0000-000000000000}"/>
          </ac:spMkLst>
        </pc:spChg>
        <pc:spChg chg="mod">
          <ac:chgData name="Huyền Nguyễn" userId="ee48879bf47bc5e0" providerId="LiveId" clId="{B8CACB94-876F-46D7-94CC-67F2D2D54B27}" dt="2024-10-24T09:10:57.510" v="4394" actId="1038"/>
          <ac:spMkLst>
            <pc:docMk/>
            <pc:sldMk cId="0" sldId="260"/>
            <ac:spMk id="796" creationId="{00000000-0000-0000-0000-000000000000}"/>
          </ac:spMkLst>
        </pc:spChg>
        <pc:grpChg chg="mod">
          <ac:chgData name="Huyền Nguyễn" userId="ee48879bf47bc5e0" providerId="LiveId" clId="{B8CACB94-876F-46D7-94CC-67F2D2D54B27}" dt="2024-10-24T09:10:57.510" v="4394" actId="1038"/>
          <ac:grpSpMkLst>
            <pc:docMk/>
            <pc:sldMk cId="0" sldId="260"/>
            <ac:grpSpMk id="798" creationId="{00000000-0000-0000-0000-000000000000}"/>
          </ac:grpSpMkLst>
        </pc:grpChg>
      </pc:sldChg>
      <pc:sldChg chg="addSp delSp modSp mod modTransition modAnim modNotes">
        <pc:chgData name="Huyền Nguyễn" userId="ee48879bf47bc5e0" providerId="LiveId" clId="{B8CACB94-876F-46D7-94CC-67F2D2D54B27}" dt="2024-10-27T10:05:38.802" v="27192"/>
        <pc:sldMkLst>
          <pc:docMk/>
          <pc:sldMk cId="0" sldId="261"/>
        </pc:sldMkLst>
      </pc:sldChg>
      <pc:sldChg chg="addSp delSp modSp mod modTransition delAnim modAnim modNotes">
        <pc:chgData name="Huyền Nguyễn" userId="ee48879bf47bc5e0" providerId="LiveId" clId="{B8CACB94-876F-46D7-94CC-67F2D2D54B27}" dt="2024-10-27T10:06:45.068" v="27315"/>
        <pc:sldMkLst>
          <pc:docMk/>
          <pc:sldMk cId="0" sldId="262"/>
        </pc:sldMkLst>
      </pc:sldChg>
      <pc:sldChg chg="addSp delSp modSp mod ord modTransition addAnim delAnim modAnim modNotes">
        <pc:chgData name="Huyền Nguyễn" userId="ee48879bf47bc5e0" providerId="LiveId" clId="{B8CACB94-876F-46D7-94CC-67F2D2D54B27}" dt="2024-10-25T10:22:18.770" v="11132" actId="14100"/>
        <pc:sldMkLst>
          <pc:docMk/>
          <pc:sldMk cId="0" sldId="263"/>
        </pc:sldMkLst>
      </pc:sldChg>
      <pc:sldChg chg="addSp delSp modSp mod ord modTransition modAnim modNotes">
        <pc:chgData name="Huyền Nguyễn" userId="ee48879bf47bc5e0" providerId="LiveId" clId="{B8CACB94-876F-46D7-94CC-67F2D2D54B27}" dt="2024-10-27T10:06:06.983" v="27243"/>
        <pc:sldMkLst>
          <pc:docMk/>
          <pc:sldMk cId="0" sldId="264"/>
        </pc:sldMkLst>
      </pc:sldChg>
      <pc:sldChg chg="addSp delSp modSp mod modTransition modAnim modNotes">
        <pc:chgData name="Huyền Nguyễn" userId="ee48879bf47bc5e0" providerId="LiveId" clId="{B8CACB94-876F-46D7-94CC-67F2D2D54B27}" dt="2024-10-27T10:07:15.134" v="27339"/>
        <pc:sldMkLst>
          <pc:docMk/>
          <pc:sldMk cId="0" sldId="265"/>
        </pc:sldMkLst>
      </pc:sldChg>
      <pc:sldChg chg="addSp delSp modSp mod modTransition modAnim modNotes">
        <pc:chgData name="Huyền Nguyễn" userId="ee48879bf47bc5e0" providerId="LiveId" clId="{B8CACB94-876F-46D7-94CC-67F2D2D54B27}" dt="2024-10-27T10:07:24.824" v="27364"/>
        <pc:sldMkLst>
          <pc:docMk/>
          <pc:sldMk cId="0" sldId="266"/>
        </pc:sldMkLst>
        <pc:spChg chg="add mod">
          <ac:chgData name="Huyền Nguyễn" userId="ee48879bf47bc5e0" providerId="LiveId" clId="{B8CACB94-876F-46D7-94CC-67F2D2D54B27}" dt="2024-10-27T06:50:24.881" v="11602" actId="12788"/>
          <ac:spMkLst>
            <pc:docMk/>
            <pc:sldMk cId="0" sldId="266"/>
            <ac:spMk id="28" creationId="{90157A8E-5AB2-C9A2-59F2-8DD6AC199892}"/>
          </ac:spMkLst>
        </pc:spChg>
        <pc:spChg chg="add mod">
          <ac:chgData name="Huyền Nguyễn" userId="ee48879bf47bc5e0" providerId="LiveId" clId="{B8CACB94-876F-46D7-94CC-67F2D2D54B27}" dt="2024-10-27T08:48:17.570" v="19196" actId="14838"/>
          <ac:spMkLst>
            <pc:docMk/>
            <pc:sldMk cId="0" sldId="266"/>
            <ac:spMk id="29" creationId="{24D8A4C9-6508-C71D-50D1-AF7BCB291AD0}"/>
          </ac:spMkLst>
        </pc:spChg>
        <pc:spChg chg="add mod">
          <ac:chgData name="Huyền Nguyễn" userId="ee48879bf47bc5e0" providerId="LiveId" clId="{B8CACB94-876F-46D7-94CC-67F2D2D54B27}" dt="2024-10-27T06:51:45.816" v="11805" actId="1076"/>
          <ac:spMkLst>
            <pc:docMk/>
            <pc:sldMk cId="0" sldId="266"/>
            <ac:spMk id="31" creationId="{6CAF4E67-2134-5DDE-12B9-19AC77D1BA85}"/>
          </ac:spMkLst>
        </pc:spChg>
        <pc:picChg chg="add mod">
          <ac:chgData name="Huyền Nguyễn" userId="ee48879bf47bc5e0" providerId="LiveId" clId="{B8CACB94-876F-46D7-94CC-67F2D2D54B27}" dt="2024-10-27T09:55:29.005" v="26210" actId="1076"/>
          <ac:picMkLst>
            <pc:docMk/>
            <pc:sldMk cId="0" sldId="266"/>
            <ac:picMk id="33" creationId="{463CB93C-444B-4173-6B23-895DC330E8E7}"/>
          </ac:picMkLst>
        </pc:picChg>
      </pc:sldChg>
      <pc:sldChg chg="addSp delSp modSp mod modTransition modAnim modNotes">
        <pc:chgData name="Huyền Nguyễn" userId="ee48879bf47bc5e0" providerId="LiveId" clId="{B8CACB94-876F-46D7-94CC-67F2D2D54B27}" dt="2024-10-27T10:07:36.039" v="27391"/>
        <pc:sldMkLst>
          <pc:docMk/>
          <pc:sldMk cId="0" sldId="267"/>
        </pc:sldMkLst>
      </pc:sldChg>
      <pc:sldChg chg="addSp delSp modSp mod modTransition modAnim modNotes">
        <pc:chgData name="Huyền Nguyễn" userId="ee48879bf47bc5e0" providerId="LiveId" clId="{B8CACB94-876F-46D7-94CC-67F2D2D54B27}" dt="2024-10-27T10:14:32.324" v="28135"/>
        <pc:sldMkLst>
          <pc:docMk/>
          <pc:sldMk cId="0" sldId="268"/>
        </pc:sldMkLst>
      </pc:sldChg>
      <pc:sldChg chg="del modTransition modNotes">
        <pc:chgData name="Huyền Nguyễn" userId="ee48879bf47bc5e0" providerId="LiveId" clId="{B8CACB94-876F-46D7-94CC-67F2D2D54B27}" dt="2024-10-27T08:42:12.873" v="18437" actId="47"/>
        <pc:sldMkLst>
          <pc:docMk/>
          <pc:sldMk cId="0" sldId="269"/>
        </pc:sldMkLst>
      </pc:sldChg>
      <pc:sldChg chg="addSp delSp modSp mod ord modTransition modAnim modNotes">
        <pc:chgData name="Huyền Nguyễn" userId="ee48879bf47bc5e0" providerId="LiveId" clId="{B8CACB94-876F-46D7-94CC-67F2D2D54B27}" dt="2024-10-27T10:08:41.468" v="27494"/>
        <pc:sldMkLst>
          <pc:docMk/>
          <pc:sldMk cId="0" sldId="270"/>
        </pc:sldMkLst>
      </pc:sldChg>
      <pc:sldChg chg="addSp delSp modSp mod ord modTransition modAnim modNotes">
        <pc:chgData name="Huyền Nguyễn" userId="ee48879bf47bc5e0" providerId="LiveId" clId="{B8CACB94-876F-46D7-94CC-67F2D2D54B27}" dt="2024-10-27T10:09:02.314" v="27545"/>
        <pc:sldMkLst>
          <pc:docMk/>
          <pc:sldMk cId="0" sldId="271"/>
        </pc:sldMkLst>
      </pc:sldChg>
      <pc:sldChg chg="addSp delSp modSp mod modTransition modAnim modNotes">
        <pc:chgData name="Huyền Nguyễn" userId="ee48879bf47bc5e0" providerId="LiveId" clId="{B8CACB94-876F-46D7-94CC-67F2D2D54B27}" dt="2024-10-27T10:09:42.454" v="27623"/>
        <pc:sldMkLst>
          <pc:docMk/>
          <pc:sldMk cId="0" sldId="272"/>
        </pc:sldMkLst>
      </pc:sldChg>
      <pc:sldChg chg="addSp delSp modSp mod modTransition modAnim modNotes">
        <pc:chgData name="Huyền Nguyễn" userId="ee48879bf47bc5e0" providerId="LiveId" clId="{B8CACB94-876F-46D7-94CC-67F2D2D54B27}" dt="2024-10-27T10:15:40.303" v="28162" actId="1036"/>
        <pc:sldMkLst>
          <pc:docMk/>
          <pc:sldMk cId="0" sldId="273"/>
        </pc:sldMkLst>
      </pc:sldChg>
      <pc:sldChg chg="addSp delSp modSp mod modTransition modAnim modNotes">
        <pc:chgData name="Huyền Nguyễn" userId="ee48879bf47bc5e0" providerId="LiveId" clId="{B8CACB94-876F-46D7-94CC-67F2D2D54B27}" dt="2024-10-27T10:10:40.525" v="27745"/>
        <pc:sldMkLst>
          <pc:docMk/>
          <pc:sldMk cId="0" sldId="274"/>
        </pc:sldMkLst>
      </pc:sldChg>
      <pc:sldChg chg="addSp delSp modSp mod modTransition modAnim modNotes">
        <pc:chgData name="Huyền Nguyễn" userId="ee48879bf47bc5e0" providerId="LiveId" clId="{B8CACB94-876F-46D7-94CC-67F2D2D54B27}" dt="2024-10-27T10:13:35.535" v="28085"/>
        <pc:sldMkLst>
          <pc:docMk/>
          <pc:sldMk cId="0" sldId="275"/>
        </pc:sldMkLst>
        <pc:spChg chg="add del mod">
          <ac:chgData name="Huyền Nguyễn" userId="ee48879bf47bc5e0" providerId="LiveId" clId="{B8CACB94-876F-46D7-94CC-67F2D2D54B27}" dt="2024-10-27T09:40:03.539" v="25450" actId="1076"/>
          <ac:spMkLst>
            <pc:docMk/>
            <pc:sldMk cId="0" sldId="275"/>
            <ac:spMk id="3" creationId="{26260B6A-2524-0E22-D62A-ACC85ED5E4C8}"/>
          </ac:spMkLst>
        </pc:spChg>
        <pc:spChg chg="add mod">
          <ac:chgData name="Huyền Nguyễn" userId="ee48879bf47bc5e0" providerId="LiveId" clId="{B8CACB94-876F-46D7-94CC-67F2D2D54B27}" dt="2024-10-27T09:40:05.902" v="25451" actId="165"/>
          <ac:spMkLst>
            <pc:docMk/>
            <pc:sldMk cId="0" sldId="275"/>
            <ac:spMk id="6" creationId="{D342166F-8188-0986-DB32-27FD43CB7CC8}"/>
          </ac:spMkLst>
        </pc:spChg>
        <pc:spChg chg="add mod">
          <ac:chgData name="Huyền Nguyễn" userId="ee48879bf47bc5e0" providerId="LiveId" clId="{B8CACB94-876F-46D7-94CC-67F2D2D54B27}" dt="2024-10-27T09:40:05.902" v="25451" actId="165"/>
          <ac:spMkLst>
            <pc:docMk/>
            <pc:sldMk cId="0" sldId="275"/>
            <ac:spMk id="7" creationId="{55732497-E7DB-34A1-C8FC-DFCCA8C2438D}"/>
          </ac:spMkLst>
        </pc:spChg>
        <pc:spChg chg="add mod">
          <ac:chgData name="Huyền Nguyễn" userId="ee48879bf47bc5e0" providerId="LiveId" clId="{B8CACB94-876F-46D7-94CC-67F2D2D54B27}" dt="2024-10-27T09:40:05.902" v="25451" actId="165"/>
          <ac:spMkLst>
            <pc:docMk/>
            <pc:sldMk cId="0" sldId="275"/>
            <ac:spMk id="11" creationId="{BE572A8D-8185-838B-200F-6009B17ADF01}"/>
          </ac:spMkLst>
        </pc:spChg>
        <pc:spChg chg="add mod">
          <ac:chgData name="Huyền Nguyễn" userId="ee48879bf47bc5e0" providerId="LiveId" clId="{B8CACB94-876F-46D7-94CC-67F2D2D54B27}" dt="2024-10-27T09:40:05.902" v="25451" actId="165"/>
          <ac:spMkLst>
            <pc:docMk/>
            <pc:sldMk cId="0" sldId="275"/>
            <ac:spMk id="12" creationId="{2C7A6A76-D533-CC16-5B5D-DC14677E1420}"/>
          </ac:spMkLst>
        </pc:spChg>
        <pc:grpChg chg="add mod topLvl">
          <ac:chgData name="Huyền Nguyễn" userId="ee48879bf47bc5e0" providerId="LiveId" clId="{B8CACB94-876F-46D7-94CC-67F2D2D54B27}" dt="2024-10-27T09:40:05.902" v="25451" actId="165"/>
          <ac:grpSpMkLst>
            <pc:docMk/>
            <pc:sldMk cId="0" sldId="275"/>
            <ac:grpSpMk id="14" creationId="{F1CE55F8-F3DA-E54E-A17B-DE600BD32925}"/>
          </ac:grpSpMkLst>
        </pc:grpChg>
        <pc:grpChg chg="add mod topLvl">
          <ac:chgData name="Huyền Nguyễn" userId="ee48879bf47bc5e0" providerId="LiveId" clId="{B8CACB94-876F-46D7-94CC-67F2D2D54B27}" dt="2024-10-27T09:40:05.902" v="25451" actId="165"/>
          <ac:grpSpMkLst>
            <pc:docMk/>
            <pc:sldMk cId="0" sldId="275"/>
            <ac:grpSpMk id="15" creationId="{23956F40-CC8A-248A-79F3-BE0F685F837C}"/>
          </ac:grpSpMkLst>
        </pc:grpChg>
      </pc:sldChg>
      <pc:sldChg chg="del modTransition modNotes">
        <pc:chgData name="Huyền Nguyễn" userId="ee48879bf47bc5e0" providerId="LiveId" clId="{B8CACB94-876F-46D7-94CC-67F2D2D54B27}" dt="2024-10-27T09:40:17.641" v="25473" actId="47"/>
        <pc:sldMkLst>
          <pc:docMk/>
          <pc:sldMk cId="0" sldId="276"/>
        </pc:sldMkLst>
      </pc:sldChg>
      <pc:sldChg chg="del modTransition modNotes">
        <pc:chgData name="Huyền Nguyễn" userId="ee48879bf47bc5e0" providerId="LiveId" clId="{B8CACB94-876F-46D7-94CC-67F2D2D54B27}" dt="2024-10-27T09:40:18.200" v="25474" actId="47"/>
        <pc:sldMkLst>
          <pc:docMk/>
          <pc:sldMk cId="0" sldId="277"/>
        </pc:sldMkLst>
      </pc:sldChg>
      <pc:sldChg chg="del modTransition modNotes">
        <pc:chgData name="Huyền Nguyễn" userId="ee48879bf47bc5e0" providerId="LiveId" clId="{B8CACB94-876F-46D7-94CC-67F2D2D54B27}" dt="2024-10-27T09:40:18.632" v="25475" actId="47"/>
        <pc:sldMkLst>
          <pc:docMk/>
          <pc:sldMk cId="0" sldId="278"/>
        </pc:sldMkLst>
      </pc:sldChg>
      <pc:sldChg chg="del modTransition modNotes">
        <pc:chgData name="Huyền Nguyễn" userId="ee48879bf47bc5e0" providerId="LiveId" clId="{B8CACB94-876F-46D7-94CC-67F2D2D54B27}" dt="2024-10-27T09:40:19.084" v="25476" actId="47"/>
        <pc:sldMkLst>
          <pc:docMk/>
          <pc:sldMk cId="0" sldId="279"/>
        </pc:sldMkLst>
      </pc:sldChg>
      <pc:sldChg chg="del modTransition modNotes">
        <pc:chgData name="Huyền Nguyễn" userId="ee48879bf47bc5e0" providerId="LiveId" clId="{B8CACB94-876F-46D7-94CC-67F2D2D54B27}" dt="2024-10-27T09:40:19.423" v="25477" actId="47"/>
        <pc:sldMkLst>
          <pc:docMk/>
          <pc:sldMk cId="0" sldId="280"/>
        </pc:sldMkLst>
      </pc:sldChg>
      <pc:sldChg chg="del modTransition modNotes">
        <pc:chgData name="Huyền Nguyễn" userId="ee48879bf47bc5e0" providerId="LiveId" clId="{B8CACB94-876F-46D7-94CC-67F2D2D54B27}" dt="2024-10-27T09:40:19.721" v="25478" actId="47"/>
        <pc:sldMkLst>
          <pc:docMk/>
          <pc:sldMk cId="0" sldId="281"/>
        </pc:sldMkLst>
      </pc:sldChg>
      <pc:sldChg chg="del modTransition modNotes">
        <pc:chgData name="Huyền Nguyễn" userId="ee48879bf47bc5e0" providerId="LiveId" clId="{B8CACB94-876F-46D7-94CC-67F2D2D54B27}" dt="2024-10-27T09:40:20.042" v="25479" actId="47"/>
        <pc:sldMkLst>
          <pc:docMk/>
          <pc:sldMk cId="0" sldId="282"/>
        </pc:sldMkLst>
      </pc:sldChg>
      <pc:sldChg chg="del modTransition modNotes">
        <pc:chgData name="Huyền Nguyễn" userId="ee48879bf47bc5e0" providerId="LiveId" clId="{B8CACB94-876F-46D7-94CC-67F2D2D54B27}" dt="2024-10-27T09:40:20.516" v="25480" actId="47"/>
        <pc:sldMkLst>
          <pc:docMk/>
          <pc:sldMk cId="0" sldId="283"/>
        </pc:sldMkLst>
      </pc:sldChg>
      <pc:sldChg chg="del modTransition modNotes">
        <pc:chgData name="Huyền Nguyễn" userId="ee48879bf47bc5e0" providerId="LiveId" clId="{B8CACB94-876F-46D7-94CC-67F2D2D54B27}" dt="2024-10-27T09:40:21.014" v="25481" actId="47"/>
        <pc:sldMkLst>
          <pc:docMk/>
          <pc:sldMk cId="0" sldId="284"/>
        </pc:sldMkLst>
      </pc:sldChg>
      <pc:sldChg chg="del modTransition modNotes">
        <pc:chgData name="Huyền Nguyễn" userId="ee48879bf47bc5e0" providerId="LiveId" clId="{B8CACB94-876F-46D7-94CC-67F2D2D54B27}" dt="2024-10-27T09:40:21.587" v="25482" actId="47"/>
        <pc:sldMkLst>
          <pc:docMk/>
          <pc:sldMk cId="0" sldId="285"/>
        </pc:sldMkLst>
      </pc:sldChg>
      <pc:sldChg chg="del modTransition modNotes">
        <pc:chgData name="Huyền Nguyễn" userId="ee48879bf47bc5e0" providerId="LiveId" clId="{B8CACB94-876F-46D7-94CC-67F2D2D54B27}" dt="2024-10-27T09:40:22.013" v="25504" actId="47"/>
        <pc:sldMkLst>
          <pc:docMk/>
          <pc:sldMk cId="0" sldId="286"/>
        </pc:sldMkLst>
      </pc:sldChg>
      <pc:sldChg chg="del modTransition modNotes">
        <pc:chgData name="Huyền Nguyễn" userId="ee48879bf47bc5e0" providerId="LiveId" clId="{B8CACB94-876F-46D7-94CC-67F2D2D54B27}" dt="2024-10-27T09:40:22.614" v="25505" actId="47"/>
        <pc:sldMkLst>
          <pc:docMk/>
          <pc:sldMk cId="0" sldId="287"/>
        </pc:sldMkLst>
      </pc:sldChg>
      <pc:sldChg chg="del modTransition modNotes">
        <pc:chgData name="Huyền Nguyễn" userId="ee48879bf47bc5e0" providerId="LiveId" clId="{B8CACB94-876F-46D7-94CC-67F2D2D54B27}" dt="2024-10-27T09:40:23.196" v="25506" actId="47"/>
        <pc:sldMkLst>
          <pc:docMk/>
          <pc:sldMk cId="0" sldId="288"/>
        </pc:sldMkLst>
      </pc:sldChg>
      <pc:sldChg chg="del modTransition modNotes">
        <pc:chgData name="Huyền Nguyễn" userId="ee48879bf47bc5e0" providerId="LiveId" clId="{B8CACB94-876F-46D7-94CC-67F2D2D54B27}" dt="2024-10-27T09:40:23.674" v="25507" actId="47"/>
        <pc:sldMkLst>
          <pc:docMk/>
          <pc:sldMk cId="0" sldId="289"/>
        </pc:sldMkLst>
      </pc:sldChg>
      <pc:sldChg chg="addSp delSp modSp add del mod modTransition modAnim modNotes">
        <pc:chgData name="Huyền Nguyễn" userId="ee48879bf47bc5e0" providerId="LiveId" clId="{B8CACB94-876F-46D7-94CC-67F2D2D54B27}" dt="2024-10-27T10:13:45.363" v="28107"/>
        <pc:sldMkLst>
          <pc:docMk/>
          <pc:sldMk cId="0" sldId="290"/>
        </pc:sldMkLst>
        <pc:spChg chg="mod">
          <ac:chgData name="Huyền Nguyễn" userId="ee48879bf47bc5e0" providerId="LiveId" clId="{B8CACB94-876F-46D7-94CC-67F2D2D54B27}" dt="2024-10-27T09:41:52.466" v="25851"/>
          <ac:spMkLst>
            <pc:docMk/>
            <pc:sldMk cId="0" sldId="290"/>
            <ac:spMk id="5" creationId="{F16EE27F-9653-7F4D-20FE-909230D65ABF}"/>
          </ac:spMkLst>
        </pc:spChg>
        <pc:spChg chg="mod">
          <ac:chgData name="Huyền Nguyễn" userId="ee48879bf47bc5e0" providerId="LiveId" clId="{B8CACB94-876F-46D7-94CC-67F2D2D54B27}" dt="2024-10-27T09:41:52.466" v="25851"/>
          <ac:spMkLst>
            <pc:docMk/>
            <pc:sldMk cId="0" sldId="290"/>
            <ac:spMk id="7" creationId="{86F67BB8-08CB-565A-89DC-7ABA57471F3D}"/>
          </ac:spMkLst>
        </pc:spChg>
        <pc:spChg chg="mod">
          <ac:chgData name="Huyền Nguyễn" userId="ee48879bf47bc5e0" providerId="LiveId" clId="{B8CACB94-876F-46D7-94CC-67F2D2D54B27}" dt="2024-10-27T09:41:52.466" v="25851"/>
          <ac:spMkLst>
            <pc:docMk/>
            <pc:sldMk cId="0" sldId="290"/>
            <ac:spMk id="8" creationId="{316BFF4E-A87B-6EDE-35AB-3BC5BD1DABB0}"/>
          </ac:spMkLst>
        </pc:spChg>
        <pc:spChg chg="mod">
          <ac:chgData name="Huyền Nguyễn" userId="ee48879bf47bc5e0" providerId="LiveId" clId="{B8CACB94-876F-46D7-94CC-67F2D2D54B27}" dt="2024-10-27T09:41:52.466" v="25851"/>
          <ac:spMkLst>
            <pc:docMk/>
            <pc:sldMk cId="0" sldId="290"/>
            <ac:spMk id="9" creationId="{85132138-BDFA-ADBB-379D-B81D17C4C426}"/>
          </ac:spMkLst>
        </pc:spChg>
        <pc:spChg chg="mod">
          <ac:chgData name="Huyền Nguyễn" userId="ee48879bf47bc5e0" providerId="LiveId" clId="{B8CACB94-876F-46D7-94CC-67F2D2D54B27}" dt="2024-10-27T09:41:52.466" v="25851"/>
          <ac:spMkLst>
            <pc:docMk/>
            <pc:sldMk cId="0" sldId="290"/>
            <ac:spMk id="10" creationId="{FA119A63-4670-5757-1B02-17A4E900C8BE}"/>
          </ac:spMkLst>
        </pc:spChg>
        <pc:spChg chg="mod">
          <ac:chgData name="Huyền Nguyễn" userId="ee48879bf47bc5e0" providerId="LiveId" clId="{B8CACB94-876F-46D7-94CC-67F2D2D54B27}" dt="2024-10-27T09:41:52.466" v="25851"/>
          <ac:spMkLst>
            <pc:docMk/>
            <pc:sldMk cId="0" sldId="290"/>
            <ac:spMk id="11" creationId="{C65C3AC5-416F-B07D-F167-01CFCF6FC924}"/>
          </ac:spMkLst>
        </pc:spChg>
        <pc:spChg chg="mod">
          <ac:chgData name="Huyền Nguyễn" userId="ee48879bf47bc5e0" providerId="LiveId" clId="{B8CACB94-876F-46D7-94CC-67F2D2D54B27}" dt="2024-10-27T09:41:52.466" v="25851"/>
          <ac:spMkLst>
            <pc:docMk/>
            <pc:sldMk cId="0" sldId="290"/>
            <ac:spMk id="12" creationId="{08B91578-F111-2463-B77D-07CE5F7630F0}"/>
          </ac:spMkLst>
        </pc:spChg>
        <pc:spChg chg="mod">
          <ac:chgData name="Huyền Nguyễn" userId="ee48879bf47bc5e0" providerId="LiveId" clId="{B8CACB94-876F-46D7-94CC-67F2D2D54B27}" dt="2024-10-27T09:41:52.466" v="25851"/>
          <ac:spMkLst>
            <pc:docMk/>
            <pc:sldMk cId="0" sldId="290"/>
            <ac:spMk id="13" creationId="{A45BEF07-A419-50A6-E6E3-164769FC3FC2}"/>
          </ac:spMkLst>
        </pc:spChg>
        <pc:spChg chg="mod">
          <ac:chgData name="Huyền Nguyễn" userId="ee48879bf47bc5e0" providerId="LiveId" clId="{B8CACB94-876F-46D7-94CC-67F2D2D54B27}" dt="2024-10-27T09:41:52.466" v="25851"/>
          <ac:spMkLst>
            <pc:docMk/>
            <pc:sldMk cId="0" sldId="290"/>
            <ac:spMk id="14" creationId="{C6A160AB-2A15-2190-C550-1BE1339CA6F7}"/>
          </ac:spMkLst>
        </pc:spChg>
        <pc:spChg chg="mod">
          <ac:chgData name="Huyền Nguyễn" userId="ee48879bf47bc5e0" providerId="LiveId" clId="{B8CACB94-876F-46D7-94CC-67F2D2D54B27}" dt="2024-10-27T09:41:52.466" v="25851"/>
          <ac:spMkLst>
            <pc:docMk/>
            <pc:sldMk cId="0" sldId="290"/>
            <ac:spMk id="15" creationId="{18BFBA6C-4AF7-72B7-01B6-3E0FD53EE949}"/>
          </ac:spMkLst>
        </pc:spChg>
        <pc:spChg chg="mod">
          <ac:chgData name="Huyền Nguyễn" userId="ee48879bf47bc5e0" providerId="LiveId" clId="{B8CACB94-876F-46D7-94CC-67F2D2D54B27}" dt="2024-10-27T09:41:52.466" v="25851"/>
          <ac:spMkLst>
            <pc:docMk/>
            <pc:sldMk cId="0" sldId="290"/>
            <ac:spMk id="16" creationId="{8E0D9EF8-E65D-3FDF-3C45-F35DBC687A8F}"/>
          </ac:spMkLst>
        </pc:spChg>
        <pc:spChg chg="mod">
          <ac:chgData name="Huyền Nguyễn" userId="ee48879bf47bc5e0" providerId="LiveId" clId="{B8CACB94-876F-46D7-94CC-67F2D2D54B27}" dt="2024-10-27T09:41:52.466" v="25851"/>
          <ac:spMkLst>
            <pc:docMk/>
            <pc:sldMk cId="0" sldId="290"/>
            <ac:spMk id="17" creationId="{5420F7F4-CB7A-907E-84F1-96D869187D8A}"/>
          </ac:spMkLst>
        </pc:spChg>
        <pc:spChg chg="mod">
          <ac:chgData name="Huyền Nguyễn" userId="ee48879bf47bc5e0" providerId="LiveId" clId="{B8CACB94-876F-46D7-94CC-67F2D2D54B27}" dt="2024-10-27T09:41:52.466" v="25851"/>
          <ac:spMkLst>
            <pc:docMk/>
            <pc:sldMk cId="0" sldId="290"/>
            <ac:spMk id="18" creationId="{100F89F9-CF09-62C4-049B-FCC1B73DF902}"/>
          </ac:spMkLst>
        </pc:spChg>
        <pc:spChg chg="mod">
          <ac:chgData name="Huyền Nguyễn" userId="ee48879bf47bc5e0" providerId="LiveId" clId="{B8CACB94-876F-46D7-94CC-67F2D2D54B27}" dt="2024-10-27T09:41:52.466" v="25851"/>
          <ac:spMkLst>
            <pc:docMk/>
            <pc:sldMk cId="0" sldId="290"/>
            <ac:spMk id="19" creationId="{DCE13D9D-9733-ECB2-05F7-93DFD46CE4CC}"/>
          </ac:spMkLst>
        </pc:spChg>
        <pc:spChg chg="mod">
          <ac:chgData name="Huyền Nguyễn" userId="ee48879bf47bc5e0" providerId="LiveId" clId="{B8CACB94-876F-46D7-94CC-67F2D2D54B27}" dt="2024-10-27T09:41:52.466" v="25851"/>
          <ac:spMkLst>
            <pc:docMk/>
            <pc:sldMk cId="0" sldId="290"/>
            <ac:spMk id="20" creationId="{30B93102-C4F1-57AB-FE00-8953BD089BE3}"/>
          </ac:spMkLst>
        </pc:spChg>
        <pc:spChg chg="mod">
          <ac:chgData name="Huyền Nguyễn" userId="ee48879bf47bc5e0" providerId="LiveId" clId="{B8CACB94-876F-46D7-94CC-67F2D2D54B27}" dt="2024-10-27T09:41:52.466" v="25851"/>
          <ac:spMkLst>
            <pc:docMk/>
            <pc:sldMk cId="0" sldId="290"/>
            <ac:spMk id="21" creationId="{6C95CF91-02DA-648B-5E9A-D3365506BE99}"/>
          </ac:spMkLst>
        </pc:spChg>
        <pc:spChg chg="mod">
          <ac:chgData name="Huyền Nguyễn" userId="ee48879bf47bc5e0" providerId="LiveId" clId="{B8CACB94-876F-46D7-94CC-67F2D2D54B27}" dt="2024-10-27T09:41:52.466" v="25851"/>
          <ac:spMkLst>
            <pc:docMk/>
            <pc:sldMk cId="0" sldId="290"/>
            <ac:spMk id="22" creationId="{97A66ABD-DA47-0247-0656-F91BEC280D8C}"/>
          </ac:spMkLst>
        </pc:spChg>
        <pc:spChg chg="mod">
          <ac:chgData name="Huyền Nguyễn" userId="ee48879bf47bc5e0" providerId="LiveId" clId="{B8CACB94-876F-46D7-94CC-67F2D2D54B27}" dt="2024-10-27T09:41:52.466" v="25851"/>
          <ac:spMkLst>
            <pc:docMk/>
            <pc:sldMk cId="0" sldId="290"/>
            <ac:spMk id="23" creationId="{E0192C9B-E4F2-BEDD-B227-A92D11193219}"/>
          </ac:spMkLst>
        </pc:spChg>
        <pc:spChg chg="mod">
          <ac:chgData name="Huyền Nguyễn" userId="ee48879bf47bc5e0" providerId="LiveId" clId="{B8CACB94-876F-46D7-94CC-67F2D2D54B27}" dt="2024-10-27T09:41:52.466" v="25851"/>
          <ac:spMkLst>
            <pc:docMk/>
            <pc:sldMk cId="0" sldId="290"/>
            <ac:spMk id="24" creationId="{4FD24712-6B4F-9CD1-56AB-14366C8B324A}"/>
          </ac:spMkLst>
        </pc:spChg>
        <pc:spChg chg="mod">
          <ac:chgData name="Huyền Nguyễn" userId="ee48879bf47bc5e0" providerId="LiveId" clId="{B8CACB94-876F-46D7-94CC-67F2D2D54B27}" dt="2024-10-27T09:41:52.466" v="25851"/>
          <ac:spMkLst>
            <pc:docMk/>
            <pc:sldMk cId="0" sldId="290"/>
            <ac:spMk id="25" creationId="{9C080F7C-A551-78C1-B316-6DD33BE6AE31}"/>
          </ac:spMkLst>
        </pc:spChg>
        <pc:spChg chg="mod">
          <ac:chgData name="Huyền Nguyễn" userId="ee48879bf47bc5e0" providerId="LiveId" clId="{B8CACB94-876F-46D7-94CC-67F2D2D54B27}" dt="2024-10-27T09:41:52.466" v="25851"/>
          <ac:spMkLst>
            <pc:docMk/>
            <pc:sldMk cId="0" sldId="290"/>
            <ac:spMk id="26" creationId="{D066EA56-DBD3-A633-2561-A67C1386F6E4}"/>
          </ac:spMkLst>
        </pc:spChg>
        <pc:spChg chg="mod">
          <ac:chgData name="Huyền Nguyễn" userId="ee48879bf47bc5e0" providerId="LiveId" clId="{B8CACB94-876F-46D7-94CC-67F2D2D54B27}" dt="2024-10-27T09:41:52.466" v="25851"/>
          <ac:spMkLst>
            <pc:docMk/>
            <pc:sldMk cId="0" sldId="290"/>
            <ac:spMk id="27" creationId="{87400F68-06B9-3A16-5ABB-3892B1C9E800}"/>
          </ac:spMkLst>
        </pc:spChg>
        <pc:spChg chg="mod">
          <ac:chgData name="Huyền Nguyễn" userId="ee48879bf47bc5e0" providerId="LiveId" clId="{B8CACB94-876F-46D7-94CC-67F2D2D54B27}" dt="2024-10-27T09:41:52.466" v="25851"/>
          <ac:spMkLst>
            <pc:docMk/>
            <pc:sldMk cId="0" sldId="290"/>
            <ac:spMk id="28" creationId="{9E80ED56-DB72-873F-425E-5D4D5601DA67}"/>
          </ac:spMkLst>
        </pc:spChg>
        <pc:spChg chg="mod">
          <ac:chgData name="Huyền Nguyễn" userId="ee48879bf47bc5e0" providerId="LiveId" clId="{B8CACB94-876F-46D7-94CC-67F2D2D54B27}" dt="2024-10-27T09:41:52.466" v="25851"/>
          <ac:spMkLst>
            <pc:docMk/>
            <pc:sldMk cId="0" sldId="290"/>
            <ac:spMk id="30" creationId="{E6DEB227-0114-A419-F9BB-97B45D2B8089}"/>
          </ac:spMkLst>
        </pc:spChg>
        <pc:spChg chg="mod">
          <ac:chgData name="Huyền Nguyễn" userId="ee48879bf47bc5e0" providerId="LiveId" clId="{B8CACB94-876F-46D7-94CC-67F2D2D54B27}" dt="2024-10-27T09:41:52.466" v="25851"/>
          <ac:spMkLst>
            <pc:docMk/>
            <pc:sldMk cId="0" sldId="290"/>
            <ac:spMk id="31" creationId="{64EC21F4-1584-A7C0-6973-04569F4AD10D}"/>
          </ac:spMkLst>
        </pc:spChg>
        <pc:spChg chg="mod">
          <ac:chgData name="Huyền Nguyễn" userId="ee48879bf47bc5e0" providerId="LiveId" clId="{B8CACB94-876F-46D7-94CC-67F2D2D54B27}" dt="2024-10-27T09:41:52.466" v="25851"/>
          <ac:spMkLst>
            <pc:docMk/>
            <pc:sldMk cId="0" sldId="290"/>
            <ac:spMk id="32" creationId="{808FE3BC-A797-D40D-C875-246517737521}"/>
          </ac:spMkLst>
        </pc:spChg>
        <pc:spChg chg="mod">
          <ac:chgData name="Huyền Nguyễn" userId="ee48879bf47bc5e0" providerId="LiveId" clId="{B8CACB94-876F-46D7-94CC-67F2D2D54B27}" dt="2024-10-27T09:41:52.466" v="25851"/>
          <ac:spMkLst>
            <pc:docMk/>
            <pc:sldMk cId="0" sldId="290"/>
            <ac:spMk id="33" creationId="{EDE59613-DE71-731A-AE5D-A56E67B1DE61}"/>
          </ac:spMkLst>
        </pc:spChg>
        <pc:spChg chg="mod">
          <ac:chgData name="Huyền Nguyễn" userId="ee48879bf47bc5e0" providerId="LiveId" clId="{B8CACB94-876F-46D7-94CC-67F2D2D54B27}" dt="2024-10-27T09:41:52.466" v="25851"/>
          <ac:spMkLst>
            <pc:docMk/>
            <pc:sldMk cId="0" sldId="290"/>
            <ac:spMk id="34" creationId="{CBA2EC12-DF06-D23B-78FD-86B3F299F5C5}"/>
          </ac:spMkLst>
        </pc:spChg>
        <pc:spChg chg="mod">
          <ac:chgData name="Huyền Nguyễn" userId="ee48879bf47bc5e0" providerId="LiveId" clId="{B8CACB94-876F-46D7-94CC-67F2D2D54B27}" dt="2024-10-27T09:41:52.466" v="25851"/>
          <ac:spMkLst>
            <pc:docMk/>
            <pc:sldMk cId="0" sldId="290"/>
            <ac:spMk id="35" creationId="{5D21806B-907A-745C-F6DC-C0E9BFADA04E}"/>
          </ac:spMkLst>
        </pc:spChg>
        <pc:spChg chg="mod">
          <ac:chgData name="Huyền Nguyễn" userId="ee48879bf47bc5e0" providerId="LiveId" clId="{B8CACB94-876F-46D7-94CC-67F2D2D54B27}" dt="2024-10-27T09:41:52.466" v="25851"/>
          <ac:spMkLst>
            <pc:docMk/>
            <pc:sldMk cId="0" sldId="290"/>
            <ac:spMk id="36" creationId="{79CDA348-9750-1642-1676-AA9A3797A1F0}"/>
          </ac:spMkLst>
        </pc:spChg>
        <pc:spChg chg="mod">
          <ac:chgData name="Huyền Nguyễn" userId="ee48879bf47bc5e0" providerId="LiveId" clId="{B8CACB94-876F-46D7-94CC-67F2D2D54B27}" dt="2024-10-27T09:41:52.466" v="25851"/>
          <ac:spMkLst>
            <pc:docMk/>
            <pc:sldMk cId="0" sldId="290"/>
            <ac:spMk id="37" creationId="{7AC91682-3D39-42B3-BF48-EC0AF09E060F}"/>
          </ac:spMkLst>
        </pc:spChg>
        <pc:spChg chg="mod">
          <ac:chgData name="Huyền Nguyễn" userId="ee48879bf47bc5e0" providerId="LiveId" clId="{B8CACB94-876F-46D7-94CC-67F2D2D54B27}" dt="2024-10-27T09:41:52.466" v="25851"/>
          <ac:spMkLst>
            <pc:docMk/>
            <pc:sldMk cId="0" sldId="290"/>
            <ac:spMk id="38" creationId="{789A3BD9-8D4C-46CA-10A4-FF1844ED0685}"/>
          </ac:spMkLst>
        </pc:spChg>
        <pc:spChg chg="mod">
          <ac:chgData name="Huyền Nguyễn" userId="ee48879bf47bc5e0" providerId="LiveId" clId="{B8CACB94-876F-46D7-94CC-67F2D2D54B27}" dt="2024-10-27T09:41:52.466" v="25851"/>
          <ac:spMkLst>
            <pc:docMk/>
            <pc:sldMk cId="0" sldId="290"/>
            <ac:spMk id="39" creationId="{BEE432AD-B041-0A47-5CFE-C611138AD135}"/>
          </ac:spMkLst>
        </pc:spChg>
        <pc:spChg chg="mod">
          <ac:chgData name="Huyền Nguyễn" userId="ee48879bf47bc5e0" providerId="LiveId" clId="{B8CACB94-876F-46D7-94CC-67F2D2D54B27}" dt="2024-10-27T09:41:52.466" v="25851"/>
          <ac:spMkLst>
            <pc:docMk/>
            <pc:sldMk cId="0" sldId="290"/>
            <ac:spMk id="40" creationId="{4E7A0302-7144-8297-CA3D-C38FE99101CB}"/>
          </ac:spMkLst>
        </pc:spChg>
        <pc:spChg chg="mod">
          <ac:chgData name="Huyền Nguyễn" userId="ee48879bf47bc5e0" providerId="LiveId" clId="{B8CACB94-876F-46D7-94CC-67F2D2D54B27}" dt="2024-10-27T09:41:52.466" v="25851"/>
          <ac:spMkLst>
            <pc:docMk/>
            <pc:sldMk cId="0" sldId="290"/>
            <ac:spMk id="41" creationId="{78FB6903-E8F3-7061-FB04-D9924CC1EE21}"/>
          </ac:spMkLst>
        </pc:spChg>
        <pc:spChg chg="mod">
          <ac:chgData name="Huyền Nguyễn" userId="ee48879bf47bc5e0" providerId="LiveId" clId="{B8CACB94-876F-46D7-94CC-67F2D2D54B27}" dt="2024-10-27T09:41:52.466" v="25851"/>
          <ac:spMkLst>
            <pc:docMk/>
            <pc:sldMk cId="0" sldId="290"/>
            <ac:spMk id="42" creationId="{066BDE5F-83F1-F9D8-78A2-E9F714211B65}"/>
          </ac:spMkLst>
        </pc:spChg>
        <pc:spChg chg="mod">
          <ac:chgData name="Huyền Nguyễn" userId="ee48879bf47bc5e0" providerId="LiveId" clId="{B8CACB94-876F-46D7-94CC-67F2D2D54B27}" dt="2024-10-27T09:41:52.466" v="25851"/>
          <ac:spMkLst>
            <pc:docMk/>
            <pc:sldMk cId="0" sldId="290"/>
            <ac:spMk id="43" creationId="{CC1CABB8-AB98-2C02-CBE3-9D142A225809}"/>
          </ac:spMkLst>
        </pc:spChg>
        <pc:spChg chg="mod">
          <ac:chgData name="Huyền Nguyễn" userId="ee48879bf47bc5e0" providerId="LiveId" clId="{B8CACB94-876F-46D7-94CC-67F2D2D54B27}" dt="2024-10-27T09:42:00.026" v="25873"/>
          <ac:spMkLst>
            <pc:docMk/>
            <pc:sldMk cId="0" sldId="290"/>
            <ac:spMk id="51" creationId="{DA193E17-74E6-6B13-28E2-A09A96CD09B3}"/>
          </ac:spMkLst>
        </pc:spChg>
        <pc:spChg chg="mod">
          <ac:chgData name="Huyền Nguyễn" userId="ee48879bf47bc5e0" providerId="LiveId" clId="{B8CACB94-876F-46D7-94CC-67F2D2D54B27}" dt="2024-10-27T09:42:00.026" v="25873"/>
          <ac:spMkLst>
            <pc:docMk/>
            <pc:sldMk cId="0" sldId="290"/>
            <ac:spMk id="52" creationId="{AC2A5B8D-B210-0874-1D5B-6C24AA035B94}"/>
          </ac:spMkLst>
        </pc:spChg>
        <pc:spChg chg="mod">
          <ac:chgData name="Huyền Nguyễn" userId="ee48879bf47bc5e0" providerId="LiveId" clId="{B8CACB94-876F-46D7-94CC-67F2D2D54B27}" dt="2024-10-27T09:42:00.026" v="25873"/>
          <ac:spMkLst>
            <pc:docMk/>
            <pc:sldMk cId="0" sldId="290"/>
            <ac:spMk id="53" creationId="{4DCCAE9A-264C-BD55-4CC4-DD1DD318B18D}"/>
          </ac:spMkLst>
        </pc:spChg>
        <pc:spChg chg="mod">
          <ac:chgData name="Huyền Nguyễn" userId="ee48879bf47bc5e0" providerId="LiveId" clId="{B8CACB94-876F-46D7-94CC-67F2D2D54B27}" dt="2024-10-27T09:42:00.026" v="25873"/>
          <ac:spMkLst>
            <pc:docMk/>
            <pc:sldMk cId="0" sldId="290"/>
            <ac:spMk id="54" creationId="{0EC18109-4940-1CAB-67D9-4F1B6B3ADCF4}"/>
          </ac:spMkLst>
        </pc:spChg>
        <pc:spChg chg="mod">
          <ac:chgData name="Huyền Nguyễn" userId="ee48879bf47bc5e0" providerId="LiveId" clId="{B8CACB94-876F-46D7-94CC-67F2D2D54B27}" dt="2024-10-27T09:42:00.026" v="25873"/>
          <ac:spMkLst>
            <pc:docMk/>
            <pc:sldMk cId="0" sldId="290"/>
            <ac:spMk id="55" creationId="{1CE7CB14-B41E-C3D0-8098-FD33F0C93E4A}"/>
          </ac:spMkLst>
        </pc:spChg>
        <pc:spChg chg="mod">
          <ac:chgData name="Huyền Nguyễn" userId="ee48879bf47bc5e0" providerId="LiveId" clId="{B8CACB94-876F-46D7-94CC-67F2D2D54B27}" dt="2024-10-27T09:42:00.026" v="25873"/>
          <ac:spMkLst>
            <pc:docMk/>
            <pc:sldMk cId="0" sldId="290"/>
            <ac:spMk id="56" creationId="{D5CA8D99-F777-2CDB-18DC-4251A5E458EC}"/>
          </ac:spMkLst>
        </pc:spChg>
        <pc:spChg chg="mod">
          <ac:chgData name="Huyền Nguyễn" userId="ee48879bf47bc5e0" providerId="LiveId" clId="{B8CACB94-876F-46D7-94CC-67F2D2D54B27}" dt="2024-10-27T09:42:00.026" v="25873"/>
          <ac:spMkLst>
            <pc:docMk/>
            <pc:sldMk cId="0" sldId="290"/>
            <ac:spMk id="57" creationId="{6C052170-214E-2438-46FF-45F7DDADB82C}"/>
          </ac:spMkLst>
        </pc:spChg>
        <pc:spChg chg="mod">
          <ac:chgData name="Huyền Nguyễn" userId="ee48879bf47bc5e0" providerId="LiveId" clId="{B8CACB94-876F-46D7-94CC-67F2D2D54B27}" dt="2024-10-27T09:42:00.026" v="25873"/>
          <ac:spMkLst>
            <pc:docMk/>
            <pc:sldMk cId="0" sldId="290"/>
            <ac:spMk id="58" creationId="{13D8D51F-9292-5C2B-BCC8-82C283644FE7}"/>
          </ac:spMkLst>
        </pc:spChg>
        <pc:spChg chg="mod">
          <ac:chgData name="Huyền Nguyễn" userId="ee48879bf47bc5e0" providerId="LiveId" clId="{B8CACB94-876F-46D7-94CC-67F2D2D54B27}" dt="2024-10-27T09:43:01.428" v="25988" actId="1036"/>
          <ac:spMkLst>
            <pc:docMk/>
            <pc:sldMk cId="0" sldId="290"/>
            <ac:spMk id="1826" creationId="{00000000-0000-0000-0000-000000000000}"/>
          </ac:spMkLst>
        </pc:spChg>
        <pc:grpChg chg="add mod">
          <ac:chgData name="Huyền Nguyễn" userId="ee48879bf47bc5e0" providerId="LiveId" clId="{B8CACB94-876F-46D7-94CC-67F2D2D54B27}" dt="2024-10-27T09:41:52.466" v="25851"/>
          <ac:grpSpMkLst>
            <pc:docMk/>
            <pc:sldMk cId="0" sldId="290"/>
            <ac:grpSpMk id="4" creationId="{421F747F-9C5C-C8B6-D450-78F72C15F62F}"/>
          </ac:grpSpMkLst>
        </pc:grpChg>
        <pc:grpChg chg="mod">
          <ac:chgData name="Huyền Nguyễn" userId="ee48879bf47bc5e0" providerId="LiveId" clId="{B8CACB94-876F-46D7-94CC-67F2D2D54B27}" dt="2024-10-27T09:41:52.466" v="25851"/>
          <ac:grpSpMkLst>
            <pc:docMk/>
            <pc:sldMk cId="0" sldId="290"/>
            <ac:grpSpMk id="29" creationId="{01B2FDD1-A167-D4BD-AFB1-0FA3981E8E95}"/>
          </ac:grpSpMkLst>
        </pc:grpChg>
        <pc:grpChg chg="add mod">
          <ac:chgData name="Huyền Nguyễn" userId="ee48879bf47bc5e0" providerId="LiveId" clId="{B8CACB94-876F-46D7-94CC-67F2D2D54B27}" dt="2024-10-27T09:43:01.428" v="25988" actId="1036"/>
          <ac:grpSpMkLst>
            <pc:docMk/>
            <pc:sldMk cId="0" sldId="290"/>
            <ac:grpSpMk id="44" creationId="{AA4E45CD-8FEA-288A-710C-7F63C11CDE71}"/>
          </ac:grpSpMkLst>
        </pc:grpChg>
        <pc:grpChg chg="mod">
          <ac:chgData name="Huyền Nguyễn" userId="ee48879bf47bc5e0" providerId="LiveId" clId="{B8CACB94-876F-46D7-94CC-67F2D2D54B27}" dt="2024-10-27T09:42:00.026" v="25873"/>
          <ac:grpSpMkLst>
            <pc:docMk/>
            <pc:sldMk cId="0" sldId="290"/>
            <ac:grpSpMk id="46" creationId="{BAF12660-0DB5-8308-8A6E-1EC24D45F4D4}"/>
          </ac:grpSpMkLst>
        </pc:grpChg>
        <pc:grpChg chg="mod">
          <ac:chgData name="Huyền Nguyễn" userId="ee48879bf47bc5e0" providerId="LiveId" clId="{B8CACB94-876F-46D7-94CC-67F2D2D54B27}" dt="2024-10-27T09:42:00.026" v="25873"/>
          <ac:grpSpMkLst>
            <pc:docMk/>
            <pc:sldMk cId="0" sldId="290"/>
            <ac:grpSpMk id="47" creationId="{1FFF73A1-1121-FBF6-49FF-885BC8A2A721}"/>
          </ac:grpSpMkLst>
        </pc:grpChg>
        <pc:grpChg chg="mod">
          <ac:chgData name="Huyền Nguyễn" userId="ee48879bf47bc5e0" providerId="LiveId" clId="{B8CACB94-876F-46D7-94CC-67F2D2D54B27}" dt="2024-10-27T09:42:00.026" v="25873"/>
          <ac:grpSpMkLst>
            <pc:docMk/>
            <pc:sldMk cId="0" sldId="290"/>
            <ac:grpSpMk id="48" creationId="{B633134B-27D7-9A33-F347-F80B3EE705E7}"/>
          </ac:grpSpMkLst>
        </pc:grpChg>
        <pc:grpChg chg="mod">
          <ac:chgData name="Huyền Nguyễn" userId="ee48879bf47bc5e0" providerId="LiveId" clId="{B8CACB94-876F-46D7-94CC-67F2D2D54B27}" dt="2024-10-27T09:42:00.026" v="25873"/>
          <ac:grpSpMkLst>
            <pc:docMk/>
            <pc:sldMk cId="0" sldId="290"/>
            <ac:grpSpMk id="49" creationId="{9E4DFB23-1617-9D53-C55A-176DD9A6D8D6}"/>
          </ac:grpSpMkLst>
        </pc:grpChg>
        <pc:grpChg chg="mod">
          <ac:chgData name="Huyền Nguyễn" userId="ee48879bf47bc5e0" providerId="LiveId" clId="{B8CACB94-876F-46D7-94CC-67F2D2D54B27}" dt="2024-10-27T09:42:00.026" v="25873"/>
          <ac:grpSpMkLst>
            <pc:docMk/>
            <pc:sldMk cId="0" sldId="290"/>
            <ac:grpSpMk id="50" creationId="{C1E12F16-020E-FA3E-5382-D7BA3633BC6A}"/>
          </ac:grpSpMkLst>
        </pc:grpChg>
        <pc:picChg chg="add mod">
          <ac:chgData name="Huyền Nguyễn" userId="ee48879bf47bc5e0" providerId="LiveId" clId="{B8CACB94-876F-46D7-94CC-67F2D2D54B27}" dt="2024-10-27T09:56:07.823" v="26282"/>
          <ac:picMkLst>
            <pc:docMk/>
            <pc:sldMk cId="0" sldId="290"/>
            <ac:picMk id="59" creationId="{B86530CB-538D-F84B-9E96-D97C7289AC36}"/>
          </ac:picMkLst>
        </pc:picChg>
        <pc:cxnChg chg="mod">
          <ac:chgData name="Huyền Nguyễn" userId="ee48879bf47bc5e0" providerId="LiveId" clId="{B8CACB94-876F-46D7-94CC-67F2D2D54B27}" dt="2024-10-27T09:41:52.466" v="25851"/>
          <ac:cxnSpMkLst>
            <pc:docMk/>
            <pc:sldMk cId="0" sldId="290"/>
            <ac:cxnSpMk id="6" creationId="{F67DE9EE-5AEA-68CD-A25A-6AB7D43300F2}"/>
          </ac:cxnSpMkLst>
        </pc:cxnChg>
        <pc:cxnChg chg="mod">
          <ac:chgData name="Huyền Nguyễn" userId="ee48879bf47bc5e0" providerId="LiveId" clId="{B8CACB94-876F-46D7-94CC-67F2D2D54B27}" dt="2024-10-27T09:42:00.026" v="25873"/>
          <ac:cxnSpMkLst>
            <pc:docMk/>
            <pc:sldMk cId="0" sldId="290"/>
            <ac:cxnSpMk id="45" creationId="{6EB9717E-A7C6-18E2-D667-74661A2C314C}"/>
          </ac:cxnSpMkLst>
        </pc:cxnChg>
      </pc:sldChg>
      <pc:sldChg chg="modSp add del modTransition modNotes">
        <pc:chgData name="Huyền Nguyễn" userId="ee48879bf47bc5e0" providerId="LiveId" clId="{B8CACB94-876F-46D7-94CC-67F2D2D54B27}" dt="2024-10-27T09:40:30.527" v="25516" actId="47"/>
        <pc:sldMkLst>
          <pc:docMk/>
          <pc:sldMk cId="0" sldId="291"/>
        </pc:sldMkLst>
      </pc:sldChg>
      <pc:sldChg chg="del modTransition modNotes">
        <pc:chgData name="Huyền Nguyễn" userId="ee48879bf47bc5e0" providerId="LiveId" clId="{B8CACB94-876F-46D7-94CC-67F2D2D54B27}" dt="2024-10-27T09:40:31.020" v="25517" actId="47"/>
        <pc:sldMkLst>
          <pc:docMk/>
          <pc:sldMk cId="0" sldId="292"/>
        </pc:sldMkLst>
      </pc:sldChg>
      <pc:sldChg chg="del modTransition modNotes">
        <pc:chgData name="Huyền Nguyễn" userId="ee48879bf47bc5e0" providerId="LiveId" clId="{B8CACB94-876F-46D7-94CC-67F2D2D54B27}" dt="2024-10-24T09:39:03.198" v="8219" actId="47"/>
        <pc:sldMkLst>
          <pc:docMk/>
          <pc:sldMk cId="0" sldId="293"/>
        </pc:sldMkLst>
      </pc:sldChg>
      <pc:sldChg chg="addSp delSp modSp add mod modAnim">
        <pc:chgData name="Huyền Nguyễn" userId="ee48879bf47bc5e0" providerId="LiveId" clId="{B8CACB94-876F-46D7-94CC-67F2D2D54B27}" dt="2024-10-27T10:08:55.545" v="27521"/>
        <pc:sldMkLst>
          <pc:docMk/>
          <pc:sldMk cId="220854922" sldId="293"/>
        </pc:sldMkLst>
      </pc:sldChg>
      <pc:sldChg chg="modSp add del">
        <pc:chgData name="Huyền Nguyễn" userId="ee48879bf47bc5e0" providerId="LiveId" clId="{B8CACB94-876F-46D7-94CC-67F2D2D54B27}" dt="2024-10-24T09:39:31.197" v="8264" actId="47"/>
        <pc:sldMkLst>
          <pc:docMk/>
          <pc:sldMk cId="1845181538" sldId="293"/>
        </pc:sldMkLst>
      </pc:sldChg>
      <pc:sldChg chg="del modTransition modNotes">
        <pc:chgData name="Huyền Nguyễn" userId="ee48879bf47bc5e0" providerId="LiveId" clId="{B8CACB94-876F-46D7-94CC-67F2D2D54B27}" dt="2024-10-24T09:39:04.088" v="8220" actId="47"/>
        <pc:sldMkLst>
          <pc:docMk/>
          <pc:sldMk cId="0" sldId="294"/>
        </pc:sldMkLst>
      </pc:sldChg>
      <pc:sldChg chg="addSp delSp modSp add mod ord modAnim">
        <pc:chgData name="Huyền Nguyễn" userId="ee48879bf47bc5e0" providerId="LiveId" clId="{B8CACB94-876F-46D7-94CC-67F2D2D54B27}" dt="2024-10-27T10:09:12.923" v="27571"/>
        <pc:sldMkLst>
          <pc:docMk/>
          <pc:sldMk cId="2016904052" sldId="294"/>
        </pc:sldMkLst>
      </pc:sldChg>
      <pc:sldChg chg="del modTransition modNotes">
        <pc:chgData name="Huyền Nguyễn" userId="ee48879bf47bc5e0" providerId="LiveId" clId="{B8CACB94-876F-46D7-94CC-67F2D2D54B27}" dt="2024-10-24T09:39:04.324" v="8221" actId="47"/>
        <pc:sldMkLst>
          <pc:docMk/>
          <pc:sldMk cId="0" sldId="295"/>
        </pc:sldMkLst>
      </pc:sldChg>
      <pc:sldChg chg="delSp modSp add mod modAnim">
        <pc:chgData name="Huyền Nguyễn" userId="ee48879bf47bc5e0" providerId="LiveId" clId="{B8CACB94-876F-46D7-94CC-67F2D2D54B27}" dt="2024-10-27T10:09:07.904" v="27548"/>
        <pc:sldMkLst>
          <pc:docMk/>
          <pc:sldMk cId="3633385036" sldId="295"/>
        </pc:sldMkLst>
      </pc:sldChg>
      <pc:sldChg chg="del modTransition modNotes">
        <pc:chgData name="Huyền Nguyễn" userId="ee48879bf47bc5e0" providerId="LiveId" clId="{B8CACB94-876F-46D7-94CC-67F2D2D54B27}" dt="2024-10-24T09:39:04.608" v="8222" actId="47"/>
        <pc:sldMkLst>
          <pc:docMk/>
          <pc:sldMk cId="0" sldId="296"/>
        </pc:sldMkLst>
      </pc:sldChg>
      <pc:sldChg chg="delSp modSp add mod ord modAnim">
        <pc:chgData name="Huyền Nguyễn" userId="ee48879bf47bc5e0" providerId="LiveId" clId="{B8CACB94-876F-46D7-94CC-67F2D2D54B27}" dt="2024-10-27T10:09:33.222" v="27598"/>
        <pc:sldMkLst>
          <pc:docMk/>
          <pc:sldMk cId="1512015056" sldId="296"/>
        </pc:sldMkLst>
        <pc:spChg chg="mod">
          <ac:chgData name="Huyền Nguyễn" userId="ee48879bf47bc5e0" providerId="LiveId" clId="{B8CACB94-876F-46D7-94CC-67F2D2D54B27}" dt="2024-10-27T08:51:18.027" v="19575" actId="1076"/>
          <ac:spMkLst>
            <pc:docMk/>
            <pc:sldMk cId="1512015056" sldId="296"/>
            <ac:spMk id="795" creationId="{BFC592D3-6E39-5900-3861-2000AF1D03BC}"/>
          </ac:spMkLst>
        </pc:spChg>
        <pc:spChg chg="mod">
          <ac:chgData name="Huyền Nguyễn" userId="ee48879bf47bc5e0" providerId="LiveId" clId="{B8CACB94-876F-46D7-94CC-67F2D2D54B27}" dt="2024-10-27T08:51:18.027" v="19575" actId="1076"/>
          <ac:spMkLst>
            <pc:docMk/>
            <pc:sldMk cId="1512015056" sldId="296"/>
            <ac:spMk id="796" creationId="{8BDF3F41-80B9-8E2E-129D-F7E717F4296C}"/>
          </ac:spMkLst>
        </pc:spChg>
        <pc:grpChg chg="mod">
          <ac:chgData name="Huyền Nguyễn" userId="ee48879bf47bc5e0" providerId="LiveId" clId="{B8CACB94-876F-46D7-94CC-67F2D2D54B27}" dt="2024-10-27T08:51:25.523" v="19598" actId="1076"/>
          <ac:grpSpMkLst>
            <pc:docMk/>
            <pc:sldMk cId="1512015056" sldId="296"/>
            <ac:grpSpMk id="798" creationId="{137E2438-19D3-DCA3-6B42-975E1C7643F8}"/>
          </ac:grpSpMkLst>
        </pc:grpChg>
        <pc:grpChg chg="mod">
          <ac:chgData name="Huyền Nguyễn" userId="ee48879bf47bc5e0" providerId="LiveId" clId="{B8CACB94-876F-46D7-94CC-67F2D2D54B27}" dt="2024-10-27T08:50:28.324" v="19477" actId="12788"/>
          <ac:grpSpMkLst>
            <pc:docMk/>
            <pc:sldMk cId="1512015056" sldId="296"/>
            <ac:grpSpMk id="814" creationId="{B29FEA5B-1416-3577-3A19-1A85201C70BE}"/>
          </ac:grpSpMkLst>
        </pc:grpChg>
      </pc:sldChg>
      <pc:sldChg chg="del modTransition modNotes">
        <pc:chgData name="Huyền Nguyễn" userId="ee48879bf47bc5e0" providerId="LiveId" clId="{B8CACB94-876F-46D7-94CC-67F2D2D54B27}" dt="2024-10-24T09:39:05.235" v="8223" actId="47"/>
        <pc:sldMkLst>
          <pc:docMk/>
          <pc:sldMk cId="0" sldId="297"/>
        </pc:sldMkLst>
      </pc:sldChg>
      <pc:sldChg chg="addSp modSp add mod ord modAnim">
        <pc:chgData name="Huyền Nguyễn" userId="ee48879bf47bc5e0" providerId="LiveId" clId="{B8CACB94-876F-46D7-94CC-67F2D2D54B27}" dt="2024-10-27T10:10:11.583" v="27693" actId="1076"/>
        <pc:sldMkLst>
          <pc:docMk/>
          <pc:sldMk cId="3546634473" sldId="297"/>
        </pc:sldMkLst>
      </pc:sldChg>
      <pc:sldChg chg="del modTransition modNotes">
        <pc:chgData name="Huyền Nguyễn" userId="ee48879bf47bc5e0" providerId="LiveId" clId="{B8CACB94-876F-46D7-94CC-67F2D2D54B27}" dt="2024-10-24T09:39:05.422" v="8224" actId="47"/>
        <pc:sldMkLst>
          <pc:docMk/>
          <pc:sldMk cId="0" sldId="298"/>
        </pc:sldMkLst>
      </pc:sldChg>
      <pc:sldChg chg="modSp add mod ord modAnim">
        <pc:chgData name="Huyền Nguyễn" userId="ee48879bf47bc5e0" providerId="LiveId" clId="{B8CACB94-876F-46D7-94CC-67F2D2D54B27}" dt="2024-10-27T10:10:30.522" v="27721"/>
        <pc:sldMkLst>
          <pc:docMk/>
          <pc:sldMk cId="2686624561" sldId="298"/>
        </pc:sldMkLst>
      </pc:sldChg>
      <pc:sldChg chg="del modTransition modNotes">
        <pc:chgData name="Huyền Nguyễn" userId="ee48879bf47bc5e0" providerId="LiveId" clId="{B8CACB94-876F-46D7-94CC-67F2D2D54B27}" dt="2024-10-24T09:39:05.736" v="8225" actId="47"/>
        <pc:sldMkLst>
          <pc:docMk/>
          <pc:sldMk cId="0" sldId="299"/>
        </pc:sldMkLst>
      </pc:sldChg>
      <pc:sldChg chg="addSp modSp add mod modAnim">
        <pc:chgData name="Huyền Nguyễn" userId="ee48879bf47bc5e0" providerId="LiveId" clId="{B8CACB94-876F-46D7-94CC-67F2D2D54B27}" dt="2024-10-27T10:10:52.681" v="27771"/>
        <pc:sldMkLst>
          <pc:docMk/>
          <pc:sldMk cId="3588438031" sldId="299"/>
        </pc:sldMkLst>
      </pc:sldChg>
      <pc:sldChg chg="del modTransition modNotes">
        <pc:chgData name="Huyền Nguyễn" userId="ee48879bf47bc5e0" providerId="LiveId" clId="{B8CACB94-876F-46D7-94CC-67F2D2D54B27}" dt="2024-10-24T09:39:05.814" v="8226" actId="47"/>
        <pc:sldMkLst>
          <pc:docMk/>
          <pc:sldMk cId="0" sldId="300"/>
        </pc:sldMkLst>
      </pc:sldChg>
      <pc:sldChg chg="addSp delSp modSp add mod modAnim">
        <pc:chgData name="Huyền Nguyễn" userId="ee48879bf47bc5e0" providerId="LiveId" clId="{B8CACB94-876F-46D7-94CC-67F2D2D54B27}" dt="2024-10-27T10:11:08.333" v="27797"/>
        <pc:sldMkLst>
          <pc:docMk/>
          <pc:sldMk cId="434798560" sldId="300"/>
        </pc:sldMkLst>
      </pc:sldChg>
      <pc:sldChg chg="del modTransition modNotes">
        <pc:chgData name="Huyền Nguyễn" userId="ee48879bf47bc5e0" providerId="LiveId" clId="{B8CACB94-876F-46D7-94CC-67F2D2D54B27}" dt="2024-10-24T09:39:05.876" v="8227" actId="47"/>
        <pc:sldMkLst>
          <pc:docMk/>
          <pc:sldMk cId="0" sldId="301"/>
        </pc:sldMkLst>
      </pc:sldChg>
      <pc:sldChg chg="addSp delSp modSp add mod ord modAnim">
        <pc:chgData name="Huyền Nguyễn" userId="ee48879bf47bc5e0" providerId="LiveId" clId="{B8CACB94-876F-46D7-94CC-67F2D2D54B27}" dt="2024-10-27T10:11:15.865" v="27820"/>
        <pc:sldMkLst>
          <pc:docMk/>
          <pc:sldMk cId="1611987002" sldId="301"/>
        </pc:sldMkLst>
      </pc:sldChg>
      <pc:sldChg chg="del modTransition modNotes">
        <pc:chgData name="Huyền Nguyễn" userId="ee48879bf47bc5e0" providerId="LiveId" clId="{B8CACB94-876F-46D7-94CC-67F2D2D54B27}" dt="2024-10-24T09:39:06.051" v="8228" actId="47"/>
        <pc:sldMkLst>
          <pc:docMk/>
          <pc:sldMk cId="0" sldId="302"/>
        </pc:sldMkLst>
      </pc:sldChg>
      <pc:sldChg chg="addSp modSp add mod modAnim">
        <pc:chgData name="Huyền Nguyễn" userId="ee48879bf47bc5e0" providerId="LiveId" clId="{B8CACB94-876F-46D7-94CC-67F2D2D54B27}" dt="2024-10-27T10:11:23.754" v="27822"/>
        <pc:sldMkLst>
          <pc:docMk/>
          <pc:sldMk cId="4001011137" sldId="302"/>
        </pc:sldMkLst>
      </pc:sldChg>
      <pc:sldChg chg="del modTransition modNotes">
        <pc:chgData name="Huyền Nguyễn" userId="ee48879bf47bc5e0" providerId="LiveId" clId="{B8CACB94-876F-46D7-94CC-67F2D2D54B27}" dt="2024-10-24T09:39:06.571" v="8229" actId="47"/>
        <pc:sldMkLst>
          <pc:docMk/>
          <pc:sldMk cId="0" sldId="303"/>
        </pc:sldMkLst>
      </pc:sldChg>
      <pc:sldChg chg="addSp modSp add mod modAnim">
        <pc:chgData name="Huyền Nguyễn" userId="ee48879bf47bc5e0" providerId="LiveId" clId="{B8CACB94-876F-46D7-94CC-67F2D2D54B27}" dt="2024-10-27T10:11:31.493" v="27845"/>
        <pc:sldMkLst>
          <pc:docMk/>
          <pc:sldMk cId="787251002" sldId="303"/>
        </pc:sldMkLst>
      </pc:sldChg>
      <pc:sldChg chg="del modTransition modNotes">
        <pc:chgData name="Huyền Nguyễn" userId="ee48879bf47bc5e0" providerId="LiveId" clId="{B8CACB94-876F-46D7-94CC-67F2D2D54B27}" dt="2024-10-24T09:39:06.791" v="8230" actId="47"/>
        <pc:sldMkLst>
          <pc:docMk/>
          <pc:sldMk cId="0" sldId="304"/>
        </pc:sldMkLst>
      </pc:sldChg>
      <pc:sldChg chg="addSp modSp add mod modAnim">
        <pc:chgData name="Huyền Nguyễn" userId="ee48879bf47bc5e0" providerId="LiveId" clId="{B8CACB94-876F-46D7-94CC-67F2D2D54B27}" dt="2024-10-27T10:11:36.134" v="27847"/>
        <pc:sldMkLst>
          <pc:docMk/>
          <pc:sldMk cId="3966473532" sldId="304"/>
        </pc:sldMkLst>
      </pc:sldChg>
      <pc:sldChg chg="del modTransition modNotes">
        <pc:chgData name="Huyền Nguyễn" userId="ee48879bf47bc5e0" providerId="LiveId" clId="{B8CACB94-876F-46D7-94CC-67F2D2D54B27}" dt="2024-10-24T09:39:07.011" v="8231" actId="47"/>
        <pc:sldMkLst>
          <pc:docMk/>
          <pc:sldMk cId="0" sldId="305"/>
        </pc:sldMkLst>
      </pc:sldChg>
      <pc:sldChg chg="addSp delSp modSp add mod ord modAnim">
        <pc:chgData name="Huyền Nguyễn" userId="ee48879bf47bc5e0" providerId="LiveId" clId="{B8CACB94-876F-46D7-94CC-67F2D2D54B27}" dt="2024-10-27T10:11:46.873" v="27872"/>
        <pc:sldMkLst>
          <pc:docMk/>
          <pc:sldMk cId="351508020" sldId="305"/>
        </pc:sldMkLst>
        <pc:spChg chg="mod">
          <ac:chgData name="Huyền Nguyễn" userId="ee48879bf47bc5e0" providerId="LiveId" clId="{B8CACB94-876F-46D7-94CC-67F2D2D54B27}" dt="2024-10-27T09:18:49.899" v="22747" actId="14100"/>
          <ac:spMkLst>
            <pc:docMk/>
            <pc:sldMk cId="351508020" sldId="305"/>
            <ac:spMk id="5" creationId="{7FF41D7E-7671-383D-2A01-6F0A6FCDC61D}"/>
          </ac:spMkLst>
        </pc:spChg>
        <pc:spChg chg="mod">
          <ac:chgData name="Huyền Nguyễn" userId="ee48879bf47bc5e0" providerId="LiveId" clId="{B8CACB94-876F-46D7-94CC-67F2D2D54B27}" dt="2024-10-27T09:17:50.669" v="22624" actId="1035"/>
          <ac:spMkLst>
            <pc:docMk/>
            <pc:sldMk cId="351508020" sldId="305"/>
            <ac:spMk id="6" creationId="{A99AFFEA-563A-BFD3-9653-5A2D21D0AA6B}"/>
          </ac:spMkLst>
        </pc:spChg>
        <pc:picChg chg="add mod">
          <ac:chgData name="Huyền Nguyễn" userId="ee48879bf47bc5e0" providerId="LiveId" clId="{B8CACB94-876F-46D7-94CC-67F2D2D54B27}" dt="2024-10-27T10:02:49.325" v="26898" actId="1076"/>
          <ac:picMkLst>
            <pc:docMk/>
            <pc:sldMk cId="351508020" sldId="305"/>
            <ac:picMk id="11" creationId="{4E79C0B9-EBB1-0590-AD81-38DC69C48D0A}"/>
          </ac:picMkLst>
        </pc:picChg>
      </pc:sldChg>
      <pc:sldChg chg="del modTransition modNotes">
        <pc:chgData name="Huyền Nguyễn" userId="ee48879bf47bc5e0" providerId="LiveId" clId="{B8CACB94-876F-46D7-94CC-67F2D2D54B27}" dt="2024-10-24T09:39:07.326" v="8232" actId="47"/>
        <pc:sldMkLst>
          <pc:docMk/>
          <pc:sldMk cId="0" sldId="306"/>
        </pc:sldMkLst>
      </pc:sldChg>
      <pc:sldChg chg="addSp modSp add mod modAnim">
        <pc:chgData name="Huyền Nguyễn" userId="ee48879bf47bc5e0" providerId="LiveId" clId="{B8CACB94-876F-46D7-94CC-67F2D2D54B27}" dt="2024-10-27T10:12:24.272" v="27963"/>
        <pc:sldMkLst>
          <pc:docMk/>
          <pc:sldMk cId="2436197487" sldId="306"/>
        </pc:sldMkLst>
      </pc:sldChg>
      <pc:sldChg chg="del modTransition modNotes">
        <pc:chgData name="Huyền Nguyễn" userId="ee48879bf47bc5e0" providerId="LiveId" clId="{B8CACB94-876F-46D7-94CC-67F2D2D54B27}" dt="2024-10-24T09:39:07.593" v="8233" actId="47"/>
        <pc:sldMkLst>
          <pc:docMk/>
          <pc:sldMk cId="0" sldId="307"/>
        </pc:sldMkLst>
      </pc:sldChg>
      <pc:sldChg chg="addSp delSp modSp add mod ord modAnim">
        <pc:chgData name="Huyền Nguyễn" userId="ee48879bf47bc5e0" providerId="LiveId" clId="{B8CACB94-876F-46D7-94CC-67F2D2D54B27}" dt="2024-10-27T10:10:45.908" v="27748"/>
        <pc:sldMkLst>
          <pc:docMk/>
          <pc:sldMk cId="2421327625" sldId="307"/>
        </pc:sldMkLst>
      </pc:sldChg>
      <pc:sldChg chg="del modTransition modNotes">
        <pc:chgData name="Huyền Nguyễn" userId="ee48879bf47bc5e0" providerId="LiveId" clId="{B8CACB94-876F-46D7-94CC-67F2D2D54B27}" dt="2024-10-24T09:39:07.765" v="8234" actId="47"/>
        <pc:sldMkLst>
          <pc:docMk/>
          <pc:sldMk cId="0" sldId="308"/>
        </pc:sldMkLst>
      </pc:sldChg>
      <pc:sldChg chg="addSp delSp modSp add mod ord modAnim">
        <pc:chgData name="Huyền Nguyễn" userId="ee48879bf47bc5e0" providerId="LiveId" clId="{B8CACB94-876F-46D7-94CC-67F2D2D54B27}" dt="2024-10-27T10:12:29.053" v="27964"/>
        <pc:sldMkLst>
          <pc:docMk/>
          <pc:sldMk cId="2370696510" sldId="308"/>
        </pc:sldMkLst>
        <pc:spChg chg="mod">
          <ac:chgData name="Huyền Nguyễn" userId="ee48879bf47bc5e0" providerId="LiveId" clId="{B8CACB94-876F-46D7-94CC-67F2D2D54B27}" dt="2024-10-27T09:23:19.753" v="23276" actId="12788"/>
          <ac:spMkLst>
            <pc:docMk/>
            <pc:sldMk cId="2370696510" sldId="308"/>
            <ac:spMk id="795" creationId="{BACD13A4-C738-C7BE-C86E-3D299A75014D}"/>
          </ac:spMkLst>
        </pc:spChg>
        <pc:spChg chg="mod">
          <ac:chgData name="Huyền Nguyễn" userId="ee48879bf47bc5e0" providerId="LiveId" clId="{B8CACB94-876F-46D7-94CC-67F2D2D54B27}" dt="2024-10-27T09:23:12.793" v="23252" actId="165"/>
          <ac:spMkLst>
            <pc:docMk/>
            <pc:sldMk cId="2370696510" sldId="308"/>
            <ac:spMk id="802" creationId="{0B1D61EA-5878-F133-33DD-BFB246FEBF47}"/>
          </ac:spMkLst>
        </pc:spChg>
        <pc:spChg chg="mod">
          <ac:chgData name="Huyền Nguyễn" userId="ee48879bf47bc5e0" providerId="LiveId" clId="{B8CACB94-876F-46D7-94CC-67F2D2D54B27}" dt="2024-10-27T09:23:12.793" v="23252" actId="165"/>
          <ac:spMkLst>
            <pc:docMk/>
            <pc:sldMk cId="2370696510" sldId="308"/>
            <ac:spMk id="803" creationId="{B05EAE15-D657-8140-0C6E-CDFA656AC7B8}"/>
          </ac:spMkLst>
        </pc:spChg>
        <pc:spChg chg="mod">
          <ac:chgData name="Huyền Nguyễn" userId="ee48879bf47bc5e0" providerId="LiveId" clId="{B8CACB94-876F-46D7-94CC-67F2D2D54B27}" dt="2024-10-27T09:23:12.793" v="23252" actId="165"/>
          <ac:spMkLst>
            <pc:docMk/>
            <pc:sldMk cId="2370696510" sldId="308"/>
            <ac:spMk id="805" creationId="{7EA4405A-26BE-C0BC-05E7-F996D5009206}"/>
          </ac:spMkLst>
        </pc:spChg>
        <pc:spChg chg="mod">
          <ac:chgData name="Huyền Nguyễn" userId="ee48879bf47bc5e0" providerId="LiveId" clId="{B8CACB94-876F-46D7-94CC-67F2D2D54B27}" dt="2024-10-27T09:23:12.793" v="23252" actId="165"/>
          <ac:spMkLst>
            <pc:docMk/>
            <pc:sldMk cId="2370696510" sldId="308"/>
            <ac:spMk id="806" creationId="{EB3B564C-F2A3-2A32-9415-44785FEFBF4C}"/>
          </ac:spMkLst>
        </pc:spChg>
        <pc:spChg chg="mod">
          <ac:chgData name="Huyền Nguyễn" userId="ee48879bf47bc5e0" providerId="LiveId" clId="{B8CACB94-876F-46D7-94CC-67F2D2D54B27}" dt="2024-10-27T09:23:12.793" v="23252" actId="165"/>
          <ac:spMkLst>
            <pc:docMk/>
            <pc:sldMk cId="2370696510" sldId="308"/>
            <ac:spMk id="808" creationId="{8CFE5C55-8306-5658-4902-DD8D6B8D3876}"/>
          </ac:spMkLst>
        </pc:spChg>
        <pc:spChg chg="mod">
          <ac:chgData name="Huyền Nguyễn" userId="ee48879bf47bc5e0" providerId="LiveId" clId="{B8CACB94-876F-46D7-94CC-67F2D2D54B27}" dt="2024-10-27T09:23:12.793" v="23252" actId="165"/>
          <ac:spMkLst>
            <pc:docMk/>
            <pc:sldMk cId="2370696510" sldId="308"/>
            <ac:spMk id="809" creationId="{528A718F-2517-C686-FDCB-C959B6DBEB3E}"/>
          </ac:spMkLst>
        </pc:spChg>
        <pc:spChg chg="mod">
          <ac:chgData name="Huyền Nguyễn" userId="ee48879bf47bc5e0" providerId="LiveId" clId="{B8CACB94-876F-46D7-94CC-67F2D2D54B27}" dt="2024-10-27T09:23:12.793" v="23252" actId="165"/>
          <ac:spMkLst>
            <pc:docMk/>
            <pc:sldMk cId="2370696510" sldId="308"/>
            <ac:spMk id="811" creationId="{36BFB59E-7284-9159-91FE-8CCEE6DD902D}"/>
          </ac:spMkLst>
        </pc:spChg>
        <pc:spChg chg="mod">
          <ac:chgData name="Huyền Nguyễn" userId="ee48879bf47bc5e0" providerId="LiveId" clId="{B8CACB94-876F-46D7-94CC-67F2D2D54B27}" dt="2024-10-27T09:23:12.793" v="23252" actId="165"/>
          <ac:spMkLst>
            <pc:docMk/>
            <pc:sldMk cId="2370696510" sldId="308"/>
            <ac:spMk id="812" creationId="{1ABAFF63-B0BE-D5BD-2F01-701D96F62EE7}"/>
          </ac:spMkLst>
        </pc:spChg>
        <pc:grpChg chg="add del mod">
          <ac:chgData name="Huyền Nguyễn" userId="ee48879bf47bc5e0" providerId="LiveId" clId="{B8CACB94-876F-46D7-94CC-67F2D2D54B27}" dt="2024-10-27T09:23:21.713" v="23277" actId="12788"/>
          <ac:grpSpMkLst>
            <pc:docMk/>
            <pc:sldMk cId="2370696510" sldId="308"/>
            <ac:grpSpMk id="798" creationId="{0EC7A4E3-17BB-B854-224B-A1C33AF9AD93}"/>
          </ac:grpSpMkLst>
        </pc:grpChg>
        <pc:grpChg chg="mod topLvl">
          <ac:chgData name="Huyền Nguyễn" userId="ee48879bf47bc5e0" providerId="LiveId" clId="{B8CACB94-876F-46D7-94CC-67F2D2D54B27}" dt="2024-10-27T09:23:12.793" v="23252" actId="165"/>
          <ac:grpSpMkLst>
            <pc:docMk/>
            <pc:sldMk cId="2370696510" sldId="308"/>
            <ac:grpSpMk id="800" creationId="{063EDFFE-D0FA-04FE-02F4-9075AFCA6E6D}"/>
          </ac:grpSpMkLst>
        </pc:grpChg>
        <pc:grpChg chg="mod">
          <ac:chgData name="Huyền Nguyễn" userId="ee48879bf47bc5e0" providerId="LiveId" clId="{B8CACB94-876F-46D7-94CC-67F2D2D54B27}" dt="2024-10-27T09:23:12.793" v="23252" actId="165"/>
          <ac:grpSpMkLst>
            <pc:docMk/>
            <pc:sldMk cId="2370696510" sldId="308"/>
            <ac:grpSpMk id="801" creationId="{D53115DC-165F-7E9E-34C6-762DD6887497}"/>
          </ac:grpSpMkLst>
        </pc:grpChg>
        <pc:grpChg chg="mod">
          <ac:chgData name="Huyền Nguyễn" userId="ee48879bf47bc5e0" providerId="LiveId" clId="{B8CACB94-876F-46D7-94CC-67F2D2D54B27}" dt="2024-10-27T09:23:12.793" v="23252" actId="165"/>
          <ac:grpSpMkLst>
            <pc:docMk/>
            <pc:sldMk cId="2370696510" sldId="308"/>
            <ac:grpSpMk id="804" creationId="{F7F8C1CB-67D3-3CB4-9FC0-F2177FFA278C}"/>
          </ac:grpSpMkLst>
        </pc:grpChg>
        <pc:grpChg chg="mod">
          <ac:chgData name="Huyền Nguyễn" userId="ee48879bf47bc5e0" providerId="LiveId" clId="{B8CACB94-876F-46D7-94CC-67F2D2D54B27}" dt="2024-10-27T09:23:12.793" v="23252" actId="165"/>
          <ac:grpSpMkLst>
            <pc:docMk/>
            <pc:sldMk cId="2370696510" sldId="308"/>
            <ac:grpSpMk id="807" creationId="{190A82CA-D934-363D-F5CC-2C7BC2BAF364}"/>
          </ac:grpSpMkLst>
        </pc:grpChg>
        <pc:grpChg chg="mod">
          <ac:chgData name="Huyền Nguyễn" userId="ee48879bf47bc5e0" providerId="LiveId" clId="{B8CACB94-876F-46D7-94CC-67F2D2D54B27}" dt="2024-10-27T09:23:12.793" v="23252" actId="165"/>
          <ac:grpSpMkLst>
            <pc:docMk/>
            <pc:sldMk cId="2370696510" sldId="308"/>
            <ac:grpSpMk id="810" creationId="{F439E650-4B95-75B9-DE2D-D7AF1320EADE}"/>
          </ac:grpSpMkLst>
        </pc:grpChg>
        <pc:picChg chg="add mod">
          <ac:chgData name="Huyền Nguyễn" userId="ee48879bf47bc5e0" providerId="LiveId" clId="{B8CACB94-876F-46D7-94CC-67F2D2D54B27}" dt="2024-10-27T09:55:56.921" v="26259"/>
          <ac:picMkLst>
            <pc:docMk/>
            <pc:sldMk cId="2370696510" sldId="308"/>
            <ac:picMk id="2" creationId="{8ED691A3-3B87-1119-724F-9CC5FD4A2FFE}"/>
          </ac:picMkLst>
        </pc:picChg>
        <pc:cxnChg chg="mod topLvl">
          <ac:chgData name="Huyền Nguyễn" userId="ee48879bf47bc5e0" providerId="LiveId" clId="{B8CACB94-876F-46D7-94CC-67F2D2D54B27}" dt="2024-10-27T09:23:12.793" v="23252" actId="165"/>
          <ac:cxnSpMkLst>
            <pc:docMk/>
            <pc:sldMk cId="2370696510" sldId="308"/>
            <ac:cxnSpMk id="799" creationId="{645D9195-3BEA-6BF9-C6F8-E5CF427DF482}"/>
          </ac:cxnSpMkLst>
        </pc:cxnChg>
      </pc:sldChg>
      <pc:sldChg chg="del modTransition modNotes">
        <pc:chgData name="Huyền Nguyễn" userId="ee48879bf47bc5e0" providerId="LiveId" clId="{B8CACB94-876F-46D7-94CC-67F2D2D54B27}" dt="2024-10-24T09:39:07.947" v="8235" actId="47"/>
        <pc:sldMkLst>
          <pc:docMk/>
          <pc:sldMk cId="0" sldId="309"/>
        </pc:sldMkLst>
      </pc:sldChg>
      <pc:sldChg chg="addSp delSp modSp add mod ord modAnim">
        <pc:chgData name="Huyền Nguyễn" userId="ee48879bf47bc5e0" providerId="LiveId" clId="{B8CACB94-876F-46D7-94CC-67F2D2D54B27}" dt="2024-10-27T10:12:42.854" v="27992"/>
        <pc:sldMkLst>
          <pc:docMk/>
          <pc:sldMk cId="3537309045" sldId="309"/>
        </pc:sldMkLst>
      </pc:sldChg>
      <pc:sldChg chg="del modTransition modNotes">
        <pc:chgData name="Huyền Nguyễn" userId="ee48879bf47bc5e0" providerId="LiveId" clId="{B8CACB94-876F-46D7-94CC-67F2D2D54B27}" dt="2024-10-24T09:39:08.393" v="8236" actId="47"/>
        <pc:sldMkLst>
          <pc:docMk/>
          <pc:sldMk cId="0" sldId="310"/>
        </pc:sldMkLst>
      </pc:sldChg>
      <pc:sldChg chg="addSp delSp modSp add mod modAnim">
        <pc:chgData name="Huyền Nguyễn" userId="ee48879bf47bc5e0" providerId="LiveId" clId="{B8CACB94-876F-46D7-94CC-67F2D2D54B27}" dt="2024-10-27T10:13:08.623" v="28038"/>
        <pc:sldMkLst>
          <pc:docMk/>
          <pc:sldMk cId="1303730367" sldId="310"/>
        </pc:sldMkLst>
      </pc:sldChg>
      <pc:sldChg chg="del modTransition modNotes">
        <pc:chgData name="Huyền Nguyễn" userId="ee48879bf47bc5e0" providerId="LiveId" clId="{B8CACB94-876F-46D7-94CC-67F2D2D54B27}" dt="2024-10-24T09:39:08.833" v="8237" actId="47"/>
        <pc:sldMkLst>
          <pc:docMk/>
          <pc:sldMk cId="0" sldId="311"/>
        </pc:sldMkLst>
      </pc:sldChg>
      <pc:sldChg chg="addSp delSp modSp add mod modAnim">
        <pc:chgData name="Huyền Nguyễn" userId="ee48879bf47bc5e0" providerId="LiveId" clId="{B8CACB94-876F-46D7-94CC-67F2D2D54B27}" dt="2024-10-27T10:13:24.643" v="28060"/>
        <pc:sldMkLst>
          <pc:docMk/>
          <pc:sldMk cId="1940770490" sldId="311"/>
        </pc:sldMkLst>
      </pc:sldChg>
      <pc:sldChg chg="add modTransition modNotes">
        <pc:chgData name="Huyền Nguyễn" userId="ee48879bf47bc5e0" providerId="LiveId" clId="{B8CACB94-876F-46D7-94CC-67F2D2D54B27}" dt="2024-10-27T09:43:44.040" v="26019"/>
        <pc:sldMkLst>
          <pc:docMk/>
          <pc:sldMk cId="1278078184" sldId="312"/>
        </pc:sldMkLst>
      </pc:sldChg>
      <pc:sldMasterChg chg="addSp delSp modSp mod addSldLayout delSldLayout modSldLayout">
        <pc:chgData name="Huyền Nguyễn" userId="ee48879bf47bc5e0" providerId="LiveId" clId="{B8CACB94-876F-46D7-94CC-67F2D2D54B27}" dt="2024-10-27T10:15:46.823" v="28183"/>
        <pc:sldMasterMkLst>
          <pc:docMk/>
          <pc:sldMasterMk cId="0" sldId="2147483682"/>
        </pc:sldMasterMkLst>
        <pc:spChg chg="mod modVis">
          <ac:chgData name="Huyền Nguyễn" userId="ee48879bf47bc5e0" providerId="LiveId" clId="{B8CACB94-876F-46D7-94CC-67F2D2D54B27}" dt="2024-10-27T06:48:44.694" v="11515"/>
          <ac:spMkLst>
            <pc:docMk/>
            <pc:sldMasterMk cId="0" sldId="2147483682"/>
            <ac:spMk id="6" creationId="{00000000-0000-0000-0000-000000000000}"/>
          </ac:spMkLst>
        </pc:spChg>
        <pc:spChg chg="mod modVis">
          <ac:chgData name="Huyền Nguyễn" userId="ee48879bf47bc5e0" providerId="LiveId" clId="{B8CACB94-876F-46D7-94CC-67F2D2D54B27}" dt="2024-10-27T10:15:46.803" v="28168"/>
          <ac:spMkLst>
            <pc:docMk/>
            <pc:sldMasterMk cId="0" sldId="2147483682"/>
            <ac:spMk id="7" creationId="{00000000-0000-0000-0000-000000000000}"/>
          </ac:spMkLst>
        </pc:spChg>
        <pc:sldLayoutChg chg="modSp">
          <pc:chgData name="Huyền Nguyễn" userId="ee48879bf47bc5e0" providerId="LiveId" clId="{B8CACB94-876F-46D7-94CC-67F2D2D54B27}" dt="2024-10-23T14:22:52.535" v="319" actId="2711"/>
          <pc:sldLayoutMkLst>
            <pc:docMk/>
            <pc:sldMasterMk cId="0" sldId="2147483682"/>
            <pc:sldLayoutMk cId="0" sldId="2147483648"/>
          </pc:sldLayoutMkLst>
          <pc:spChg chg="mod">
            <ac:chgData name="Huyền Nguyễn" userId="ee48879bf47bc5e0" providerId="LiveId" clId="{B8CACB94-876F-46D7-94CC-67F2D2D54B27}" dt="2024-10-23T14:22:52.535" v="319" actId="2711"/>
            <ac:spMkLst>
              <pc:docMk/>
              <pc:sldMasterMk cId="0" sldId="2147483682"/>
              <pc:sldLayoutMk cId="0" sldId="2147483648"/>
              <ac:spMk id="16" creationId="{00000000-0000-0000-0000-000000000000}"/>
            </ac:spMkLst>
          </pc:spChg>
          <pc:spChg chg="mod">
            <ac:chgData name="Huyền Nguyễn" userId="ee48879bf47bc5e0" providerId="LiveId" clId="{B8CACB94-876F-46D7-94CC-67F2D2D54B27}" dt="2024-10-23T14:22:52.535" v="319" actId="2711"/>
            <ac:spMkLst>
              <pc:docMk/>
              <pc:sldMasterMk cId="0" sldId="2147483682"/>
              <pc:sldLayoutMk cId="0" sldId="2147483648"/>
              <ac:spMk id="17" creationId="{00000000-0000-0000-0000-000000000000}"/>
            </ac:spMkLst>
          </pc:spChg>
        </pc:sldLayoutChg>
        <pc:sldLayoutChg chg="modSp">
          <pc:chgData name="Huyền Nguyễn" userId="ee48879bf47bc5e0" providerId="LiveId" clId="{B8CACB94-876F-46D7-94CC-67F2D2D54B27}" dt="2024-10-23T14:22:57.080" v="320" actId="2711"/>
          <pc:sldLayoutMkLst>
            <pc:docMk/>
            <pc:sldMasterMk cId="0" sldId="2147483682"/>
            <pc:sldLayoutMk cId="0" sldId="2147483649"/>
          </pc:sldLayoutMkLst>
          <pc:spChg chg="mod">
            <ac:chgData name="Huyền Nguyễn" userId="ee48879bf47bc5e0" providerId="LiveId" clId="{B8CACB94-876F-46D7-94CC-67F2D2D54B27}" dt="2024-10-23T14:22:57.080" v="320" actId="2711"/>
            <ac:spMkLst>
              <pc:docMk/>
              <pc:sldMasterMk cId="0" sldId="2147483682"/>
              <pc:sldLayoutMk cId="0" sldId="2147483649"/>
              <ac:spMk id="26" creationId="{00000000-0000-0000-0000-000000000000}"/>
            </ac:spMkLst>
          </pc:spChg>
          <pc:spChg chg="mod">
            <ac:chgData name="Huyền Nguyễn" userId="ee48879bf47bc5e0" providerId="LiveId" clId="{B8CACB94-876F-46D7-94CC-67F2D2D54B27}" dt="2024-10-23T14:22:57.080" v="320" actId="2711"/>
            <ac:spMkLst>
              <pc:docMk/>
              <pc:sldMasterMk cId="0" sldId="2147483682"/>
              <pc:sldLayoutMk cId="0" sldId="2147483649"/>
              <ac:spMk id="27" creationId="{00000000-0000-0000-0000-000000000000}"/>
            </ac:spMkLst>
          </pc:spChg>
          <pc:spChg chg="mod">
            <ac:chgData name="Huyền Nguyễn" userId="ee48879bf47bc5e0" providerId="LiveId" clId="{B8CACB94-876F-46D7-94CC-67F2D2D54B27}" dt="2024-10-23T14:22:57.080" v="320" actId="2711"/>
            <ac:spMkLst>
              <pc:docMk/>
              <pc:sldMasterMk cId="0" sldId="2147483682"/>
              <pc:sldLayoutMk cId="0" sldId="2147483649"/>
              <ac:spMk id="28" creationId="{00000000-0000-0000-0000-000000000000}"/>
            </ac:spMkLst>
          </pc:spChg>
        </pc:sldLayoutChg>
        <pc:sldLayoutChg chg="modSp">
          <pc:chgData name="Huyền Nguyễn" userId="ee48879bf47bc5e0" providerId="LiveId" clId="{B8CACB94-876F-46D7-94CC-67F2D2D54B27}" dt="2024-10-23T14:23:02.021" v="363" actId="2711"/>
          <pc:sldLayoutMkLst>
            <pc:docMk/>
            <pc:sldMasterMk cId="0" sldId="2147483682"/>
            <pc:sldLayoutMk cId="0" sldId="2147483650"/>
          </pc:sldLayoutMkLst>
          <pc:spChg chg="mod">
            <ac:chgData name="Huyền Nguyễn" userId="ee48879bf47bc5e0" providerId="LiveId" clId="{B8CACB94-876F-46D7-94CC-67F2D2D54B27}" dt="2024-10-23T14:23:02.021" v="363" actId="2711"/>
            <ac:spMkLst>
              <pc:docMk/>
              <pc:sldMasterMk cId="0" sldId="2147483682"/>
              <pc:sldLayoutMk cId="0" sldId="2147483650"/>
              <ac:spMk id="37" creationId="{00000000-0000-0000-0000-000000000000}"/>
            </ac:spMkLst>
          </pc:spChg>
          <pc:spChg chg="mod">
            <ac:chgData name="Huyền Nguyễn" userId="ee48879bf47bc5e0" providerId="LiveId" clId="{B8CACB94-876F-46D7-94CC-67F2D2D54B27}" dt="2024-10-23T14:23:02.021" v="363" actId="2711"/>
            <ac:spMkLst>
              <pc:docMk/>
              <pc:sldMasterMk cId="0" sldId="2147483682"/>
              <pc:sldLayoutMk cId="0" sldId="2147483650"/>
              <ac:spMk id="38" creationId="{00000000-0000-0000-0000-000000000000}"/>
            </ac:spMkLst>
          </pc:spChg>
        </pc:sldLayoutChg>
        <pc:sldLayoutChg chg="modSp del">
          <pc:chgData name="Huyền Nguyễn" userId="ee48879bf47bc5e0" providerId="LiveId" clId="{B8CACB94-876F-46D7-94CC-67F2D2D54B27}" dt="2024-10-27T09:40:20.042" v="25479" actId="47"/>
          <pc:sldLayoutMkLst>
            <pc:docMk/>
            <pc:sldMasterMk cId="0" sldId="2147483682"/>
            <pc:sldLayoutMk cId="0" sldId="2147483651"/>
          </pc:sldLayoutMkLst>
        </pc:sldLayoutChg>
        <pc:sldLayoutChg chg="modSp add del">
          <pc:chgData name="Huyền Nguyễn" userId="ee48879bf47bc5e0" providerId="LiveId" clId="{B8CACB94-876F-46D7-94CC-67F2D2D54B27}" dt="2024-10-27T09:40:30.527" v="25516" actId="47"/>
          <pc:sldLayoutMkLst>
            <pc:docMk/>
            <pc:sldMasterMk cId="0" sldId="2147483682"/>
            <pc:sldLayoutMk cId="0" sldId="2147483652"/>
          </pc:sldLayoutMkLst>
        </pc:sldLayoutChg>
        <pc:sldLayoutChg chg="modSp">
          <pc:chgData name="Huyền Nguyễn" userId="ee48879bf47bc5e0" providerId="LiveId" clId="{B8CACB94-876F-46D7-94CC-67F2D2D54B27}" dt="2024-10-23T14:23:21.939" v="408" actId="2711"/>
          <pc:sldLayoutMkLst>
            <pc:docMk/>
            <pc:sldMasterMk cId="0" sldId="2147483682"/>
            <pc:sldLayoutMk cId="0" sldId="2147483653"/>
          </pc:sldLayoutMkLst>
          <pc:spChg chg="mod">
            <ac:chgData name="Huyền Nguyễn" userId="ee48879bf47bc5e0" providerId="LiveId" clId="{B8CACB94-876F-46D7-94CC-67F2D2D54B27}" dt="2024-10-23T14:23:21.939" v="408" actId="2711"/>
            <ac:spMkLst>
              <pc:docMk/>
              <pc:sldMasterMk cId="0" sldId="2147483682"/>
              <pc:sldLayoutMk cId="0" sldId="2147483653"/>
              <ac:spMk id="90" creationId="{00000000-0000-0000-0000-000000000000}"/>
            </ac:spMkLst>
          </pc:spChg>
          <pc:spChg chg="mod">
            <ac:chgData name="Huyền Nguyễn" userId="ee48879bf47bc5e0" providerId="LiveId" clId="{B8CACB94-876F-46D7-94CC-67F2D2D54B27}" dt="2024-10-23T14:23:21.939" v="408" actId="2711"/>
            <ac:spMkLst>
              <pc:docMk/>
              <pc:sldMasterMk cId="0" sldId="2147483682"/>
              <pc:sldLayoutMk cId="0" sldId="2147483653"/>
              <ac:spMk id="91" creationId="{00000000-0000-0000-0000-000000000000}"/>
            </ac:spMkLst>
          </pc:spChg>
        </pc:sldLayoutChg>
        <pc:sldLayoutChg chg="modSp">
          <pc:chgData name="Huyền Nguyễn" userId="ee48879bf47bc5e0" providerId="LiveId" clId="{B8CACB94-876F-46D7-94CC-67F2D2D54B27}" dt="2024-10-23T14:23:32.104" v="451" actId="2711"/>
          <pc:sldLayoutMkLst>
            <pc:docMk/>
            <pc:sldMasterMk cId="0" sldId="2147483682"/>
            <pc:sldLayoutMk cId="0" sldId="2147483654"/>
          </pc:sldLayoutMkLst>
        </pc:sldLayoutChg>
        <pc:sldLayoutChg chg="modSp mod">
          <pc:chgData name="Huyền Nguyễn" userId="ee48879bf47bc5e0" providerId="LiveId" clId="{B8CACB94-876F-46D7-94CC-67F2D2D54B27}" dt="2024-10-23T14:23:40.932" v="521" actId="2711"/>
          <pc:sldLayoutMkLst>
            <pc:docMk/>
            <pc:sldMasterMk cId="0" sldId="2147483682"/>
            <pc:sldLayoutMk cId="0" sldId="2147483655"/>
          </pc:sldLayoutMkLst>
          <pc:spChg chg="mod">
            <ac:chgData name="Huyền Nguyễn" userId="ee48879bf47bc5e0" providerId="LiveId" clId="{B8CACB94-876F-46D7-94CC-67F2D2D54B27}" dt="2024-10-23T14:23:40.932" v="521" actId="2711"/>
            <ac:spMkLst>
              <pc:docMk/>
              <pc:sldMasterMk cId="0" sldId="2147483682"/>
              <pc:sldLayoutMk cId="0" sldId="2147483655"/>
              <ac:spMk id="109" creationId="{00000000-0000-0000-0000-000000000000}"/>
            </ac:spMkLst>
          </pc:spChg>
          <pc:spChg chg="mod">
            <ac:chgData name="Huyền Nguyễn" userId="ee48879bf47bc5e0" providerId="LiveId" clId="{B8CACB94-876F-46D7-94CC-67F2D2D54B27}" dt="2024-10-23T14:23:40.932" v="521" actId="2711"/>
            <ac:spMkLst>
              <pc:docMk/>
              <pc:sldMasterMk cId="0" sldId="2147483682"/>
              <pc:sldLayoutMk cId="0" sldId="2147483655"/>
              <ac:spMk id="110" creationId="{00000000-0000-0000-0000-000000000000}"/>
            </ac:spMkLst>
          </pc:spChg>
          <pc:grpChg chg="mod">
            <ac:chgData name="Huyền Nguyễn" userId="ee48879bf47bc5e0" providerId="LiveId" clId="{B8CACB94-876F-46D7-94CC-67F2D2D54B27}" dt="2024-10-23T14:23:36.829" v="520" actId="1076"/>
            <ac:grpSpMkLst>
              <pc:docMk/>
              <pc:sldMasterMk cId="0" sldId="2147483682"/>
              <pc:sldLayoutMk cId="0" sldId="2147483655"/>
              <ac:grpSpMk id="103" creationId="{00000000-0000-0000-0000-000000000000}"/>
            </ac:grpSpMkLst>
          </pc:grpChg>
        </pc:sldLayoutChg>
        <pc:sldLayoutChg chg="modSp del">
          <pc:chgData name="Huyền Nguyễn" userId="ee48879bf47bc5e0" providerId="LiveId" clId="{B8CACB94-876F-46D7-94CC-67F2D2D54B27}" dt="2024-10-27T08:42:12.873" v="18437" actId="47"/>
          <pc:sldLayoutMkLst>
            <pc:docMk/>
            <pc:sldMasterMk cId="0" sldId="2147483682"/>
            <pc:sldLayoutMk cId="0" sldId="2147483656"/>
          </pc:sldLayoutMkLst>
        </pc:sldLayoutChg>
        <pc:sldLayoutChg chg="modSp">
          <pc:chgData name="Huyền Nguyễn" userId="ee48879bf47bc5e0" providerId="LiveId" clId="{B8CACB94-876F-46D7-94CC-67F2D2D54B27}" dt="2024-10-23T14:23:52.793" v="565" actId="2711"/>
          <pc:sldLayoutMkLst>
            <pc:docMk/>
            <pc:sldMasterMk cId="0" sldId="2147483682"/>
            <pc:sldLayoutMk cId="0" sldId="2147483657"/>
          </pc:sldLayoutMkLst>
        </pc:sldLayoutChg>
        <pc:sldLayoutChg chg="del">
          <pc:chgData name="Huyền Nguyễn" userId="ee48879bf47bc5e0" providerId="LiveId" clId="{B8CACB94-876F-46D7-94CC-67F2D2D54B27}" dt="2024-10-24T09:39:31.197" v="8264" actId="47"/>
          <pc:sldLayoutMkLst>
            <pc:docMk/>
            <pc:sldMasterMk cId="0" sldId="2147483682"/>
            <pc:sldLayoutMk cId="0" sldId="2147483658"/>
          </pc:sldLayoutMkLst>
        </pc:sldLayoutChg>
        <pc:sldLayoutChg chg="modSp">
          <pc:chgData name="Huyền Nguyễn" userId="ee48879bf47bc5e0" providerId="LiveId" clId="{B8CACB94-876F-46D7-94CC-67F2D2D54B27}" dt="2024-10-23T14:23:59.292" v="608" actId="2711"/>
          <pc:sldLayoutMkLst>
            <pc:docMk/>
            <pc:sldMasterMk cId="0" sldId="2147483682"/>
            <pc:sldLayoutMk cId="0" sldId="2147483659"/>
          </pc:sldLayoutMkLst>
          <pc:spChg chg="mod">
            <ac:chgData name="Huyền Nguyễn" userId="ee48879bf47bc5e0" providerId="LiveId" clId="{B8CACB94-876F-46D7-94CC-67F2D2D54B27}" dt="2024-10-23T14:23:59.292" v="608" actId="2711"/>
            <ac:spMkLst>
              <pc:docMk/>
              <pc:sldMasterMk cId="0" sldId="2147483682"/>
              <pc:sldLayoutMk cId="0" sldId="2147483659"/>
              <ac:spMk id="133"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4"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5"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6"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7"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8"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9"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0"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1"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2"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3"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4"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5" creationId="{00000000-0000-0000-0000-000000000000}"/>
            </ac:spMkLst>
          </pc:spChg>
        </pc:sldLayoutChg>
        <pc:sldLayoutChg chg="modSp">
          <pc:chgData name="Huyền Nguyễn" userId="ee48879bf47bc5e0" providerId="LiveId" clId="{B8CACB94-876F-46D7-94CC-67F2D2D54B27}" dt="2024-10-23T14:24:04.297" v="609" actId="2711"/>
          <pc:sldLayoutMkLst>
            <pc:docMk/>
            <pc:sldMasterMk cId="0" sldId="2147483682"/>
            <pc:sldLayoutMk cId="0" sldId="2147483660"/>
          </pc:sldLayoutMkLst>
        </pc:sldLayoutChg>
        <pc:sldLayoutChg chg="modSp">
          <pc:chgData name="Huyền Nguyễn" userId="ee48879bf47bc5e0" providerId="LiveId" clId="{B8CACB94-876F-46D7-94CC-67F2D2D54B27}" dt="2024-10-23T14:24:09.131" v="610" actId="2711"/>
          <pc:sldLayoutMkLst>
            <pc:docMk/>
            <pc:sldMasterMk cId="0" sldId="2147483682"/>
            <pc:sldLayoutMk cId="0" sldId="2147483661"/>
          </pc:sldLayoutMkLst>
          <pc:spChg chg="mod">
            <ac:chgData name="Huyền Nguyễn" userId="ee48879bf47bc5e0" providerId="LiveId" clId="{B8CACB94-876F-46D7-94CC-67F2D2D54B27}" dt="2024-10-23T14:24:09.131" v="610" actId="2711"/>
            <ac:spMkLst>
              <pc:docMk/>
              <pc:sldMasterMk cId="0" sldId="2147483682"/>
              <pc:sldLayoutMk cId="0" sldId="2147483661"/>
              <ac:spMk id="170" creationId="{00000000-0000-0000-0000-000000000000}"/>
            </ac:spMkLst>
          </pc:spChg>
          <pc:spChg chg="mod">
            <ac:chgData name="Huyền Nguyễn" userId="ee48879bf47bc5e0" providerId="LiveId" clId="{B8CACB94-876F-46D7-94CC-67F2D2D54B27}" dt="2024-10-23T14:24:09.131" v="610" actId="2711"/>
            <ac:spMkLst>
              <pc:docMk/>
              <pc:sldMasterMk cId="0" sldId="2147483682"/>
              <pc:sldLayoutMk cId="0" sldId="2147483661"/>
              <ac:spMk id="171" creationId="{00000000-0000-0000-0000-000000000000}"/>
            </ac:spMkLst>
          </pc:spChg>
        </pc:sldLayoutChg>
        <pc:sldLayoutChg chg="delSp modSp mod">
          <pc:chgData name="Huyền Nguyễn" userId="ee48879bf47bc5e0" providerId="LiveId" clId="{B8CACB94-876F-46D7-94CC-67F2D2D54B27}" dt="2024-10-27T09:07:23.130" v="21460" actId="14100"/>
          <pc:sldLayoutMkLst>
            <pc:docMk/>
            <pc:sldMasterMk cId="0" sldId="2147483682"/>
            <pc:sldLayoutMk cId="0" sldId="2147483662"/>
          </pc:sldLayoutMkLst>
        </pc:sldLayoutChg>
        <pc:sldLayoutChg chg="modSp">
          <pc:chgData name="Huyền Nguyễn" userId="ee48879bf47bc5e0" providerId="LiveId" clId="{B8CACB94-876F-46D7-94CC-67F2D2D54B27}" dt="2024-10-23T14:24:19.275" v="654" actId="2711"/>
          <pc:sldLayoutMkLst>
            <pc:docMk/>
            <pc:sldMasterMk cId="0" sldId="2147483682"/>
            <pc:sldLayoutMk cId="0" sldId="2147483663"/>
          </pc:sldLayoutMkLst>
          <pc:spChg chg="mod">
            <ac:chgData name="Huyền Nguyễn" userId="ee48879bf47bc5e0" providerId="LiveId" clId="{B8CACB94-876F-46D7-94CC-67F2D2D54B27}" dt="2024-10-23T14:24:19.275" v="654" actId="2711"/>
            <ac:spMkLst>
              <pc:docMk/>
              <pc:sldMasterMk cId="0" sldId="2147483682"/>
              <pc:sldLayoutMk cId="0" sldId="2147483663"/>
              <ac:spMk id="211" creationId="{00000000-0000-0000-0000-000000000000}"/>
            </ac:spMkLst>
          </pc:spChg>
          <pc:spChg chg="mod">
            <ac:chgData name="Huyền Nguyễn" userId="ee48879bf47bc5e0" providerId="LiveId" clId="{B8CACB94-876F-46D7-94CC-67F2D2D54B27}" dt="2024-10-23T14:24:19.275" v="654" actId="2711"/>
            <ac:spMkLst>
              <pc:docMk/>
              <pc:sldMasterMk cId="0" sldId="2147483682"/>
              <pc:sldLayoutMk cId="0" sldId="2147483663"/>
              <ac:spMk id="212" creationId="{00000000-0000-0000-0000-000000000000}"/>
            </ac:spMkLst>
          </pc:spChg>
        </pc:sldLayoutChg>
        <pc:sldLayoutChg chg="modSp del">
          <pc:chgData name="Huyền Nguyễn" userId="ee48879bf47bc5e0" providerId="LiveId" clId="{B8CACB94-876F-46D7-94CC-67F2D2D54B27}" dt="2024-10-27T09:40:23.674" v="25507" actId="47"/>
          <pc:sldLayoutMkLst>
            <pc:docMk/>
            <pc:sldMasterMk cId="0" sldId="2147483682"/>
            <pc:sldLayoutMk cId="0" sldId="2147483664"/>
          </pc:sldLayoutMkLst>
        </pc:sldLayoutChg>
        <pc:sldLayoutChg chg="modSp del">
          <pc:chgData name="Huyền Nguyễn" userId="ee48879bf47bc5e0" providerId="LiveId" clId="{B8CACB94-876F-46D7-94CC-67F2D2D54B27}" dt="2024-10-27T09:40:31.020" v="25517" actId="47"/>
          <pc:sldLayoutMkLst>
            <pc:docMk/>
            <pc:sldMasterMk cId="0" sldId="2147483682"/>
            <pc:sldLayoutMk cId="0" sldId="2147483665"/>
          </pc:sldLayoutMkLst>
        </pc:sldLayoutChg>
        <pc:sldLayoutChg chg="modSp">
          <pc:chgData name="Huyền Nguyễn" userId="ee48879bf47bc5e0" providerId="LiveId" clId="{B8CACB94-876F-46D7-94CC-67F2D2D54B27}" dt="2024-10-23T14:24:33.586" v="741" actId="2711"/>
          <pc:sldLayoutMkLst>
            <pc:docMk/>
            <pc:sldMasterMk cId="0" sldId="2147483682"/>
            <pc:sldLayoutMk cId="0" sldId="2147483666"/>
          </pc:sldLayoutMkLst>
        </pc:sldLayoutChg>
        <pc:sldLayoutChg chg="modSp">
          <pc:chgData name="Huyền Nguyễn" userId="ee48879bf47bc5e0" providerId="LiveId" clId="{B8CACB94-876F-46D7-94CC-67F2D2D54B27}" dt="2024-10-23T14:24:38.641" v="742" actId="2711"/>
          <pc:sldLayoutMkLst>
            <pc:docMk/>
            <pc:sldMasterMk cId="0" sldId="2147483682"/>
            <pc:sldLayoutMk cId="0" sldId="2147483667"/>
          </pc:sldLayoutMkLst>
          <pc:spChg chg="mod">
            <ac:chgData name="Huyền Nguyễn" userId="ee48879bf47bc5e0" providerId="LiveId" clId="{B8CACB94-876F-46D7-94CC-67F2D2D54B27}" dt="2024-10-23T14:24:38.641" v="742" actId="2711"/>
            <ac:spMkLst>
              <pc:docMk/>
              <pc:sldMasterMk cId="0" sldId="2147483682"/>
              <pc:sldLayoutMk cId="0" sldId="2147483667"/>
              <ac:spMk id="271" creationId="{00000000-0000-0000-0000-000000000000}"/>
            </ac:spMkLst>
          </pc:spChg>
          <pc:spChg chg="mod">
            <ac:chgData name="Huyền Nguyễn" userId="ee48879bf47bc5e0" providerId="LiveId" clId="{B8CACB94-876F-46D7-94CC-67F2D2D54B27}" dt="2024-10-23T14:24:38.641" v="742" actId="2711"/>
            <ac:spMkLst>
              <pc:docMk/>
              <pc:sldMasterMk cId="0" sldId="2147483682"/>
              <pc:sldLayoutMk cId="0" sldId="2147483667"/>
              <ac:spMk id="272" creationId="{00000000-0000-0000-0000-000000000000}"/>
            </ac:spMkLst>
          </pc:spChg>
          <pc:spChg chg="mod">
            <ac:chgData name="Huyền Nguyễn" userId="ee48879bf47bc5e0" providerId="LiveId" clId="{B8CACB94-876F-46D7-94CC-67F2D2D54B27}" dt="2024-10-23T14:24:38.641" v="742" actId="2711"/>
            <ac:spMkLst>
              <pc:docMk/>
              <pc:sldMasterMk cId="0" sldId="2147483682"/>
              <pc:sldLayoutMk cId="0" sldId="2147483667"/>
              <ac:spMk id="273" creationId="{00000000-0000-0000-0000-000000000000}"/>
            </ac:spMkLst>
          </pc:spChg>
        </pc:sldLayoutChg>
        <pc:sldLayoutChg chg="modSp">
          <pc:chgData name="Huyền Nguyễn" userId="ee48879bf47bc5e0" providerId="LiveId" clId="{B8CACB94-876F-46D7-94CC-67F2D2D54B27}" dt="2024-10-23T14:24:44.119" v="743" actId="2711"/>
          <pc:sldLayoutMkLst>
            <pc:docMk/>
            <pc:sldMasterMk cId="0" sldId="2147483682"/>
            <pc:sldLayoutMk cId="0" sldId="2147483668"/>
          </pc:sldLayoutMkLst>
          <pc:spChg chg="mod">
            <ac:chgData name="Huyền Nguyễn" userId="ee48879bf47bc5e0" providerId="LiveId" clId="{B8CACB94-876F-46D7-94CC-67F2D2D54B27}" dt="2024-10-23T14:24:44.119" v="743" actId="2711"/>
            <ac:spMkLst>
              <pc:docMk/>
              <pc:sldMasterMk cId="0" sldId="2147483682"/>
              <pc:sldLayoutMk cId="0" sldId="2147483668"/>
              <ac:spMk id="303"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4"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5"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6"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7"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8"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9" creationId="{00000000-0000-0000-0000-000000000000}"/>
            </ac:spMkLst>
          </pc:spChg>
        </pc:sldLayoutChg>
        <pc:sldLayoutChg chg="modSp">
          <pc:chgData name="Huyền Nguyễn" userId="ee48879bf47bc5e0" providerId="LiveId" clId="{B8CACB94-876F-46D7-94CC-67F2D2D54B27}" dt="2024-10-23T14:24:49.310" v="786" actId="2711"/>
          <pc:sldLayoutMkLst>
            <pc:docMk/>
            <pc:sldMasterMk cId="0" sldId="2147483682"/>
            <pc:sldLayoutMk cId="0" sldId="2147483669"/>
          </pc:sldLayoutMkLst>
        </pc:sldLayoutChg>
        <pc:sldLayoutChg chg="modSp del">
          <pc:chgData name="Huyền Nguyễn" userId="ee48879bf47bc5e0" providerId="LiveId" clId="{B8CACB94-876F-46D7-94CC-67F2D2D54B27}" dt="2024-10-27T09:40:22.013" v="25504" actId="47"/>
          <pc:sldLayoutMkLst>
            <pc:docMk/>
            <pc:sldMasterMk cId="0" sldId="2147483682"/>
            <pc:sldLayoutMk cId="0" sldId="2147483670"/>
          </pc:sldLayoutMkLst>
        </pc:sldLayoutChg>
        <pc:sldLayoutChg chg="modSp mod">
          <pc:chgData name="Huyền Nguyễn" userId="ee48879bf47bc5e0" providerId="LiveId" clId="{B8CACB94-876F-46D7-94CC-67F2D2D54B27}" dt="2024-10-27T09:05:35.286" v="21293" actId="1076"/>
          <pc:sldLayoutMkLst>
            <pc:docMk/>
            <pc:sldMasterMk cId="0" sldId="2147483682"/>
            <pc:sldLayoutMk cId="0" sldId="2147483671"/>
          </pc:sldLayoutMkLst>
          <pc:spChg chg="mod">
            <ac:chgData name="Huyền Nguyễn" userId="ee48879bf47bc5e0" providerId="LiveId" clId="{B8CACB94-876F-46D7-94CC-67F2D2D54B27}" dt="2024-10-27T09:05:35.286" v="21293" actId="1076"/>
            <ac:spMkLst>
              <pc:docMk/>
              <pc:sldMasterMk cId="0" sldId="2147483682"/>
              <pc:sldLayoutMk cId="0" sldId="2147483671"/>
              <ac:spMk id="379" creationId="{00000000-0000-0000-0000-000000000000}"/>
            </ac:spMkLst>
          </pc:spChg>
          <pc:spChg chg="mod">
            <ac:chgData name="Huyền Nguyễn" userId="ee48879bf47bc5e0" providerId="LiveId" clId="{B8CACB94-876F-46D7-94CC-67F2D2D54B27}" dt="2024-10-27T09:05:35.286" v="21293" actId="1076"/>
            <ac:spMkLst>
              <pc:docMk/>
              <pc:sldMasterMk cId="0" sldId="2147483682"/>
              <pc:sldLayoutMk cId="0" sldId="2147483671"/>
              <ac:spMk id="380"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1"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2"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3"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4"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5"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6"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7"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8"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9"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90"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91"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92"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93" creationId="{00000000-0000-0000-0000-000000000000}"/>
            </ac:spMkLst>
          </pc:spChg>
          <pc:picChg chg="mod">
            <ac:chgData name="Huyền Nguyễn" userId="ee48879bf47bc5e0" providerId="LiveId" clId="{B8CACB94-876F-46D7-94CC-67F2D2D54B27}" dt="2024-10-27T09:05:14.822" v="21266" actId="1076"/>
            <ac:picMkLst>
              <pc:docMk/>
              <pc:sldMasterMk cId="0" sldId="2147483682"/>
              <pc:sldLayoutMk cId="0" sldId="2147483671"/>
              <ac:picMk id="374" creationId="{00000000-0000-0000-0000-000000000000}"/>
            </ac:picMkLst>
          </pc:picChg>
          <pc:cxnChg chg="mod">
            <ac:chgData name="Huyền Nguyễn" userId="ee48879bf47bc5e0" providerId="LiveId" clId="{B8CACB94-876F-46D7-94CC-67F2D2D54B27}" dt="2024-10-27T09:05:35.286" v="21293" actId="1076"/>
            <ac:cxnSpMkLst>
              <pc:docMk/>
              <pc:sldMasterMk cId="0" sldId="2147483682"/>
              <pc:sldLayoutMk cId="0" sldId="2147483671"/>
              <ac:cxnSpMk id="377" creationId="{00000000-0000-0000-0000-000000000000}"/>
            </ac:cxnSpMkLst>
          </pc:cxnChg>
        </pc:sldLayoutChg>
        <pc:sldLayoutChg chg="delSp modSp mod">
          <pc:chgData name="Huyền Nguyễn" userId="ee48879bf47bc5e0" providerId="LiveId" clId="{B8CACB94-876F-46D7-94CC-67F2D2D54B27}" dt="2024-10-27T09:20:55.102" v="22987" actId="478"/>
          <pc:sldLayoutMkLst>
            <pc:docMk/>
            <pc:sldMasterMk cId="0" sldId="2147483682"/>
            <pc:sldLayoutMk cId="0" sldId="2147483672"/>
          </pc:sldLayoutMkLst>
          <pc:spChg chg="mod">
            <ac:chgData name="Huyền Nguyễn" userId="ee48879bf47bc5e0" providerId="LiveId" clId="{B8CACB94-876F-46D7-94CC-67F2D2D54B27}" dt="2024-10-23T14:25:05.099" v="831" actId="2711"/>
            <ac:spMkLst>
              <pc:docMk/>
              <pc:sldMasterMk cId="0" sldId="2147483682"/>
              <pc:sldLayoutMk cId="0" sldId="2147483672"/>
              <ac:spMk id="401" creationId="{00000000-0000-0000-0000-000000000000}"/>
            </ac:spMkLst>
          </pc:spChg>
        </pc:sldLayoutChg>
        <pc:sldLayoutChg chg="modSp del">
          <pc:chgData name="Huyền Nguyễn" userId="ee48879bf47bc5e0" providerId="LiveId" clId="{B8CACB94-876F-46D7-94CC-67F2D2D54B27}" dt="2024-10-27T09:40:21.014" v="25481" actId="47"/>
          <pc:sldLayoutMkLst>
            <pc:docMk/>
            <pc:sldMasterMk cId="0" sldId="2147483682"/>
            <pc:sldLayoutMk cId="0" sldId="2147483673"/>
          </pc:sldLayoutMkLst>
        </pc:sldLayoutChg>
        <pc:sldLayoutChg chg="modSp del">
          <pc:chgData name="Huyền Nguyễn" userId="ee48879bf47bc5e0" providerId="LiveId" clId="{B8CACB94-876F-46D7-94CC-67F2D2D54B27}" dt="2024-10-27T09:40:23.196" v="25506" actId="47"/>
          <pc:sldLayoutMkLst>
            <pc:docMk/>
            <pc:sldMasterMk cId="0" sldId="2147483682"/>
            <pc:sldLayoutMk cId="0" sldId="2147483674"/>
          </pc:sldLayoutMkLst>
        </pc:sldLayoutChg>
        <pc:sldLayoutChg chg="modSp del">
          <pc:chgData name="Huyền Nguyễn" userId="ee48879bf47bc5e0" providerId="LiveId" clId="{B8CACB94-876F-46D7-94CC-67F2D2D54B27}" dt="2024-10-27T09:40:22.614" v="25505" actId="47"/>
          <pc:sldLayoutMkLst>
            <pc:docMk/>
            <pc:sldMasterMk cId="0" sldId="2147483682"/>
            <pc:sldLayoutMk cId="0" sldId="2147483675"/>
          </pc:sldLayoutMkLst>
        </pc:sldLayoutChg>
        <pc:sldLayoutChg chg="modSp">
          <pc:chgData name="Huyền Nguyễn" userId="ee48879bf47bc5e0" providerId="LiveId" clId="{B8CACB94-876F-46D7-94CC-67F2D2D54B27}" dt="2024-10-23T14:25:26.985" v="917" actId="2711"/>
          <pc:sldLayoutMkLst>
            <pc:docMk/>
            <pc:sldMasterMk cId="0" sldId="2147483682"/>
            <pc:sldLayoutMk cId="0" sldId="2147483676"/>
          </pc:sldLayoutMkLst>
        </pc:sldLayoutChg>
        <pc:sldLayoutChg chg="delSp modSp add del mod">
          <pc:chgData name="Huyền Nguyễn" userId="ee48879bf47bc5e0" providerId="LiveId" clId="{B8CACB94-876F-46D7-94CC-67F2D2D54B27}" dt="2024-10-27T09:40:49.972" v="25579" actId="478"/>
          <pc:sldLayoutMkLst>
            <pc:docMk/>
            <pc:sldMasterMk cId="0" sldId="2147483682"/>
            <pc:sldLayoutMk cId="0" sldId="2147483677"/>
          </pc:sldLayoutMkLst>
          <pc:spChg chg="mod">
            <ac:chgData name="Huyền Nguyễn" userId="ee48879bf47bc5e0" providerId="LiveId" clId="{B8CACB94-876F-46D7-94CC-67F2D2D54B27}" dt="2024-10-23T14:25:20.571" v="874" actId="2711"/>
            <ac:spMkLst>
              <pc:docMk/>
              <pc:sldMasterMk cId="0" sldId="2147483682"/>
              <pc:sldLayoutMk cId="0" sldId="2147483677"/>
              <ac:spMk id="488" creationId="{00000000-0000-0000-0000-000000000000}"/>
            </ac:spMkLst>
          </pc:spChg>
          <pc:spChg chg="mod">
            <ac:chgData name="Huyền Nguyễn" userId="ee48879bf47bc5e0" providerId="LiveId" clId="{B8CACB94-876F-46D7-94CC-67F2D2D54B27}" dt="2024-10-23T14:25:20.571" v="874" actId="2711"/>
            <ac:spMkLst>
              <pc:docMk/>
              <pc:sldMasterMk cId="0" sldId="2147483682"/>
              <pc:sldLayoutMk cId="0" sldId="2147483677"/>
              <ac:spMk id="489" creationId="{00000000-0000-0000-0000-000000000000}"/>
            </ac:spMkLst>
          </pc:spChg>
        </pc:sldLayoutChg>
      </pc:sldMasterChg>
      <pc:sldMasterChg chg="addSp delSp modSp del mod delSldLayout">
        <pc:chgData name="Huyền Nguyễn" userId="ee48879bf47bc5e0" providerId="LiveId" clId="{B8CACB94-876F-46D7-94CC-67F2D2D54B27}" dt="2024-10-24T09:39:08.833" v="8237" actId="47"/>
        <pc:sldMasterMkLst>
          <pc:docMk/>
          <pc:sldMasterMk cId="0" sldId="2147483683"/>
        </pc:sldMasterMkLst>
        <pc:sldLayoutChg chg="del">
          <pc:chgData name="Huyền Nguyễn" userId="ee48879bf47bc5e0" providerId="LiveId" clId="{B8CACB94-876F-46D7-94CC-67F2D2D54B27}" dt="2024-10-24T09:39:08.833" v="8237" actId="47"/>
          <pc:sldLayoutMkLst>
            <pc:docMk/>
            <pc:sldMasterMk cId="0" sldId="2147483683"/>
            <pc:sldLayoutMk cId="0" sldId="2147483680"/>
          </pc:sldLayoutMkLst>
        </pc:sldLayoutChg>
        <pc:sldLayoutChg chg="del">
          <pc:chgData name="Huyền Nguyễn" userId="ee48879bf47bc5e0" providerId="LiveId" clId="{B8CACB94-876F-46D7-94CC-67F2D2D54B27}" dt="2024-10-24T09:39:08.393" v="8236" actId="47"/>
          <pc:sldLayoutMkLst>
            <pc:docMk/>
            <pc:sldMasterMk cId="0" sldId="2147483683"/>
            <pc:sldLayoutMk cId="0" sldId="2147483681"/>
          </pc:sldLayoutMkLst>
        </pc:sldLayoutChg>
      </pc:sldMasterChg>
    </pc:docChg>
  </pc:docChgLst>
  <pc:docChgLst>
    <pc:chgData name="Huyền Nguyễn" userId="ee48879bf47bc5e0" providerId="LiveId" clId="{F946DF68-A953-47D2-B3C4-5BCF4031C9C9}"/>
    <pc:docChg chg="undo redo custSel addSld delSld modSld modMainMaster">
      <pc:chgData name="Huyền Nguyễn" userId="ee48879bf47bc5e0" providerId="LiveId" clId="{F946DF68-A953-47D2-B3C4-5BCF4031C9C9}" dt="2024-11-21T17:54:04.540" v="4785"/>
      <pc:docMkLst>
        <pc:docMk/>
      </pc:docMkLst>
      <pc:sldChg chg="modTransition">
        <pc:chgData name="Huyền Nguyễn" userId="ee48879bf47bc5e0" providerId="LiveId" clId="{F946DF68-A953-47D2-B3C4-5BCF4031C9C9}" dt="2024-11-21T17:36:36.030" v="3026"/>
        <pc:sldMkLst>
          <pc:docMk/>
          <pc:sldMk cId="0" sldId="256"/>
        </pc:sldMkLst>
      </pc:sldChg>
      <pc:sldChg chg="modTransition modAnim">
        <pc:chgData name="Huyền Nguyễn" userId="ee48879bf47bc5e0" providerId="LiveId" clId="{F946DF68-A953-47D2-B3C4-5BCF4031C9C9}" dt="2024-11-21T17:37:02.680" v="3076"/>
        <pc:sldMkLst>
          <pc:docMk/>
          <pc:sldMk cId="0" sldId="257"/>
        </pc:sldMkLst>
      </pc:sldChg>
      <pc:sldChg chg="modTransition">
        <pc:chgData name="Huyền Nguyễn" userId="ee48879bf47bc5e0" providerId="LiveId" clId="{F946DF68-A953-47D2-B3C4-5BCF4031C9C9}" dt="2024-11-21T17:36:36.030" v="3026"/>
        <pc:sldMkLst>
          <pc:docMk/>
          <pc:sldMk cId="0" sldId="258"/>
        </pc:sldMkLst>
      </pc:sldChg>
      <pc:sldChg chg="modTransition">
        <pc:chgData name="Huyền Nguyễn" userId="ee48879bf47bc5e0" providerId="LiveId" clId="{F946DF68-A953-47D2-B3C4-5BCF4031C9C9}" dt="2024-11-21T17:36:36.030" v="3026"/>
        <pc:sldMkLst>
          <pc:docMk/>
          <pc:sldMk cId="0" sldId="259"/>
        </pc:sldMkLst>
      </pc:sldChg>
      <pc:sldChg chg="modTransition">
        <pc:chgData name="Huyền Nguyễn" userId="ee48879bf47bc5e0" providerId="LiveId" clId="{F946DF68-A953-47D2-B3C4-5BCF4031C9C9}" dt="2024-11-21T17:36:36.030" v="3026"/>
        <pc:sldMkLst>
          <pc:docMk/>
          <pc:sldMk cId="0" sldId="260"/>
        </pc:sldMkLst>
      </pc:sldChg>
      <pc:sldChg chg="modTransition modAnim">
        <pc:chgData name="Huyền Nguyễn" userId="ee48879bf47bc5e0" providerId="LiveId" clId="{F946DF68-A953-47D2-B3C4-5BCF4031C9C9}" dt="2024-11-21T17:37:30.070" v="3102"/>
        <pc:sldMkLst>
          <pc:docMk/>
          <pc:sldMk cId="0" sldId="261"/>
        </pc:sldMkLst>
      </pc:sldChg>
      <pc:sldChg chg="addSp delSp modSp mod modTransition addAnim delAnim modAnim">
        <pc:chgData name="Huyền Nguyễn" userId="ee48879bf47bc5e0" providerId="LiveId" clId="{F946DF68-A953-47D2-B3C4-5BCF4031C9C9}" dt="2024-11-21T17:46:26.846" v="4127"/>
        <pc:sldMkLst>
          <pc:docMk/>
          <pc:sldMk cId="0" sldId="262"/>
        </pc:sldMkLst>
        <pc:spChg chg="add mod">
          <ac:chgData name="Huyền Nguyễn" userId="ee48879bf47bc5e0" providerId="LiveId" clId="{F946DF68-A953-47D2-B3C4-5BCF4031C9C9}" dt="2024-11-21T17:06:03.007" v="317" actId="14100"/>
          <ac:spMkLst>
            <pc:docMk/>
            <pc:sldMk cId="0" sldId="262"/>
            <ac:spMk id="4" creationId="{C1E194AD-ED79-8422-1992-E2703A7A2C3B}"/>
          </ac:spMkLst>
        </pc:spChg>
        <pc:picChg chg="add mod">
          <ac:chgData name="Huyền Nguyễn" userId="ee48879bf47bc5e0" providerId="LiveId" clId="{F946DF68-A953-47D2-B3C4-5BCF4031C9C9}" dt="2024-11-21T17:35:46.799" v="2948" actId="1076"/>
          <ac:picMkLst>
            <pc:docMk/>
            <pc:sldMk cId="0" sldId="262"/>
            <ac:picMk id="14" creationId="{EDD98CD2-2A7E-F607-7408-69C21D14BF02}"/>
          </ac:picMkLst>
        </pc:picChg>
      </pc:sldChg>
      <pc:sldChg chg="modTransition modAnim">
        <pc:chgData name="Huyền Nguyễn" userId="ee48879bf47bc5e0" providerId="LiveId" clId="{F946DF68-A953-47D2-B3C4-5BCF4031C9C9}" dt="2024-11-21T17:37:53.539" v="3152"/>
        <pc:sldMkLst>
          <pc:docMk/>
          <pc:sldMk cId="0" sldId="263"/>
        </pc:sldMkLst>
      </pc:sldChg>
      <pc:sldChg chg="modTransition modAnim">
        <pc:chgData name="Huyền Nguyễn" userId="ee48879bf47bc5e0" providerId="LiveId" clId="{F946DF68-A953-47D2-B3C4-5BCF4031C9C9}" dt="2024-11-21T17:37:36.859" v="3124"/>
        <pc:sldMkLst>
          <pc:docMk/>
          <pc:sldMk cId="0" sldId="264"/>
        </pc:sldMkLst>
      </pc:sldChg>
      <pc:sldChg chg="modTransition modAnim">
        <pc:chgData name="Huyền Nguyễn" userId="ee48879bf47bc5e0" providerId="LiveId" clId="{F946DF68-A953-47D2-B3C4-5BCF4031C9C9}" dt="2024-11-21T17:52:19.437" v="4693"/>
        <pc:sldMkLst>
          <pc:docMk/>
          <pc:sldMk cId="0" sldId="265"/>
        </pc:sldMkLst>
      </pc:sldChg>
      <pc:sldChg chg="modTransition modAnim">
        <pc:chgData name="Huyền Nguyễn" userId="ee48879bf47bc5e0" providerId="LiveId" clId="{F946DF68-A953-47D2-B3C4-5BCF4031C9C9}" dt="2024-11-21T17:38:02.730" v="3175"/>
        <pc:sldMkLst>
          <pc:docMk/>
          <pc:sldMk cId="0" sldId="266"/>
        </pc:sldMkLst>
      </pc:sldChg>
      <pc:sldChg chg="modTransition modAnim">
        <pc:chgData name="Huyền Nguyễn" userId="ee48879bf47bc5e0" providerId="LiveId" clId="{F946DF68-A953-47D2-B3C4-5BCF4031C9C9}" dt="2024-11-21T17:40:01.421" v="3430"/>
        <pc:sldMkLst>
          <pc:docMk/>
          <pc:sldMk cId="0" sldId="267"/>
        </pc:sldMkLst>
      </pc:sldChg>
      <pc:sldChg chg="modTransition modAnim">
        <pc:chgData name="Huyền Nguyễn" userId="ee48879bf47bc5e0" providerId="LiveId" clId="{F946DF68-A953-47D2-B3C4-5BCF4031C9C9}" dt="2024-11-21T17:38:59.460" v="3296"/>
        <pc:sldMkLst>
          <pc:docMk/>
          <pc:sldMk cId="0" sldId="268"/>
        </pc:sldMkLst>
      </pc:sldChg>
      <pc:sldChg chg="modTransition modAnim">
        <pc:chgData name="Huyền Nguyễn" userId="ee48879bf47bc5e0" providerId="LiveId" clId="{F946DF68-A953-47D2-B3C4-5BCF4031C9C9}" dt="2024-11-21T17:41:14.294" v="3549"/>
        <pc:sldMkLst>
          <pc:docMk/>
          <pc:sldMk cId="0" sldId="270"/>
        </pc:sldMkLst>
      </pc:sldChg>
      <pc:sldChg chg="modTransition modAnim">
        <pc:chgData name="Huyền Nguyễn" userId="ee48879bf47bc5e0" providerId="LiveId" clId="{F946DF68-A953-47D2-B3C4-5BCF4031C9C9}" dt="2024-11-21T17:41:25.254" v="3574"/>
        <pc:sldMkLst>
          <pc:docMk/>
          <pc:sldMk cId="0" sldId="271"/>
        </pc:sldMkLst>
      </pc:sldChg>
      <pc:sldChg chg="del">
        <pc:chgData name="Huyền Nguyễn" userId="ee48879bf47bc5e0" providerId="LiveId" clId="{F946DF68-A953-47D2-B3C4-5BCF4031C9C9}" dt="2024-11-21T17:01:53.552" v="0" actId="47"/>
        <pc:sldMkLst>
          <pc:docMk/>
          <pc:sldMk cId="0" sldId="272"/>
        </pc:sldMkLst>
      </pc:sldChg>
      <pc:sldChg chg="modTransition modAnim">
        <pc:chgData name="Huyền Nguyễn" userId="ee48879bf47bc5e0" providerId="LiveId" clId="{F946DF68-A953-47D2-B3C4-5BCF4031C9C9}" dt="2024-11-21T17:50:21.790" v="4527"/>
        <pc:sldMkLst>
          <pc:docMk/>
          <pc:sldMk cId="0" sldId="274"/>
        </pc:sldMkLst>
      </pc:sldChg>
      <pc:sldChg chg="modTransition">
        <pc:chgData name="Huyền Nguyễn" userId="ee48879bf47bc5e0" providerId="LiveId" clId="{F946DF68-A953-47D2-B3C4-5BCF4031C9C9}" dt="2024-11-21T17:36:36.030" v="3026"/>
        <pc:sldMkLst>
          <pc:docMk/>
          <pc:sldMk cId="0" sldId="275"/>
        </pc:sldMkLst>
      </pc:sldChg>
      <pc:sldChg chg="modTransition">
        <pc:chgData name="Huyền Nguyễn" userId="ee48879bf47bc5e0" providerId="LiveId" clId="{F946DF68-A953-47D2-B3C4-5BCF4031C9C9}" dt="2024-11-21T17:36:36.030" v="3026"/>
        <pc:sldMkLst>
          <pc:docMk/>
          <pc:sldMk cId="0" sldId="290"/>
        </pc:sldMkLst>
      </pc:sldChg>
      <pc:sldChg chg="addSp modSp modTransition modAnim">
        <pc:chgData name="Huyền Nguyễn" userId="ee48879bf47bc5e0" providerId="LiveId" clId="{F946DF68-A953-47D2-B3C4-5BCF4031C9C9}" dt="2024-11-21T17:41:53.116" v="3623"/>
        <pc:sldMkLst>
          <pc:docMk/>
          <pc:sldMk cId="220854922" sldId="293"/>
        </pc:sldMkLst>
      </pc:sldChg>
      <pc:sldChg chg="modTransition modAnim">
        <pc:chgData name="Huyền Nguyễn" userId="ee48879bf47bc5e0" providerId="LiveId" clId="{F946DF68-A953-47D2-B3C4-5BCF4031C9C9}" dt="2024-11-21T17:42:09.902" v="3671"/>
        <pc:sldMkLst>
          <pc:docMk/>
          <pc:sldMk cId="3633385036" sldId="295"/>
        </pc:sldMkLst>
      </pc:sldChg>
      <pc:sldChg chg="modTransition">
        <pc:chgData name="Huyền Nguyễn" userId="ee48879bf47bc5e0" providerId="LiveId" clId="{F946DF68-A953-47D2-B3C4-5BCF4031C9C9}" dt="2024-11-21T17:36:36.030" v="3026"/>
        <pc:sldMkLst>
          <pc:docMk/>
          <pc:sldMk cId="1512015056" sldId="296"/>
        </pc:sldMkLst>
      </pc:sldChg>
      <pc:sldChg chg="modTransition modAnim">
        <pc:chgData name="Huyền Nguyễn" userId="ee48879bf47bc5e0" providerId="LiveId" clId="{F946DF68-A953-47D2-B3C4-5BCF4031C9C9}" dt="2024-11-21T17:45:21.385" v="4009"/>
        <pc:sldMkLst>
          <pc:docMk/>
          <pc:sldMk cId="3546634473" sldId="297"/>
        </pc:sldMkLst>
      </pc:sldChg>
      <pc:sldChg chg="del">
        <pc:chgData name="Huyền Nguyễn" userId="ee48879bf47bc5e0" providerId="LiveId" clId="{F946DF68-A953-47D2-B3C4-5BCF4031C9C9}" dt="2024-11-21T17:35:17.794" v="2888" actId="47"/>
        <pc:sldMkLst>
          <pc:docMk/>
          <pc:sldMk cId="2686624561" sldId="298"/>
        </pc:sldMkLst>
      </pc:sldChg>
      <pc:sldChg chg="modTransition modAnim">
        <pc:chgData name="Huyền Nguyễn" userId="ee48879bf47bc5e0" providerId="LiveId" clId="{F946DF68-A953-47D2-B3C4-5BCF4031C9C9}" dt="2024-11-21T17:50:37.686" v="4551"/>
        <pc:sldMkLst>
          <pc:docMk/>
          <pc:sldMk cId="3588438031" sldId="299"/>
        </pc:sldMkLst>
      </pc:sldChg>
      <pc:sldChg chg="modTransition modAnim">
        <pc:chgData name="Huyền Nguyễn" userId="ee48879bf47bc5e0" providerId="LiveId" clId="{F946DF68-A953-47D2-B3C4-5BCF4031C9C9}" dt="2024-11-21T17:50:47.420" v="4575"/>
        <pc:sldMkLst>
          <pc:docMk/>
          <pc:sldMk cId="434798560" sldId="300"/>
        </pc:sldMkLst>
      </pc:sldChg>
      <pc:sldChg chg="modTransition modAnim">
        <pc:chgData name="Huyền Nguyễn" userId="ee48879bf47bc5e0" providerId="LiveId" clId="{F946DF68-A953-47D2-B3C4-5BCF4031C9C9}" dt="2024-11-21T17:50:54.436" v="4599"/>
        <pc:sldMkLst>
          <pc:docMk/>
          <pc:sldMk cId="1611987002" sldId="301"/>
        </pc:sldMkLst>
      </pc:sldChg>
      <pc:sldChg chg="modTransition modAnim">
        <pc:chgData name="Huyền Nguyễn" userId="ee48879bf47bc5e0" providerId="LiveId" clId="{F946DF68-A953-47D2-B3C4-5BCF4031C9C9}" dt="2024-11-21T17:51:02.660" v="4603"/>
        <pc:sldMkLst>
          <pc:docMk/>
          <pc:sldMk cId="4001011137" sldId="302"/>
        </pc:sldMkLst>
      </pc:sldChg>
      <pc:sldChg chg="modTransition modAnim">
        <pc:chgData name="Huyền Nguyễn" userId="ee48879bf47bc5e0" providerId="LiveId" clId="{F946DF68-A953-47D2-B3C4-5BCF4031C9C9}" dt="2024-11-21T17:51:41.198" v="4671"/>
        <pc:sldMkLst>
          <pc:docMk/>
          <pc:sldMk cId="351508020" sldId="305"/>
        </pc:sldMkLst>
      </pc:sldChg>
      <pc:sldChg chg="modTransition">
        <pc:chgData name="Huyền Nguyễn" userId="ee48879bf47bc5e0" providerId="LiveId" clId="{F946DF68-A953-47D2-B3C4-5BCF4031C9C9}" dt="2024-11-21T17:36:36.030" v="3026"/>
        <pc:sldMkLst>
          <pc:docMk/>
          <pc:sldMk cId="2370696510" sldId="308"/>
        </pc:sldMkLst>
      </pc:sldChg>
      <pc:sldChg chg="modTransition">
        <pc:chgData name="Huyền Nguyễn" userId="ee48879bf47bc5e0" providerId="LiveId" clId="{F946DF68-A953-47D2-B3C4-5BCF4031C9C9}" dt="2024-11-21T17:36:36.030" v="3026"/>
        <pc:sldMkLst>
          <pc:docMk/>
          <pc:sldMk cId="1278078184" sldId="312"/>
        </pc:sldMkLst>
      </pc:sldChg>
      <pc:sldChg chg="modTransition">
        <pc:chgData name="Huyền Nguyễn" userId="ee48879bf47bc5e0" providerId="LiveId" clId="{F946DF68-A953-47D2-B3C4-5BCF4031C9C9}" dt="2024-11-21T17:36:36.030" v="3026"/>
        <pc:sldMkLst>
          <pc:docMk/>
          <pc:sldMk cId="3232995256" sldId="313"/>
        </pc:sldMkLst>
      </pc:sldChg>
      <pc:sldChg chg="modTransition modAnim">
        <pc:chgData name="Huyền Nguyễn" userId="ee48879bf47bc5e0" providerId="LiveId" clId="{F946DF68-A953-47D2-B3C4-5BCF4031C9C9}" dt="2024-11-21T17:52:49.849" v="4718"/>
        <pc:sldMkLst>
          <pc:docMk/>
          <pc:sldMk cId="2208978964" sldId="314"/>
        </pc:sldMkLst>
      </pc:sldChg>
      <pc:sldChg chg="modTransition modAnim">
        <pc:chgData name="Huyền Nguyễn" userId="ee48879bf47bc5e0" providerId="LiveId" clId="{F946DF68-A953-47D2-B3C4-5BCF4031C9C9}" dt="2024-11-21T17:39:28.092" v="3350"/>
        <pc:sldMkLst>
          <pc:docMk/>
          <pc:sldMk cId="3225278276" sldId="315"/>
        </pc:sldMkLst>
      </pc:sldChg>
      <pc:sldChg chg="modTransition">
        <pc:chgData name="Huyền Nguyễn" userId="ee48879bf47bc5e0" providerId="LiveId" clId="{F946DF68-A953-47D2-B3C4-5BCF4031C9C9}" dt="2024-11-21T17:36:36.030" v="3026"/>
        <pc:sldMkLst>
          <pc:docMk/>
          <pc:sldMk cId="3786029468" sldId="316"/>
        </pc:sldMkLst>
      </pc:sldChg>
      <pc:sldChg chg="modSp modTransition">
        <pc:chgData name="Huyền Nguyễn" userId="ee48879bf47bc5e0" providerId="LiveId" clId="{F946DF68-A953-47D2-B3C4-5BCF4031C9C9}" dt="2024-11-21T17:40:43.555" v="3500" actId="12"/>
        <pc:sldMkLst>
          <pc:docMk/>
          <pc:sldMk cId="3294926876" sldId="317"/>
        </pc:sldMkLst>
      </pc:sldChg>
      <pc:sldChg chg="modTransition">
        <pc:chgData name="Huyền Nguyễn" userId="ee48879bf47bc5e0" providerId="LiveId" clId="{F946DF68-A953-47D2-B3C4-5BCF4031C9C9}" dt="2024-11-21T17:36:36.030" v="3026"/>
        <pc:sldMkLst>
          <pc:docMk/>
          <pc:sldMk cId="439171489" sldId="318"/>
        </pc:sldMkLst>
      </pc:sldChg>
      <pc:sldChg chg="modTransition">
        <pc:chgData name="Huyền Nguyễn" userId="ee48879bf47bc5e0" providerId="LiveId" clId="{F946DF68-A953-47D2-B3C4-5BCF4031C9C9}" dt="2024-11-21T17:36:36.030" v="3026"/>
        <pc:sldMkLst>
          <pc:docMk/>
          <pc:sldMk cId="1250396199" sldId="319"/>
        </pc:sldMkLst>
      </pc:sldChg>
      <pc:sldChg chg="modTransition modAnim">
        <pc:chgData name="Huyền Nguyễn" userId="ee48879bf47bc5e0" providerId="LiveId" clId="{F946DF68-A953-47D2-B3C4-5BCF4031C9C9}" dt="2024-11-21T17:42:17.750" v="3674"/>
        <pc:sldMkLst>
          <pc:docMk/>
          <pc:sldMk cId="428876726" sldId="320"/>
        </pc:sldMkLst>
      </pc:sldChg>
      <pc:sldChg chg="modTransition modAnim">
        <pc:chgData name="Huyền Nguyễn" userId="ee48879bf47bc5e0" providerId="LiveId" clId="{F946DF68-A953-47D2-B3C4-5BCF4031C9C9}" dt="2024-11-21T17:42:30.269" v="3698"/>
        <pc:sldMkLst>
          <pc:docMk/>
          <pc:sldMk cId="924252822" sldId="321"/>
        </pc:sldMkLst>
      </pc:sldChg>
      <pc:sldChg chg="modTransition modAnim">
        <pc:chgData name="Huyền Nguyễn" userId="ee48879bf47bc5e0" providerId="LiveId" clId="{F946DF68-A953-47D2-B3C4-5BCF4031C9C9}" dt="2024-11-21T17:42:38.024" v="3722"/>
        <pc:sldMkLst>
          <pc:docMk/>
          <pc:sldMk cId="131303544" sldId="322"/>
        </pc:sldMkLst>
      </pc:sldChg>
      <pc:sldChg chg="modTransition modAnim">
        <pc:chgData name="Huyền Nguyễn" userId="ee48879bf47bc5e0" providerId="LiveId" clId="{F946DF68-A953-47D2-B3C4-5BCF4031C9C9}" dt="2024-11-21T17:42:49.508" v="3746"/>
        <pc:sldMkLst>
          <pc:docMk/>
          <pc:sldMk cId="116251614" sldId="323"/>
        </pc:sldMkLst>
      </pc:sldChg>
      <pc:sldChg chg="modTransition modAnim">
        <pc:chgData name="Huyền Nguyễn" userId="ee48879bf47bc5e0" providerId="LiveId" clId="{F946DF68-A953-47D2-B3C4-5BCF4031C9C9}" dt="2024-11-21T17:44:04.319" v="3868"/>
        <pc:sldMkLst>
          <pc:docMk/>
          <pc:sldMk cId="3437598724" sldId="324"/>
        </pc:sldMkLst>
      </pc:sldChg>
      <pc:sldChg chg="delSp modSp modTransition modAnim">
        <pc:chgData name="Huyền Nguyễn" userId="ee48879bf47bc5e0" providerId="LiveId" clId="{F946DF68-A953-47D2-B3C4-5BCF4031C9C9}" dt="2024-11-21T17:53:55.256" v="4764"/>
        <pc:sldMkLst>
          <pc:docMk/>
          <pc:sldMk cId="2826481733" sldId="325"/>
        </pc:sldMkLst>
      </pc:sldChg>
      <pc:sldChg chg="del">
        <pc:chgData name="Huyền Nguyễn" userId="ee48879bf47bc5e0" providerId="LiveId" clId="{F946DF68-A953-47D2-B3C4-5BCF4031C9C9}" dt="2024-11-21T17:36:07.799" v="2998" actId="47"/>
        <pc:sldMkLst>
          <pc:docMk/>
          <pc:sldMk cId="1984629585" sldId="326"/>
        </pc:sldMkLst>
      </pc:sldChg>
      <pc:sldChg chg="add del">
        <pc:chgData name="Huyền Nguyễn" userId="ee48879bf47bc5e0" providerId="LiveId" clId="{F946DF68-A953-47D2-B3C4-5BCF4031C9C9}" dt="2024-11-21T17:35:16.594" v="2887" actId="47"/>
        <pc:sldMkLst>
          <pc:docMk/>
          <pc:sldMk cId="1037757918" sldId="327"/>
        </pc:sldMkLst>
      </pc:sldChg>
      <pc:sldChg chg="addSp delSp modSp add mod modTransition modAnim">
        <pc:chgData name="Huyền Nguyễn" userId="ee48879bf47bc5e0" providerId="LiveId" clId="{F946DF68-A953-47D2-B3C4-5BCF4031C9C9}" dt="2024-11-21T17:47:50.026" v="4274"/>
        <pc:sldMkLst>
          <pc:docMk/>
          <pc:sldMk cId="1185836446" sldId="328"/>
        </pc:sldMkLst>
      </pc:sldChg>
      <pc:sldChg chg="addSp delSp modSp add mod modTransition modAnim">
        <pc:chgData name="Huyền Nguyễn" userId="ee48879bf47bc5e0" providerId="LiveId" clId="{F946DF68-A953-47D2-B3C4-5BCF4031C9C9}" dt="2024-11-21T17:49:08.100" v="4376"/>
        <pc:sldMkLst>
          <pc:docMk/>
          <pc:sldMk cId="45799539" sldId="329"/>
        </pc:sldMkLst>
      </pc:sldChg>
      <pc:sldChg chg="addSp delSp modSp add del mod modTransition modAnim">
        <pc:chgData name="Huyền Nguyễn" userId="ee48879bf47bc5e0" providerId="LiveId" clId="{F946DF68-A953-47D2-B3C4-5BCF4031C9C9}" dt="2024-11-21T17:49:34.650" v="4428"/>
        <pc:sldMkLst>
          <pc:docMk/>
          <pc:sldMk cId="4067652413" sldId="330"/>
        </pc:sldMkLst>
      </pc:sldChg>
      <pc:sldChg chg="addSp delSp modSp add mod modTransition modAnim">
        <pc:chgData name="Huyền Nguyễn" userId="ee48879bf47bc5e0" providerId="LiveId" clId="{F946DF68-A953-47D2-B3C4-5BCF4031C9C9}" dt="2024-11-21T17:50:02.476" v="4502"/>
        <pc:sldMkLst>
          <pc:docMk/>
          <pc:sldMk cId="3307797392" sldId="331"/>
        </pc:sldMkLst>
      </pc:sldChg>
      <pc:sldMasterChg chg="addSp delSp modSp mod modTransition delSldLayout modSldLayout">
        <pc:chgData name="Huyền Nguyễn" userId="ee48879bf47bc5e0" providerId="LiveId" clId="{F946DF68-A953-47D2-B3C4-5BCF4031C9C9}" dt="2024-11-21T17:54:04.540" v="4785"/>
        <pc:sldMasterMkLst>
          <pc:docMk/>
          <pc:sldMasterMk cId="0" sldId="2147483682"/>
        </pc:sldMasterMkLst>
        <pc:spChg chg="mod modVis">
          <ac:chgData name="Huyền Nguyễn" userId="ee48879bf47bc5e0" providerId="LiveId" clId="{F946DF68-A953-47D2-B3C4-5BCF4031C9C9}" dt="2024-11-21T17:54:04.506" v="4770"/>
          <ac:spMkLst>
            <pc:docMk/>
            <pc:sldMasterMk cId="0" sldId="2147483682"/>
            <ac:spMk id="7" creationId="{00000000-0000-0000-0000-000000000000}"/>
          </ac:spMkLst>
        </pc:spChg>
        <pc:sldLayoutChg chg="modTransition">
          <pc:chgData name="Huyền Nguyễn" userId="ee48879bf47bc5e0" providerId="LiveId" clId="{F946DF68-A953-47D2-B3C4-5BCF4031C9C9}" dt="2024-11-21T17:36:36.030" v="3026"/>
          <pc:sldLayoutMkLst>
            <pc:docMk/>
            <pc:sldMasterMk cId="0" sldId="2147483682"/>
            <pc:sldLayoutMk cId="0" sldId="2147483648"/>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49"/>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0"/>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3"/>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4"/>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5"/>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7"/>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9"/>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0"/>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1"/>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2"/>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3"/>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6"/>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7"/>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8"/>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9"/>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1"/>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2"/>
          </pc:sldLayoutMkLst>
        </pc:sldLayoutChg>
        <pc:sldLayoutChg chg="del">
          <pc:chgData name="Huyền Nguyễn" userId="ee48879bf47bc5e0" providerId="LiveId" clId="{F946DF68-A953-47D2-B3C4-5BCF4031C9C9}" dt="2024-11-21T17:01:53.552" v="0" actId="47"/>
          <pc:sldLayoutMkLst>
            <pc:docMk/>
            <pc:sldMasterMk cId="0" sldId="2147483682"/>
            <pc:sldLayoutMk cId="0" sldId="2147483676"/>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7"/>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8"/>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9"/>
          </pc:sldLayoutMkLst>
        </pc:sldLayoutChg>
        <pc:sldLayoutChg chg="modTransition">
          <pc:chgData name="Huyền Nguyễn" userId="ee48879bf47bc5e0" providerId="LiveId" clId="{F946DF68-A953-47D2-B3C4-5BCF4031C9C9}" dt="2024-11-21T17:36:36.030" v="3026"/>
          <pc:sldLayoutMkLst>
            <pc:docMk/>
            <pc:sldMasterMk cId="0" sldId="2147483682"/>
            <pc:sldLayoutMk cId="2948826603" sldId="2147483683"/>
          </pc:sldLayoutMkLst>
        </pc:sldLayoutChg>
        <pc:sldLayoutChg chg="modTransition">
          <pc:chgData name="Huyền Nguyễn" userId="ee48879bf47bc5e0" providerId="LiveId" clId="{F946DF68-A953-47D2-B3C4-5BCF4031C9C9}" dt="2024-11-21T17:36:36.030" v="3026"/>
          <pc:sldLayoutMkLst>
            <pc:docMk/>
            <pc:sldMasterMk cId="0" sldId="2147483682"/>
            <pc:sldLayoutMk cId="3467941283" sldId="2147483684"/>
          </pc:sldLayoutMkLst>
        </pc:sldLayoutChg>
      </pc:sldMasterChg>
    </pc:docChg>
  </pc:docChgLst>
  <pc:docChgLst>
    <pc:chgData name="Huyền Nguyễn" userId="ee48879bf47bc5e0" providerId="LiveId" clId="{6332C565-CC3C-4665-9406-62AEC6A61658}"/>
    <pc:docChg chg="undo custSel addSld delSld modSld sldOrd modMainMaster">
      <pc:chgData name="Huyền Nguyễn" userId="ee48879bf47bc5e0" providerId="LiveId" clId="{6332C565-CC3C-4665-9406-62AEC6A61658}" dt="2024-12-18T13:25:04.991" v="32605"/>
      <pc:docMkLst>
        <pc:docMk/>
      </pc:docMkLst>
      <pc:sldChg chg="modAnim">
        <pc:chgData name="Huyền Nguyễn" userId="ee48879bf47bc5e0" providerId="LiveId" clId="{6332C565-CC3C-4665-9406-62AEC6A61658}" dt="2024-12-13T19:26:12.738" v="11208"/>
        <pc:sldMkLst>
          <pc:docMk/>
          <pc:sldMk cId="0" sldId="256"/>
        </pc:sldMkLst>
      </pc:sldChg>
      <pc:sldChg chg="addSp delSp modSp mod delAnim modAnim">
        <pc:chgData name="Huyền Nguyễn" userId="ee48879bf47bc5e0" providerId="LiveId" clId="{6332C565-CC3C-4665-9406-62AEC6A61658}" dt="2024-12-18T13:17:02.720" v="29837"/>
        <pc:sldMkLst>
          <pc:docMk/>
          <pc:sldMk cId="0" sldId="257"/>
        </pc:sldMkLst>
        <pc:spChg chg="mod topLvl">
          <ac:chgData name="Huyền Nguyễn" userId="ee48879bf47bc5e0" providerId="LiveId" clId="{6332C565-CC3C-4665-9406-62AEC6A61658}" dt="2024-12-17T18:25:19.252" v="11485" actId="164"/>
          <ac:spMkLst>
            <pc:docMk/>
            <pc:sldMk cId="0" sldId="257"/>
            <ac:spMk id="5" creationId="{0D88CA6F-BD84-A05E-12FF-F207F67B01FB}"/>
          </ac:spMkLst>
        </pc:spChg>
        <pc:spChg chg="mod">
          <ac:chgData name="Huyền Nguyễn" userId="ee48879bf47bc5e0" providerId="LiveId" clId="{6332C565-CC3C-4665-9406-62AEC6A61658}" dt="2024-12-17T18:24:25.181" v="11352" actId="14100"/>
          <ac:spMkLst>
            <pc:docMk/>
            <pc:sldMk cId="0" sldId="257"/>
            <ac:spMk id="13" creationId="{8EF2C753-FA4C-7D29-34D6-A103E68CB207}"/>
          </ac:spMkLst>
        </pc:spChg>
        <pc:grpChg chg="add mod">
          <ac:chgData name="Huyền Nguyễn" userId="ee48879bf47bc5e0" providerId="LiveId" clId="{6332C565-CC3C-4665-9406-62AEC6A61658}" dt="2024-12-17T18:25:22.574" v="11486" actId="1076"/>
          <ac:grpSpMkLst>
            <pc:docMk/>
            <pc:sldMk cId="0" sldId="257"/>
            <ac:grpSpMk id="4" creationId="{FBF8A4EC-01DB-F0E6-0136-38C9FAF83C0B}"/>
          </ac:grpSpMkLst>
        </pc:grpChg>
        <pc:grpChg chg="del mod">
          <ac:chgData name="Huyền Nguyễn" userId="ee48879bf47bc5e0" providerId="LiveId" clId="{6332C565-CC3C-4665-9406-62AEC6A61658}" dt="2024-12-17T18:25:09.302" v="11460" actId="165"/>
          <ac:grpSpMkLst>
            <pc:docMk/>
            <pc:sldMk cId="0" sldId="257"/>
            <ac:grpSpMk id="9" creationId="{D729DBA9-DECE-26E9-FC7D-F189F52CE7BD}"/>
          </ac:grpSpMkLst>
        </pc:grpChg>
        <pc:picChg chg="add mod">
          <ac:chgData name="Huyền Nguyễn" userId="ee48879bf47bc5e0" providerId="LiveId" clId="{6332C565-CC3C-4665-9406-62AEC6A61658}" dt="2024-12-17T18:24:38.927" v="11377" actId="11530"/>
          <ac:picMkLst>
            <pc:docMk/>
            <pc:sldMk cId="0" sldId="257"/>
            <ac:picMk id="3" creationId="{0B618229-DD9E-FDA0-E49C-213A0601B374}"/>
          </ac:picMkLst>
        </pc:picChg>
        <pc:picChg chg="mod topLvl">
          <ac:chgData name="Huyền Nguyễn" userId="ee48879bf47bc5e0" providerId="LiveId" clId="{6332C565-CC3C-4665-9406-62AEC6A61658}" dt="2024-12-17T18:25:19.252" v="11485" actId="164"/>
          <ac:picMkLst>
            <pc:docMk/>
            <pc:sldMk cId="0" sldId="257"/>
            <ac:picMk id="6" creationId="{84139FD1-DF51-0D4A-C450-B1FF7E4877DE}"/>
          </ac:picMkLst>
        </pc:picChg>
        <pc:picChg chg="mod">
          <ac:chgData name="Huyền Nguyễn" userId="ee48879bf47bc5e0" providerId="LiveId" clId="{6332C565-CC3C-4665-9406-62AEC6A61658}" dt="2024-12-17T18:24:29.571" v="11354" actId="1076"/>
          <ac:picMkLst>
            <pc:docMk/>
            <pc:sldMk cId="0" sldId="257"/>
            <ac:picMk id="14" creationId="{F26C80CF-E25A-BF4F-BC30-4453587ACBF9}"/>
          </ac:picMkLst>
        </pc:picChg>
        <pc:picChg chg="add del mod">
          <ac:chgData name="Huyền Nguyễn" userId="ee48879bf47bc5e0" providerId="LiveId" clId="{6332C565-CC3C-4665-9406-62AEC6A61658}" dt="2024-12-17T18:23:45.298" v="11304" actId="478"/>
          <ac:picMkLst>
            <pc:docMk/>
            <pc:sldMk cId="0" sldId="257"/>
            <ac:picMk id="1026" creationId="{B94854B6-9362-BED9-6CA2-B7246906FC8E}"/>
          </ac:picMkLst>
        </pc:picChg>
      </pc:sldChg>
      <pc:sldChg chg="addSp delSp modSp mod delAnim modAnim">
        <pc:chgData name="Huyền Nguyễn" userId="ee48879bf47bc5e0" providerId="LiveId" clId="{6332C565-CC3C-4665-9406-62AEC6A61658}" dt="2024-12-18T13:17:38.276" v="29910"/>
        <pc:sldMkLst>
          <pc:docMk/>
          <pc:sldMk cId="0" sldId="258"/>
        </pc:sldMkLst>
        <pc:spChg chg="del mod">
          <ac:chgData name="Huyền Nguyễn" userId="ee48879bf47bc5e0" providerId="LiveId" clId="{6332C565-CC3C-4665-9406-62AEC6A61658}" dt="2024-12-17T18:28:39.078" v="11993" actId="478"/>
          <ac:spMkLst>
            <pc:docMk/>
            <pc:sldMk cId="0" sldId="258"/>
            <ac:spMk id="3" creationId="{D1434BB5-8DEA-576A-F269-9BC8BDBFED50}"/>
          </ac:spMkLst>
        </pc:spChg>
        <pc:spChg chg="del mod">
          <ac:chgData name="Huyền Nguyễn" userId="ee48879bf47bc5e0" providerId="LiveId" clId="{6332C565-CC3C-4665-9406-62AEC6A61658}" dt="2024-12-17T18:28:39.078" v="11993" actId="478"/>
          <ac:spMkLst>
            <pc:docMk/>
            <pc:sldMk cId="0" sldId="258"/>
            <ac:spMk id="4" creationId="{CF70D0E8-5279-E21F-A185-0451FA10DAD6}"/>
          </ac:spMkLst>
        </pc:spChg>
        <pc:spChg chg="add del mod">
          <ac:chgData name="Huyền Nguyễn" userId="ee48879bf47bc5e0" providerId="LiveId" clId="{6332C565-CC3C-4665-9406-62AEC6A61658}" dt="2024-12-17T18:28:53.651" v="12035" actId="478"/>
          <ac:spMkLst>
            <pc:docMk/>
            <pc:sldMk cId="0" sldId="258"/>
            <ac:spMk id="6" creationId="{FB5828AD-5636-A221-9141-CA563D37F120}"/>
          </ac:spMkLst>
        </pc:spChg>
        <pc:spChg chg="add del mod">
          <ac:chgData name="Huyền Nguyễn" userId="ee48879bf47bc5e0" providerId="LiveId" clId="{6332C565-CC3C-4665-9406-62AEC6A61658}" dt="2024-12-17T18:28:53.651" v="12035" actId="478"/>
          <ac:spMkLst>
            <pc:docMk/>
            <pc:sldMk cId="0" sldId="258"/>
            <ac:spMk id="8" creationId="{FAF64149-1A90-7020-CE0E-68C42CB8F86E}"/>
          </ac:spMkLst>
        </pc:spChg>
        <pc:spChg chg="add mod ord">
          <ac:chgData name="Huyền Nguyễn" userId="ee48879bf47bc5e0" providerId="LiveId" clId="{6332C565-CC3C-4665-9406-62AEC6A61658}" dt="2024-12-17T18:31:13.645" v="12432" actId="1076"/>
          <ac:spMkLst>
            <pc:docMk/>
            <pc:sldMk cId="0" sldId="258"/>
            <ac:spMk id="9" creationId="{A5649A7B-DCE1-649D-DA5F-68A9A40FFE16}"/>
          </ac:spMkLst>
        </pc:spChg>
        <pc:spChg chg="add mod ord">
          <ac:chgData name="Huyền Nguyễn" userId="ee48879bf47bc5e0" providerId="LiveId" clId="{6332C565-CC3C-4665-9406-62AEC6A61658}" dt="2024-12-17T18:31:13.645" v="12432" actId="1076"/>
          <ac:spMkLst>
            <pc:docMk/>
            <pc:sldMk cId="0" sldId="258"/>
            <ac:spMk id="10" creationId="{CFD0C100-CE05-BBA1-DC1E-592A95623274}"/>
          </ac:spMkLst>
        </pc:spChg>
        <pc:spChg chg="mod">
          <ac:chgData name="Huyền Nguyễn" userId="ee48879bf47bc5e0" providerId="LiveId" clId="{6332C565-CC3C-4665-9406-62AEC6A61658}" dt="2024-12-13T15:23:23.237" v="687" actId="1076"/>
          <ac:spMkLst>
            <pc:docMk/>
            <pc:sldMk cId="0" sldId="258"/>
            <ac:spMk id="685" creationId="{00000000-0000-0000-0000-000000000000}"/>
          </ac:spMkLst>
        </pc:spChg>
        <pc:spChg chg="mod">
          <ac:chgData name="Huyền Nguyễn" userId="ee48879bf47bc5e0" providerId="LiveId" clId="{6332C565-CC3C-4665-9406-62AEC6A61658}" dt="2024-12-17T18:31:13.645" v="12432" actId="1076"/>
          <ac:spMkLst>
            <pc:docMk/>
            <pc:sldMk cId="0" sldId="258"/>
            <ac:spMk id="690" creationId="{00000000-0000-0000-0000-000000000000}"/>
          </ac:spMkLst>
        </pc:spChg>
        <pc:spChg chg="mod">
          <ac:chgData name="Huyền Nguyễn" userId="ee48879bf47bc5e0" providerId="LiveId" clId="{6332C565-CC3C-4665-9406-62AEC6A61658}" dt="2024-12-17T18:31:13.645" v="12432" actId="1076"/>
          <ac:spMkLst>
            <pc:docMk/>
            <pc:sldMk cId="0" sldId="258"/>
            <ac:spMk id="692" creationId="{00000000-0000-0000-0000-000000000000}"/>
          </ac:spMkLst>
        </pc:spChg>
        <pc:spChg chg="del mod">
          <ac:chgData name="Huyền Nguyễn" userId="ee48879bf47bc5e0" providerId="LiveId" clId="{6332C565-CC3C-4665-9406-62AEC6A61658}" dt="2024-12-17T18:28:50.891" v="12034" actId="478"/>
          <ac:spMkLst>
            <pc:docMk/>
            <pc:sldMk cId="0" sldId="258"/>
            <ac:spMk id="694" creationId="{00000000-0000-0000-0000-000000000000}"/>
          </ac:spMkLst>
        </pc:spChg>
        <pc:spChg chg="del mod">
          <ac:chgData name="Huyền Nguyễn" userId="ee48879bf47bc5e0" providerId="LiveId" clId="{6332C565-CC3C-4665-9406-62AEC6A61658}" dt="2024-12-17T18:28:50.891" v="12034" actId="478"/>
          <ac:spMkLst>
            <pc:docMk/>
            <pc:sldMk cId="0" sldId="258"/>
            <ac:spMk id="695" creationId="{00000000-0000-0000-0000-000000000000}"/>
          </ac:spMkLst>
        </pc:spChg>
      </pc:sldChg>
      <pc:sldChg chg="addSp delSp modSp mod modAnim">
        <pc:chgData name="Huyền Nguyễn" userId="ee48879bf47bc5e0" providerId="LiveId" clId="{6332C565-CC3C-4665-9406-62AEC6A61658}" dt="2024-12-17T18:27:41.406" v="11840" actId="12788"/>
        <pc:sldMkLst>
          <pc:docMk/>
          <pc:sldMk cId="0" sldId="259"/>
        </pc:sldMkLst>
        <pc:spChg chg="add mod">
          <ac:chgData name="Huyền Nguyễn" userId="ee48879bf47bc5e0" providerId="LiveId" clId="{6332C565-CC3C-4665-9406-62AEC6A61658}" dt="2024-12-17T18:27:17.575" v="11771" actId="207"/>
          <ac:spMkLst>
            <pc:docMk/>
            <pc:sldMk cId="0" sldId="259"/>
            <ac:spMk id="2" creationId="{F41EBF18-60B1-3A1D-232E-5C2DB169CB67}"/>
          </ac:spMkLst>
        </pc:spChg>
        <pc:spChg chg="mod">
          <ac:chgData name="Huyền Nguyễn" userId="ee48879bf47bc5e0" providerId="LiveId" clId="{6332C565-CC3C-4665-9406-62AEC6A61658}" dt="2024-12-17T18:27:41.406" v="11840" actId="12788"/>
          <ac:spMkLst>
            <pc:docMk/>
            <pc:sldMk cId="0" sldId="259"/>
            <ac:spMk id="703" creationId="{00000000-0000-0000-0000-000000000000}"/>
          </ac:spMkLst>
        </pc:spChg>
        <pc:grpChg chg="del mod">
          <ac:chgData name="Huyền Nguyễn" userId="ee48879bf47bc5e0" providerId="LiveId" clId="{6332C565-CC3C-4665-9406-62AEC6A61658}" dt="2024-12-17T18:27:35.723" v="11817" actId="478"/>
          <ac:grpSpMkLst>
            <pc:docMk/>
            <pc:sldMk cId="0" sldId="259"/>
            <ac:grpSpMk id="704" creationId="{00000000-0000-0000-0000-000000000000}"/>
          </ac:grpSpMkLst>
        </pc:grpChg>
        <pc:grpChg chg="mod">
          <ac:chgData name="Huyền Nguyễn" userId="ee48879bf47bc5e0" providerId="LiveId" clId="{6332C565-CC3C-4665-9406-62AEC6A61658}" dt="2024-12-17T18:27:23.191" v="11794" actId="12788"/>
          <ac:grpSpMkLst>
            <pc:docMk/>
            <pc:sldMk cId="0" sldId="259"/>
            <ac:grpSpMk id="719" creationId="{00000000-0000-0000-0000-000000000000}"/>
          </ac:grpSpMkLst>
        </pc:grpChg>
      </pc:sldChg>
      <pc:sldChg chg="addSp delSp modSp mod modAnim">
        <pc:chgData name="Huyền Nguyễn" userId="ee48879bf47bc5e0" providerId="LiveId" clId="{6332C565-CC3C-4665-9406-62AEC6A61658}" dt="2024-12-18T13:18:01.807" v="30048"/>
        <pc:sldMkLst>
          <pc:docMk/>
          <pc:sldMk cId="0" sldId="260"/>
        </pc:sldMkLst>
        <pc:spChg chg="add del mod">
          <ac:chgData name="Huyền Nguyễn" userId="ee48879bf47bc5e0" providerId="LiveId" clId="{6332C565-CC3C-4665-9406-62AEC6A61658}" dt="2024-12-18T08:44:11.340" v="12628" actId="478"/>
          <ac:spMkLst>
            <pc:docMk/>
            <pc:sldMk cId="0" sldId="260"/>
            <ac:spMk id="2" creationId="{E778928E-C6E1-D384-1A24-57FBD766FD1D}"/>
          </ac:spMkLst>
        </pc:spChg>
        <pc:spChg chg="mod">
          <ac:chgData name="Huyền Nguyễn" userId="ee48879bf47bc5e0" providerId="LiveId" clId="{6332C565-CC3C-4665-9406-62AEC6A61658}" dt="2024-12-17T18:31:48.425" v="12557" actId="1076"/>
          <ac:spMkLst>
            <pc:docMk/>
            <pc:sldMk cId="0" sldId="260"/>
            <ac:spMk id="795" creationId="{00000000-0000-0000-0000-000000000000}"/>
          </ac:spMkLst>
        </pc:spChg>
        <pc:spChg chg="mod">
          <ac:chgData name="Huyền Nguyễn" userId="ee48879bf47bc5e0" providerId="LiveId" clId="{6332C565-CC3C-4665-9406-62AEC6A61658}" dt="2024-12-17T18:31:48.425" v="12557" actId="1076"/>
          <ac:spMkLst>
            <pc:docMk/>
            <pc:sldMk cId="0" sldId="260"/>
            <ac:spMk id="796" creationId="{00000000-0000-0000-0000-000000000000}"/>
          </ac:spMkLst>
        </pc:spChg>
        <pc:grpChg chg="mod">
          <ac:chgData name="Huyền Nguyễn" userId="ee48879bf47bc5e0" providerId="LiveId" clId="{6332C565-CC3C-4665-9406-62AEC6A61658}" dt="2024-12-17T18:31:43.949" v="12555" actId="1076"/>
          <ac:grpSpMkLst>
            <pc:docMk/>
            <pc:sldMk cId="0" sldId="260"/>
            <ac:grpSpMk id="798" creationId="{00000000-0000-0000-0000-000000000000}"/>
          </ac:grpSpMkLst>
        </pc:grpChg>
        <pc:picChg chg="add mod">
          <ac:chgData name="Huyền Nguyễn" userId="ee48879bf47bc5e0" providerId="LiveId" clId="{6332C565-CC3C-4665-9406-62AEC6A61658}" dt="2024-12-18T08:44:18.973" v="12652" actId="1076"/>
          <ac:picMkLst>
            <pc:docMk/>
            <pc:sldMk cId="0" sldId="260"/>
            <ac:picMk id="1026" creationId="{A5C61F3B-BEE5-B0DF-343F-CDE72728669E}"/>
          </ac:picMkLst>
        </pc:picChg>
        <pc:cxnChg chg="del">
          <ac:chgData name="Huyền Nguyễn" userId="ee48879bf47bc5e0" providerId="LiveId" clId="{6332C565-CC3C-4665-9406-62AEC6A61658}" dt="2024-12-17T18:31:45.399" v="12556" actId="478"/>
          <ac:cxnSpMkLst>
            <pc:docMk/>
            <pc:sldMk cId="0" sldId="260"/>
            <ac:cxnSpMk id="813" creationId="{00000000-0000-0000-0000-000000000000}"/>
          </ac:cxnSpMkLst>
        </pc:cxnChg>
      </pc:sldChg>
      <pc:sldChg chg="addSp delSp modSp mod delAnim modAnim">
        <pc:chgData name="Huyền Nguyễn" userId="ee48879bf47bc5e0" providerId="LiveId" clId="{6332C565-CC3C-4665-9406-62AEC6A61658}" dt="2024-12-18T13:20:46.517" v="30968" actId="1076"/>
        <pc:sldMkLst>
          <pc:docMk/>
          <pc:sldMk cId="0" sldId="261"/>
        </pc:sldMkLst>
        <pc:spChg chg="add mod">
          <ac:chgData name="Huyền Nguyễn" userId="ee48879bf47bc5e0" providerId="LiveId" clId="{6332C565-CC3C-4665-9406-62AEC6A61658}" dt="2024-12-18T09:42:50.895" v="15760" actId="404"/>
          <ac:spMkLst>
            <pc:docMk/>
            <pc:sldMk cId="0" sldId="261"/>
            <ac:spMk id="2" creationId="{B2346A99-D7F8-D369-413A-4CE7E197CD20}"/>
          </ac:spMkLst>
        </pc:spChg>
        <pc:spChg chg="add del mod">
          <ac:chgData name="Huyền Nguyễn" userId="ee48879bf47bc5e0" providerId="LiveId" clId="{6332C565-CC3C-4665-9406-62AEC6A61658}" dt="2024-12-18T09:06:44.793" v="14894" actId="478"/>
          <ac:spMkLst>
            <pc:docMk/>
            <pc:sldMk cId="0" sldId="261"/>
            <ac:spMk id="5" creationId="{BDD51D55-CC87-CCC4-2D6E-3C506075B154}"/>
          </ac:spMkLst>
        </pc:spChg>
        <pc:spChg chg="add del mod">
          <ac:chgData name="Huyền Nguyễn" userId="ee48879bf47bc5e0" providerId="LiveId" clId="{6332C565-CC3C-4665-9406-62AEC6A61658}" dt="2024-12-18T09:05:44.548" v="14771" actId="478"/>
          <ac:spMkLst>
            <pc:docMk/>
            <pc:sldMk cId="0" sldId="261"/>
            <ac:spMk id="6" creationId="{3C3D461E-149D-8C24-08B4-831BFAB7217D}"/>
          </ac:spMkLst>
        </pc:spChg>
        <pc:spChg chg="add del mod">
          <ac:chgData name="Huyền Nguyễn" userId="ee48879bf47bc5e0" providerId="LiveId" clId="{6332C565-CC3C-4665-9406-62AEC6A61658}" dt="2024-12-18T09:05:42.969" v="14770" actId="478"/>
          <ac:spMkLst>
            <pc:docMk/>
            <pc:sldMk cId="0" sldId="261"/>
            <ac:spMk id="7" creationId="{800042FE-BCC0-D012-C3E2-45D806B328B3}"/>
          </ac:spMkLst>
        </pc:spChg>
        <pc:spChg chg="add mod">
          <ac:chgData name="Huyền Nguyễn" userId="ee48879bf47bc5e0" providerId="LiveId" clId="{6332C565-CC3C-4665-9406-62AEC6A61658}" dt="2024-12-18T09:50:50.175" v="16651" actId="113"/>
          <ac:spMkLst>
            <pc:docMk/>
            <pc:sldMk cId="0" sldId="261"/>
            <ac:spMk id="8" creationId="{F5CCC1D5-AB4A-F76A-58B2-6BD92F29235F}"/>
          </ac:spMkLst>
        </pc:spChg>
        <pc:spChg chg="add del mod">
          <ac:chgData name="Huyền Nguyễn" userId="ee48879bf47bc5e0" providerId="LiveId" clId="{6332C565-CC3C-4665-9406-62AEC6A61658}" dt="2024-12-18T09:44:40.448" v="15908" actId="478"/>
          <ac:spMkLst>
            <pc:docMk/>
            <pc:sldMk cId="0" sldId="261"/>
            <ac:spMk id="10" creationId="{5F2FDB95-360F-205B-B42F-9B36C046BC4D}"/>
          </ac:spMkLst>
        </pc:spChg>
        <pc:spChg chg="add del mod">
          <ac:chgData name="Huyền Nguyễn" userId="ee48879bf47bc5e0" providerId="LiveId" clId="{6332C565-CC3C-4665-9406-62AEC6A61658}" dt="2024-12-18T09:05:42.969" v="14770" actId="478"/>
          <ac:spMkLst>
            <pc:docMk/>
            <pc:sldMk cId="0" sldId="261"/>
            <ac:spMk id="11" creationId="{8148FD39-D011-C8F5-4537-B05C613FC470}"/>
          </ac:spMkLst>
        </pc:spChg>
        <pc:spChg chg="add mod">
          <ac:chgData name="Huyền Nguyễn" userId="ee48879bf47bc5e0" providerId="LiveId" clId="{6332C565-CC3C-4665-9406-62AEC6A61658}" dt="2024-12-18T09:50:14.155" v="16583" actId="1035"/>
          <ac:spMkLst>
            <pc:docMk/>
            <pc:sldMk cId="0" sldId="261"/>
            <ac:spMk id="12" creationId="{23ABD35A-1B1E-D29C-43FA-B69ED12A65BB}"/>
          </ac:spMkLst>
        </pc:spChg>
        <pc:spChg chg="add mod">
          <ac:chgData name="Huyền Nguyễn" userId="ee48879bf47bc5e0" providerId="LiveId" clId="{6332C565-CC3C-4665-9406-62AEC6A61658}" dt="2024-12-18T09:06:24.698" v="14869" actId="1076"/>
          <ac:spMkLst>
            <pc:docMk/>
            <pc:sldMk cId="0" sldId="261"/>
            <ac:spMk id="13" creationId="{3817FE18-9DA5-584C-3655-ECBBAB8152B7}"/>
          </ac:spMkLst>
        </pc:spChg>
        <pc:spChg chg="add mod">
          <ac:chgData name="Huyền Nguyễn" userId="ee48879bf47bc5e0" providerId="LiveId" clId="{6332C565-CC3C-4665-9406-62AEC6A61658}" dt="2024-12-18T09:50:50.175" v="16651" actId="113"/>
          <ac:spMkLst>
            <pc:docMk/>
            <pc:sldMk cId="0" sldId="261"/>
            <ac:spMk id="14" creationId="{8B3A8BB0-2D6C-C7A2-53E3-D3810A64D5DF}"/>
          </ac:spMkLst>
        </pc:spChg>
        <pc:spChg chg="add del mod">
          <ac:chgData name="Huyền Nguyễn" userId="ee48879bf47bc5e0" providerId="LiveId" clId="{6332C565-CC3C-4665-9406-62AEC6A61658}" dt="2024-12-18T09:44:40.448" v="15908" actId="478"/>
          <ac:spMkLst>
            <pc:docMk/>
            <pc:sldMk cId="0" sldId="261"/>
            <ac:spMk id="15" creationId="{D6AA918B-9A16-9143-7727-5E1D41393196}"/>
          </ac:spMkLst>
        </pc:spChg>
        <pc:spChg chg="add mod">
          <ac:chgData name="Huyền Nguyễn" userId="ee48879bf47bc5e0" providerId="LiveId" clId="{6332C565-CC3C-4665-9406-62AEC6A61658}" dt="2024-12-18T09:50:50.175" v="16651" actId="113"/>
          <ac:spMkLst>
            <pc:docMk/>
            <pc:sldMk cId="0" sldId="261"/>
            <ac:spMk id="16" creationId="{376CE59F-1C06-6926-1FBE-F47339FF1B71}"/>
          </ac:spMkLst>
        </pc:spChg>
        <pc:spChg chg="add del mod">
          <ac:chgData name="Huyền Nguyễn" userId="ee48879bf47bc5e0" providerId="LiveId" clId="{6332C565-CC3C-4665-9406-62AEC6A61658}" dt="2024-12-18T09:44:56.350" v="15931" actId="478"/>
          <ac:spMkLst>
            <pc:docMk/>
            <pc:sldMk cId="0" sldId="261"/>
            <ac:spMk id="17" creationId="{5529A378-283C-2E88-E50C-E3DD3F0F20E2}"/>
          </ac:spMkLst>
        </pc:spChg>
        <pc:spChg chg="add del mod">
          <ac:chgData name="Huyền Nguyễn" userId="ee48879bf47bc5e0" providerId="LiveId" clId="{6332C565-CC3C-4665-9406-62AEC6A61658}" dt="2024-12-18T09:44:40.448" v="15908" actId="478"/>
          <ac:spMkLst>
            <pc:docMk/>
            <pc:sldMk cId="0" sldId="261"/>
            <ac:spMk id="18" creationId="{359373CC-AEA7-F399-EE22-AA898DA175AA}"/>
          </ac:spMkLst>
        </pc:spChg>
        <pc:spChg chg="add del mod">
          <ac:chgData name="Huyền Nguyễn" userId="ee48879bf47bc5e0" providerId="LiveId" clId="{6332C565-CC3C-4665-9406-62AEC6A61658}" dt="2024-12-18T09:46:08.115" v="16098" actId="478"/>
          <ac:spMkLst>
            <pc:docMk/>
            <pc:sldMk cId="0" sldId="261"/>
            <ac:spMk id="19" creationId="{24055F28-EA10-DF1E-4788-6F4ACA32095B}"/>
          </ac:spMkLst>
        </pc:spChg>
        <pc:spChg chg="add mod">
          <ac:chgData name="Huyền Nguyễn" userId="ee48879bf47bc5e0" providerId="LiveId" clId="{6332C565-CC3C-4665-9406-62AEC6A61658}" dt="2024-12-18T09:50:28.329" v="16606" actId="14100"/>
          <ac:spMkLst>
            <pc:docMk/>
            <pc:sldMk cId="0" sldId="261"/>
            <ac:spMk id="20" creationId="{870C1160-8004-FBF9-8FC4-6EC16C225E85}"/>
          </ac:spMkLst>
        </pc:spChg>
        <pc:spChg chg="add mod">
          <ac:chgData name="Huyền Nguyễn" userId="ee48879bf47bc5e0" providerId="LiveId" clId="{6332C565-CC3C-4665-9406-62AEC6A61658}" dt="2024-12-18T09:50:14.155" v="16583" actId="1035"/>
          <ac:spMkLst>
            <pc:docMk/>
            <pc:sldMk cId="0" sldId="261"/>
            <ac:spMk id="21" creationId="{43B84D08-02E2-EFF1-E185-97098887D849}"/>
          </ac:spMkLst>
        </pc:spChg>
        <pc:spChg chg="add mod">
          <ac:chgData name="Huyền Nguyễn" userId="ee48879bf47bc5e0" providerId="LiveId" clId="{6332C565-CC3C-4665-9406-62AEC6A61658}" dt="2024-12-18T09:52:09.495" v="16676" actId="1076"/>
          <ac:spMkLst>
            <pc:docMk/>
            <pc:sldMk cId="0" sldId="261"/>
            <ac:spMk id="22" creationId="{E9ABFD3E-E832-87FD-74A0-3F31455593AB}"/>
          </ac:spMkLst>
        </pc:spChg>
        <pc:spChg chg="add mod">
          <ac:chgData name="Huyền Nguyễn" userId="ee48879bf47bc5e0" providerId="LiveId" clId="{6332C565-CC3C-4665-9406-62AEC6A61658}" dt="2024-12-18T09:50:50.175" v="16651" actId="113"/>
          <ac:spMkLst>
            <pc:docMk/>
            <pc:sldMk cId="0" sldId="261"/>
            <ac:spMk id="23" creationId="{4BF211B3-6E15-EB41-F2E5-C835794AA4B3}"/>
          </ac:spMkLst>
        </pc:spChg>
        <pc:spChg chg="add del mod">
          <ac:chgData name="Huyền Nguyễn" userId="ee48879bf47bc5e0" providerId="LiveId" clId="{6332C565-CC3C-4665-9406-62AEC6A61658}" dt="2024-12-18T09:48:59.136" v="16461" actId="478"/>
          <ac:spMkLst>
            <pc:docMk/>
            <pc:sldMk cId="0" sldId="261"/>
            <ac:spMk id="24" creationId="{500566E1-C151-DF19-9159-4917A55DC061}"/>
          </ac:spMkLst>
        </pc:spChg>
        <pc:spChg chg="add mod">
          <ac:chgData name="Huyền Nguyễn" userId="ee48879bf47bc5e0" providerId="LiveId" clId="{6332C565-CC3C-4665-9406-62AEC6A61658}" dt="2024-12-18T09:50:14.155" v="16583" actId="1035"/>
          <ac:spMkLst>
            <pc:docMk/>
            <pc:sldMk cId="0" sldId="261"/>
            <ac:spMk id="25" creationId="{D57585A7-9823-04E5-907A-36F2ACA6E077}"/>
          </ac:spMkLst>
        </pc:spChg>
        <pc:spChg chg="add mod">
          <ac:chgData name="Huyền Nguyễn" userId="ee48879bf47bc5e0" providerId="LiveId" clId="{6332C565-CC3C-4665-9406-62AEC6A61658}" dt="2024-12-18T09:50:14.155" v="16583" actId="1035"/>
          <ac:spMkLst>
            <pc:docMk/>
            <pc:sldMk cId="0" sldId="261"/>
            <ac:spMk id="26" creationId="{FA549145-9F69-8483-EFF9-6AE0BDF3941A}"/>
          </ac:spMkLst>
        </pc:spChg>
        <pc:picChg chg="add del mod ord">
          <ac:chgData name="Huyền Nguyễn" userId="ee48879bf47bc5e0" providerId="LiveId" clId="{6332C565-CC3C-4665-9406-62AEC6A61658}" dt="2024-12-18T08:45:45.024" v="12700" actId="478"/>
          <ac:picMkLst>
            <pc:docMk/>
            <pc:sldMk cId="0" sldId="261"/>
            <ac:picMk id="3" creationId="{1A078948-F3D5-E8E1-B3D6-F88BB4A052A5}"/>
          </ac:picMkLst>
        </pc:picChg>
        <pc:picChg chg="add del mod">
          <ac:chgData name="Huyền Nguyễn" userId="ee48879bf47bc5e0" providerId="LiveId" clId="{6332C565-CC3C-4665-9406-62AEC6A61658}" dt="2024-12-18T09:05:42.969" v="14770" actId="478"/>
          <ac:picMkLst>
            <pc:docMk/>
            <pc:sldMk cId="0" sldId="261"/>
            <ac:picMk id="9" creationId="{22896766-F011-8148-427D-859BF8D9C181}"/>
          </ac:picMkLst>
        </pc:picChg>
        <pc:picChg chg="add del mod">
          <ac:chgData name="Huyền Nguyễn" userId="ee48879bf47bc5e0" providerId="LiveId" clId="{6332C565-CC3C-4665-9406-62AEC6A61658}" dt="2024-12-18T09:52:32.625" v="16728" actId="478"/>
          <ac:picMkLst>
            <pc:docMk/>
            <pc:sldMk cId="0" sldId="261"/>
            <ac:picMk id="4098" creationId="{F602741A-1D6A-7343-6F6C-34C9B022509B}"/>
          </ac:picMkLst>
        </pc:picChg>
        <pc:picChg chg="add del mod">
          <ac:chgData name="Huyền Nguyễn" userId="ee48879bf47bc5e0" providerId="LiveId" clId="{6332C565-CC3C-4665-9406-62AEC6A61658}" dt="2024-12-18T09:53:49.525" v="16860" actId="478"/>
          <ac:picMkLst>
            <pc:docMk/>
            <pc:sldMk cId="0" sldId="261"/>
            <ac:picMk id="4100" creationId="{8F5B41C5-6E11-11EF-92F9-F43C8417C98E}"/>
          </ac:picMkLst>
        </pc:picChg>
        <pc:picChg chg="add mod">
          <ac:chgData name="Huyền Nguyễn" userId="ee48879bf47bc5e0" providerId="LiveId" clId="{6332C565-CC3C-4665-9406-62AEC6A61658}" dt="2024-12-18T13:20:46.517" v="30968" actId="1076"/>
          <ac:picMkLst>
            <pc:docMk/>
            <pc:sldMk cId="0" sldId="261"/>
            <ac:picMk id="4102" creationId="{37159CA8-8030-ED6C-3D24-B7882D61C217}"/>
          </ac:picMkLst>
        </pc:picChg>
      </pc:sldChg>
      <pc:sldChg chg="addSp delSp modSp mod ord addAnim delAnim modAnim">
        <pc:chgData name="Huyền Nguyễn" userId="ee48879bf47bc5e0" providerId="LiveId" clId="{6332C565-CC3C-4665-9406-62AEC6A61658}" dt="2024-12-18T13:24:23.647" v="32262"/>
        <pc:sldMkLst>
          <pc:docMk/>
          <pc:sldMk cId="0" sldId="262"/>
        </pc:sldMkLst>
        <pc:spChg chg="add del mod">
          <ac:chgData name="Huyền Nguyễn" userId="ee48879bf47bc5e0" providerId="LiveId" clId="{6332C565-CC3C-4665-9406-62AEC6A61658}" dt="2024-12-18T13:11:40.127" v="28249" actId="21"/>
          <ac:spMkLst>
            <pc:docMk/>
            <pc:sldMk cId="0" sldId="262"/>
            <ac:spMk id="2" creationId="{7998162F-B61A-A0DF-56F9-1F315D1DF759}"/>
          </ac:spMkLst>
        </pc:spChg>
        <pc:spChg chg="mod">
          <ac:chgData name="Huyền Nguyễn" userId="ee48879bf47bc5e0" providerId="LiveId" clId="{6332C565-CC3C-4665-9406-62AEC6A61658}" dt="2024-12-18T13:09:51.180" v="27566" actId="21"/>
          <ac:spMkLst>
            <pc:docMk/>
            <pc:sldMk cId="0" sldId="262"/>
            <ac:spMk id="4" creationId="{C1E194AD-ED79-8422-1992-E2703A7A2C3B}"/>
          </ac:spMkLst>
        </pc:spChg>
        <pc:spChg chg="add del mod">
          <ac:chgData name="Huyền Nguyễn" userId="ee48879bf47bc5e0" providerId="LiveId" clId="{6332C565-CC3C-4665-9406-62AEC6A61658}" dt="2024-12-18T13:11:40.127" v="28249" actId="21"/>
          <ac:spMkLst>
            <pc:docMk/>
            <pc:sldMk cId="0" sldId="262"/>
            <ac:spMk id="5" creationId="{25319708-C1CD-F642-787C-4F7A25A978C9}"/>
          </ac:spMkLst>
        </pc:spChg>
        <pc:spChg chg="add mod">
          <ac:chgData name="Huyền Nguyễn" userId="ee48879bf47bc5e0" providerId="LiveId" clId="{6332C565-CC3C-4665-9406-62AEC6A61658}" dt="2024-12-18T13:10:10.547" v="27709" actId="1076"/>
          <ac:spMkLst>
            <pc:docMk/>
            <pc:sldMk cId="0" sldId="262"/>
            <ac:spMk id="6" creationId="{8E3E82C4-2761-E3DF-E72C-4458E4E4A242}"/>
          </ac:spMkLst>
        </pc:spChg>
        <pc:spChg chg="add del">
          <ac:chgData name="Huyền Nguyễn" userId="ee48879bf47bc5e0" providerId="LiveId" clId="{6332C565-CC3C-4665-9406-62AEC6A61658}" dt="2024-12-18T13:11:11.625" v="28102" actId="22"/>
          <ac:spMkLst>
            <pc:docMk/>
            <pc:sldMk cId="0" sldId="262"/>
            <ac:spMk id="9" creationId="{4AF934E4-73C5-1C4F-4F1A-66028D88572F}"/>
          </ac:spMkLst>
        </pc:spChg>
        <pc:picChg chg="add mod">
          <ac:chgData name="Huyền Nguyễn" userId="ee48879bf47bc5e0" providerId="LiveId" clId="{6332C565-CC3C-4665-9406-62AEC6A61658}" dt="2024-12-18T13:11:46.813" v="28320" actId="1076"/>
          <ac:picMkLst>
            <pc:docMk/>
            <pc:sldMk cId="0" sldId="262"/>
            <ac:picMk id="7" creationId="{E78B2714-1E8A-43D5-9220-B954F752E546}"/>
          </ac:picMkLst>
        </pc:picChg>
        <pc:picChg chg="mod">
          <ac:chgData name="Huyền Nguyễn" userId="ee48879bf47bc5e0" providerId="LiveId" clId="{6332C565-CC3C-4665-9406-62AEC6A61658}" dt="2024-12-13T19:01:00.493" v="8085" actId="1076"/>
          <ac:picMkLst>
            <pc:docMk/>
            <pc:sldMk cId="0" sldId="262"/>
            <ac:picMk id="14" creationId="{EDD98CD2-2A7E-F607-7408-69C21D14BF02}"/>
          </ac:picMkLst>
        </pc:picChg>
        <pc:picChg chg="add del mod">
          <ac:chgData name="Huyền Nguyễn" userId="ee48879bf47bc5e0" providerId="LiveId" clId="{6332C565-CC3C-4665-9406-62AEC6A61658}" dt="2024-12-18T13:10:16.889" v="27711" actId="478"/>
          <ac:picMkLst>
            <pc:docMk/>
            <pc:sldMk cId="0" sldId="262"/>
            <ac:picMk id="6146" creationId="{412DEE91-6127-A021-A814-A44A93BDE345}"/>
          </ac:picMkLst>
        </pc:picChg>
      </pc:sldChg>
      <pc:sldChg chg="del">
        <pc:chgData name="Huyền Nguyễn" userId="ee48879bf47bc5e0" providerId="LiveId" clId="{6332C565-CC3C-4665-9406-62AEC6A61658}" dt="2024-12-13T19:22:38.396" v="10717" actId="47"/>
        <pc:sldMkLst>
          <pc:docMk/>
          <pc:sldMk cId="0" sldId="263"/>
        </pc:sldMkLst>
      </pc:sldChg>
      <pc:sldChg chg="addSp delSp modSp mod ord delAnim modAnim">
        <pc:chgData name="Huyền Nguyễn" userId="ee48879bf47bc5e0" providerId="LiveId" clId="{6332C565-CC3C-4665-9406-62AEC6A61658}" dt="2024-12-18T13:23:20.760" v="31914"/>
        <pc:sldMkLst>
          <pc:docMk/>
          <pc:sldMk cId="0" sldId="264"/>
        </pc:sldMkLst>
        <pc:spChg chg="add mod">
          <ac:chgData name="Huyền Nguyễn" userId="ee48879bf47bc5e0" providerId="LiveId" clId="{6332C565-CC3C-4665-9406-62AEC6A61658}" dt="2024-12-18T11:40:18.946" v="24879" actId="1076"/>
          <ac:spMkLst>
            <pc:docMk/>
            <pc:sldMk cId="0" sldId="264"/>
            <ac:spMk id="4" creationId="{288DB5B1-6F5C-5BAE-847D-078F5AF3534C}"/>
          </ac:spMkLst>
        </pc:spChg>
        <pc:spChg chg="add mod topLvl">
          <ac:chgData name="Huyền Nguyễn" userId="ee48879bf47bc5e0" providerId="LiveId" clId="{6332C565-CC3C-4665-9406-62AEC6A61658}" dt="2024-12-18T11:38:40.593" v="24376" actId="164"/>
          <ac:spMkLst>
            <pc:docMk/>
            <pc:sldMk cId="0" sldId="264"/>
            <ac:spMk id="6" creationId="{6D91642A-A075-E3F8-D971-7D0861484C0E}"/>
          </ac:spMkLst>
        </pc:spChg>
        <pc:spChg chg="add mod">
          <ac:chgData name="Huyền Nguyễn" userId="ee48879bf47bc5e0" providerId="LiveId" clId="{6332C565-CC3C-4665-9406-62AEC6A61658}" dt="2024-12-18T11:39:51.152" v="24739" actId="1076"/>
          <ac:spMkLst>
            <pc:docMk/>
            <pc:sldMk cId="0" sldId="264"/>
            <ac:spMk id="9" creationId="{D4EE7674-5BD6-2D3E-7FCB-CAC440C3189A}"/>
          </ac:spMkLst>
        </pc:spChg>
        <pc:spChg chg="add mod">
          <ac:chgData name="Huyền Nguyễn" userId="ee48879bf47bc5e0" providerId="LiveId" clId="{6332C565-CC3C-4665-9406-62AEC6A61658}" dt="2024-12-18T11:40:06.826" v="24810" actId="1076"/>
          <ac:spMkLst>
            <pc:docMk/>
            <pc:sldMk cId="0" sldId="264"/>
            <ac:spMk id="10" creationId="{22C0286D-7266-4D1B-3446-FD3E2800E98E}"/>
          </ac:spMkLst>
        </pc:spChg>
        <pc:spChg chg="add mod">
          <ac:chgData name="Huyền Nguyễn" userId="ee48879bf47bc5e0" providerId="LiveId" clId="{6332C565-CC3C-4665-9406-62AEC6A61658}" dt="2024-12-18T11:40:01.893" v="24741" actId="1076"/>
          <ac:spMkLst>
            <pc:docMk/>
            <pc:sldMk cId="0" sldId="264"/>
            <ac:spMk id="11" creationId="{B42874E0-77CB-A6BE-A378-1FCF50829C6F}"/>
          </ac:spMkLst>
        </pc:spChg>
        <pc:spChg chg="add del mod">
          <ac:chgData name="Huyền Nguyễn" userId="ee48879bf47bc5e0" providerId="LiveId" clId="{6332C565-CC3C-4665-9406-62AEC6A61658}" dt="2024-12-18T11:39:09.219" v="24450" actId="478"/>
          <ac:spMkLst>
            <pc:docMk/>
            <pc:sldMk cId="0" sldId="264"/>
            <ac:spMk id="12" creationId="{E28E3DF8-A0C0-0C6A-8138-1051A14424B3}"/>
          </ac:spMkLst>
        </pc:spChg>
        <pc:grpChg chg="add mod">
          <ac:chgData name="Huyền Nguyễn" userId="ee48879bf47bc5e0" providerId="LiveId" clId="{6332C565-CC3C-4665-9406-62AEC6A61658}" dt="2024-12-18T11:39:41.862" v="24670" actId="1076"/>
          <ac:grpSpMkLst>
            <pc:docMk/>
            <pc:sldMk cId="0" sldId="264"/>
            <ac:grpSpMk id="3" creationId="{4EA7AA6A-ED5D-6C6B-DB31-4E2692698925}"/>
          </ac:grpSpMkLst>
        </pc:grpChg>
        <pc:grpChg chg="add del mod">
          <ac:chgData name="Huyền Nguyễn" userId="ee48879bf47bc5e0" providerId="LiveId" clId="{6332C565-CC3C-4665-9406-62AEC6A61658}" dt="2024-12-18T11:38:39.709" v="24374" actId="165"/>
          <ac:grpSpMkLst>
            <pc:docMk/>
            <pc:sldMk cId="0" sldId="264"/>
            <ac:grpSpMk id="7" creationId="{7DCFD7C9-DFF4-3CF5-A48E-580D2A9C735F}"/>
          </ac:grpSpMkLst>
        </pc:grpChg>
        <pc:picChg chg="add mod topLvl">
          <ac:chgData name="Huyền Nguyễn" userId="ee48879bf47bc5e0" providerId="LiveId" clId="{6332C565-CC3C-4665-9406-62AEC6A61658}" dt="2024-12-18T11:38:40.593" v="24376" actId="164"/>
          <ac:picMkLst>
            <pc:docMk/>
            <pc:sldMk cId="0" sldId="264"/>
            <ac:picMk id="2" creationId="{8EAA6AF0-A3DD-4CC5-A0D4-E095F412EAF4}"/>
          </ac:picMkLst>
        </pc:picChg>
        <pc:picChg chg="add mod">
          <ac:chgData name="Huyền Nguyễn" userId="ee48879bf47bc5e0" providerId="LiveId" clId="{6332C565-CC3C-4665-9406-62AEC6A61658}" dt="2024-12-13T17:45:08.407" v="2140"/>
          <ac:picMkLst>
            <pc:docMk/>
            <pc:sldMk cId="0" sldId="264"/>
            <ac:picMk id="13" creationId="{85A09948-8300-7DA4-A0B3-471DF350D7A4}"/>
          </ac:picMkLst>
        </pc:picChg>
      </pc:sldChg>
      <pc:sldChg chg="addSp delSp modSp del mod ord delAnim modAnim">
        <pc:chgData name="Huyền Nguyễn" userId="ee48879bf47bc5e0" providerId="LiveId" clId="{6332C565-CC3C-4665-9406-62AEC6A61658}" dt="2024-12-18T13:16:29.792" v="29756" actId="47"/>
        <pc:sldMkLst>
          <pc:docMk/>
          <pc:sldMk cId="0" sldId="265"/>
        </pc:sldMkLst>
      </pc:sldChg>
      <pc:sldChg chg="addSp delSp modSp mod ord delAnim modAnim">
        <pc:chgData name="Huyền Nguyễn" userId="ee48879bf47bc5e0" providerId="LiveId" clId="{6332C565-CC3C-4665-9406-62AEC6A61658}" dt="2024-12-18T13:16:27.235" v="29755" actId="1076"/>
        <pc:sldMkLst>
          <pc:docMk/>
          <pc:sldMk cId="0" sldId="266"/>
        </pc:sldMkLst>
        <pc:spChg chg="add del mod">
          <ac:chgData name="Huyền Nguyễn" userId="ee48879bf47bc5e0" providerId="LiveId" clId="{6332C565-CC3C-4665-9406-62AEC6A61658}" dt="2024-12-18T13:14:27.329" v="29036" actId="478"/>
          <ac:spMkLst>
            <pc:docMk/>
            <pc:sldMk cId="0" sldId="266"/>
            <ac:spMk id="2" creationId="{965FC44C-F1C2-219F-DA02-549A1C308278}"/>
          </ac:spMkLst>
        </pc:spChg>
        <pc:spChg chg="add mod">
          <ac:chgData name="Huyền Nguyễn" userId="ee48879bf47bc5e0" providerId="LiveId" clId="{6332C565-CC3C-4665-9406-62AEC6A61658}" dt="2024-12-18T13:16:27.235" v="29755" actId="1076"/>
          <ac:spMkLst>
            <pc:docMk/>
            <pc:sldMk cId="0" sldId="266"/>
            <ac:spMk id="3" creationId="{A8AA683C-E969-EB84-C758-6353AE5CBE77}"/>
          </ac:spMkLst>
        </pc:spChg>
        <pc:spChg chg="add mod">
          <ac:chgData name="Huyền Nguyễn" userId="ee48879bf47bc5e0" providerId="LiveId" clId="{6332C565-CC3C-4665-9406-62AEC6A61658}" dt="2024-12-18T13:16:12.733" v="29617" actId="1076"/>
          <ac:spMkLst>
            <pc:docMk/>
            <pc:sldMk cId="0" sldId="266"/>
            <ac:spMk id="4" creationId="{5DE74EAC-71CC-4D51-D8AC-F89F56CD2B54}"/>
          </ac:spMkLst>
        </pc:spChg>
        <pc:spChg chg="mod">
          <ac:chgData name="Huyền Nguyễn" userId="ee48879bf47bc5e0" providerId="LiveId" clId="{6332C565-CC3C-4665-9406-62AEC6A61658}" dt="2024-12-18T13:16:12.733" v="29617" actId="1076"/>
          <ac:spMkLst>
            <pc:docMk/>
            <pc:sldMk cId="0" sldId="266"/>
            <ac:spMk id="28" creationId="{90157A8E-5AB2-C9A2-59F2-8DD6AC199892}"/>
          </ac:spMkLst>
        </pc:spChg>
        <pc:spChg chg="mod">
          <ac:chgData name="Huyền Nguyễn" userId="ee48879bf47bc5e0" providerId="LiveId" clId="{6332C565-CC3C-4665-9406-62AEC6A61658}" dt="2024-12-18T13:16:12.733" v="29617" actId="1076"/>
          <ac:spMkLst>
            <pc:docMk/>
            <pc:sldMk cId="0" sldId="266"/>
            <ac:spMk id="29" creationId="{24D8A4C9-6508-C71D-50D1-AF7BCB291AD0}"/>
          </ac:spMkLst>
        </pc:spChg>
        <pc:spChg chg="mod">
          <ac:chgData name="Huyền Nguyễn" userId="ee48879bf47bc5e0" providerId="LiveId" clId="{6332C565-CC3C-4665-9406-62AEC6A61658}" dt="2024-12-18T13:16:12.733" v="29617" actId="1076"/>
          <ac:spMkLst>
            <pc:docMk/>
            <pc:sldMk cId="0" sldId="266"/>
            <ac:spMk id="31" creationId="{6CAF4E67-2134-5DDE-12B9-19AC77D1BA85}"/>
          </ac:spMkLst>
        </pc:spChg>
        <pc:picChg chg="add del">
          <ac:chgData name="Huyền Nguyễn" userId="ee48879bf47bc5e0" providerId="LiveId" clId="{6332C565-CC3C-4665-9406-62AEC6A61658}" dt="2024-12-13T18:05:22.348" v="2771" actId="478"/>
          <ac:picMkLst>
            <pc:docMk/>
            <pc:sldMk cId="0" sldId="266"/>
            <ac:picMk id="33" creationId="{463CB93C-444B-4173-6B23-895DC330E8E7}"/>
          </ac:picMkLst>
        </pc:picChg>
        <pc:picChg chg="add del mod">
          <ac:chgData name="Huyền Nguyễn" userId="ee48879bf47bc5e0" providerId="LiveId" clId="{6332C565-CC3C-4665-9406-62AEC6A61658}" dt="2024-12-18T13:15:29.832" v="29403" actId="478"/>
          <ac:picMkLst>
            <pc:docMk/>
            <pc:sldMk cId="0" sldId="266"/>
            <ac:picMk id="8194" creationId="{1BD33779-41AB-3E23-E26B-E06F77D7931A}"/>
          </ac:picMkLst>
        </pc:picChg>
      </pc:sldChg>
      <pc:sldChg chg="addSp delSp modSp del mod delAnim modAnim">
        <pc:chgData name="Huyền Nguyễn" userId="ee48879bf47bc5e0" providerId="LiveId" clId="{6332C565-CC3C-4665-9406-62AEC6A61658}" dt="2024-12-18T13:16:32.516" v="29760" actId="47"/>
        <pc:sldMkLst>
          <pc:docMk/>
          <pc:sldMk cId="0" sldId="267"/>
        </pc:sldMkLst>
      </pc:sldChg>
      <pc:sldChg chg="addSp delSp modSp del mod delAnim modAnim">
        <pc:chgData name="Huyền Nguyễn" userId="ee48879bf47bc5e0" providerId="LiveId" clId="{6332C565-CC3C-4665-9406-62AEC6A61658}" dt="2024-12-18T13:16:32.074" v="29759" actId="47"/>
        <pc:sldMkLst>
          <pc:docMk/>
          <pc:sldMk cId="0" sldId="268"/>
        </pc:sldMkLst>
      </pc:sldChg>
      <pc:sldChg chg="addSp delSp modSp mod ord delAnim modAnim">
        <pc:chgData name="Huyền Nguyễn" userId="ee48879bf47bc5e0" providerId="LiveId" clId="{6332C565-CC3C-4665-9406-62AEC6A61658}" dt="2024-12-18T13:24:30.347" v="32331"/>
        <pc:sldMkLst>
          <pc:docMk/>
          <pc:sldMk cId="0" sldId="270"/>
        </pc:sldMkLst>
        <pc:spChg chg="add mod">
          <ac:chgData name="Huyền Nguyễn" userId="ee48879bf47bc5e0" providerId="LiveId" clId="{6332C565-CC3C-4665-9406-62AEC6A61658}" dt="2024-12-18T13:11:58.620" v="28392"/>
          <ac:spMkLst>
            <pc:docMk/>
            <pc:sldMk cId="0" sldId="270"/>
            <ac:spMk id="2" creationId="{25319708-C1CD-F642-787C-4F7A25A978C9}"/>
          </ac:spMkLst>
        </pc:spChg>
        <pc:spChg chg="add mod">
          <ac:chgData name="Huyền Nguyễn" userId="ee48879bf47bc5e0" providerId="LiveId" clId="{6332C565-CC3C-4665-9406-62AEC6A61658}" dt="2024-12-18T13:12:51.976" v="28686" actId="1076"/>
          <ac:spMkLst>
            <pc:docMk/>
            <pc:sldMk cId="0" sldId="270"/>
            <ac:spMk id="3" creationId="{E905456E-F838-EC64-58C6-9740D4EE150B}"/>
          </ac:spMkLst>
        </pc:spChg>
        <pc:spChg chg="add mod">
          <ac:chgData name="Huyền Nguyễn" userId="ee48879bf47bc5e0" providerId="LiveId" clId="{6332C565-CC3C-4665-9406-62AEC6A61658}" dt="2024-12-18T13:11:58.620" v="28392"/>
          <ac:spMkLst>
            <pc:docMk/>
            <pc:sldMk cId="0" sldId="270"/>
            <ac:spMk id="4" creationId="{7998162F-B61A-A0DF-56F9-1F315D1DF759}"/>
          </ac:spMkLst>
        </pc:spChg>
        <pc:spChg chg="add mod">
          <ac:chgData name="Huyền Nguyễn" userId="ee48879bf47bc5e0" providerId="LiveId" clId="{6332C565-CC3C-4665-9406-62AEC6A61658}" dt="2024-12-18T13:12:54.795" v="28687" actId="1076"/>
          <ac:spMkLst>
            <pc:docMk/>
            <pc:sldMk cId="0" sldId="270"/>
            <ac:spMk id="5" creationId="{C490A61E-B100-1B71-97A1-553B4F704487}"/>
          </ac:spMkLst>
        </pc:spChg>
        <pc:spChg chg="add del mod">
          <ac:chgData name="Huyền Nguyễn" userId="ee48879bf47bc5e0" providerId="LiveId" clId="{6332C565-CC3C-4665-9406-62AEC6A61658}" dt="2024-12-18T13:12:04.698" v="28395" actId="478"/>
          <ac:spMkLst>
            <pc:docMk/>
            <pc:sldMk cId="0" sldId="270"/>
            <ac:spMk id="6" creationId="{3AE2312B-BE08-AAE3-9F86-00392D1FD7F2}"/>
          </ac:spMkLst>
        </pc:spChg>
        <pc:spChg chg="add del mod">
          <ac:chgData name="Huyền Nguyễn" userId="ee48879bf47bc5e0" providerId="LiveId" clId="{6332C565-CC3C-4665-9406-62AEC6A61658}" dt="2024-12-18T13:12:08.685" v="28463" actId="478"/>
          <ac:spMkLst>
            <pc:docMk/>
            <pc:sldMk cId="0" sldId="270"/>
            <ac:spMk id="8" creationId="{E8672966-7BF0-40C0-3826-E975B129F7F5}"/>
          </ac:spMkLst>
        </pc:spChg>
        <pc:picChg chg="add mod">
          <ac:chgData name="Huyền Nguyễn" userId="ee48879bf47bc5e0" providerId="LiveId" clId="{6332C565-CC3C-4665-9406-62AEC6A61658}" dt="2024-12-13T19:11:34.675" v="9330"/>
          <ac:picMkLst>
            <pc:docMk/>
            <pc:sldMk cId="0" sldId="270"/>
            <ac:picMk id="7" creationId="{CFFACEB2-7046-F4D0-8F98-747A1C02C669}"/>
          </ac:picMkLst>
        </pc:picChg>
        <pc:picChg chg="add mod">
          <ac:chgData name="Huyền Nguyễn" userId="ee48879bf47bc5e0" providerId="LiveId" clId="{6332C565-CC3C-4665-9406-62AEC6A61658}" dt="2024-12-18T13:13:44.923" v="28827" actId="11530"/>
          <ac:picMkLst>
            <pc:docMk/>
            <pc:sldMk cId="0" sldId="270"/>
            <ac:picMk id="7170" creationId="{196FE4ED-ED3C-8FB6-BDB9-70296E9E1887}"/>
          </ac:picMkLst>
        </pc:picChg>
      </pc:sldChg>
      <pc:sldChg chg="addSp delSp modSp del mod ord modAnim">
        <pc:chgData name="Huyền Nguyễn" userId="ee48879bf47bc5e0" providerId="LiveId" clId="{6332C565-CC3C-4665-9406-62AEC6A61658}" dt="2024-12-18T13:16:34.894" v="29765" actId="47"/>
        <pc:sldMkLst>
          <pc:docMk/>
          <pc:sldMk cId="0" sldId="271"/>
        </pc:sldMkLst>
      </pc:sldChg>
      <pc:sldChg chg="addSp delSp modSp del mod delAnim">
        <pc:chgData name="Huyền Nguyễn" userId="ee48879bf47bc5e0" providerId="LiveId" clId="{6332C565-CC3C-4665-9406-62AEC6A61658}" dt="2024-12-18T10:11:21.040" v="18391" actId="47"/>
        <pc:sldMkLst>
          <pc:docMk/>
          <pc:sldMk cId="0" sldId="274"/>
        </pc:sldMkLst>
      </pc:sldChg>
      <pc:sldChg chg="addSp delSp modSp mod delAnim modAnim">
        <pc:chgData name="Huyền Nguyễn" userId="ee48879bf47bc5e0" providerId="LiveId" clId="{6332C565-CC3C-4665-9406-62AEC6A61658}" dt="2024-12-18T11:33:11.085" v="23726" actId="207"/>
        <pc:sldMkLst>
          <pc:docMk/>
          <pc:sldMk cId="0" sldId="275"/>
        </pc:sldMkLst>
        <pc:spChg chg="mod">
          <ac:chgData name="Huyền Nguyễn" userId="ee48879bf47bc5e0" providerId="LiveId" clId="{6332C565-CC3C-4665-9406-62AEC6A61658}" dt="2024-12-18T11:33:11.085" v="23726" actId="207"/>
          <ac:spMkLst>
            <pc:docMk/>
            <pc:sldMk cId="0" sldId="275"/>
            <ac:spMk id="5" creationId="{68ADD204-B336-C467-605A-2536D2928250}"/>
          </ac:spMkLst>
        </pc:spChg>
        <pc:spChg chg="mod">
          <ac:chgData name="Huyền Nguyễn" userId="ee48879bf47bc5e0" providerId="LiveId" clId="{6332C565-CC3C-4665-9406-62AEC6A61658}" dt="2024-12-13T15:26:13.496" v="935" actId="14100"/>
          <ac:spMkLst>
            <pc:docMk/>
            <pc:sldMk cId="0" sldId="275"/>
            <ac:spMk id="6" creationId="{D342166F-8188-0986-DB32-27FD43CB7CC8}"/>
          </ac:spMkLst>
        </pc:spChg>
        <pc:spChg chg="mod">
          <ac:chgData name="Huyền Nguyễn" userId="ee48879bf47bc5e0" providerId="LiveId" clId="{6332C565-CC3C-4665-9406-62AEC6A61658}" dt="2024-12-18T11:32:13.366" v="23587" actId="20577"/>
          <ac:spMkLst>
            <pc:docMk/>
            <pc:sldMk cId="0" sldId="275"/>
            <ac:spMk id="7" creationId="{55732497-E7DB-34A1-C8FC-DFCCA8C2438D}"/>
          </ac:spMkLst>
        </pc:spChg>
        <pc:spChg chg="mod">
          <ac:chgData name="Huyền Nguyễn" userId="ee48879bf47bc5e0" providerId="LiveId" clId="{6332C565-CC3C-4665-9406-62AEC6A61658}" dt="2024-12-18T11:32:03.139" v="23575"/>
          <ac:spMkLst>
            <pc:docMk/>
            <pc:sldMk cId="0" sldId="275"/>
            <ac:spMk id="8" creationId="{B905B5F3-FEFE-75DB-3B66-5DD2E40F1A8A}"/>
          </ac:spMkLst>
        </pc:spChg>
        <pc:grpChg chg="add mod">
          <ac:chgData name="Huyền Nguyễn" userId="ee48879bf47bc5e0" providerId="LiveId" clId="{6332C565-CC3C-4665-9406-62AEC6A61658}" dt="2024-12-18T11:32:00.190" v="23503" actId="1076"/>
          <ac:grpSpMkLst>
            <pc:docMk/>
            <pc:sldMk cId="0" sldId="275"/>
            <ac:grpSpMk id="4" creationId="{CE32146C-E4B2-BD53-2663-9AE666EF7956}"/>
          </ac:grpSpMkLst>
        </pc:grpChg>
        <pc:grpChg chg="mod">
          <ac:chgData name="Huyền Nguyễn" userId="ee48879bf47bc5e0" providerId="LiveId" clId="{6332C565-CC3C-4665-9406-62AEC6A61658}" dt="2024-12-18T11:32:00.190" v="23503" actId="1076"/>
          <ac:grpSpMkLst>
            <pc:docMk/>
            <pc:sldMk cId="0" sldId="275"/>
            <ac:grpSpMk id="14" creationId="{F1CE55F8-F3DA-E54E-A17B-DE600BD32925}"/>
          </ac:grpSpMkLst>
        </pc:grpChg>
        <pc:grpChg chg="mod">
          <ac:chgData name="Huyền Nguyễn" userId="ee48879bf47bc5e0" providerId="LiveId" clId="{6332C565-CC3C-4665-9406-62AEC6A61658}" dt="2024-12-18T11:32:00.190" v="23503" actId="1076"/>
          <ac:grpSpMkLst>
            <pc:docMk/>
            <pc:sldMk cId="0" sldId="275"/>
            <ac:grpSpMk id="15" creationId="{23956F40-CC8A-248A-79F3-BE0F685F837C}"/>
          </ac:grpSpMkLst>
        </pc:grpChg>
        <pc:picChg chg="add mod">
          <ac:chgData name="Huyền Nguyễn" userId="ee48879bf47bc5e0" providerId="LiveId" clId="{6332C565-CC3C-4665-9406-62AEC6A61658}" dt="2024-12-13T15:26:18.290" v="936"/>
          <ac:picMkLst>
            <pc:docMk/>
            <pc:sldMk cId="0" sldId="275"/>
            <ac:picMk id="2" creationId="{1E25D94B-9D99-0F94-5AA9-370BD8AFC1D3}"/>
          </ac:picMkLst>
        </pc:picChg>
      </pc:sldChg>
      <pc:sldChg chg="addSp delSp modSp del mod delAnim modAnim">
        <pc:chgData name="Huyền Nguyễn" userId="ee48879bf47bc5e0" providerId="LiveId" clId="{6332C565-CC3C-4665-9406-62AEC6A61658}" dt="2024-12-18T13:16:35.445" v="29766" actId="47"/>
        <pc:sldMkLst>
          <pc:docMk/>
          <pc:sldMk cId="220854922" sldId="293"/>
        </pc:sldMkLst>
      </pc:sldChg>
      <pc:sldChg chg="del">
        <pc:chgData name="Huyền Nguyễn" userId="ee48879bf47bc5e0" providerId="LiveId" clId="{6332C565-CC3C-4665-9406-62AEC6A61658}" dt="2024-12-13T19:18:24.169" v="10161" actId="47"/>
        <pc:sldMkLst>
          <pc:docMk/>
          <pc:sldMk cId="3633385036" sldId="295"/>
        </pc:sldMkLst>
      </pc:sldChg>
      <pc:sldChg chg="modSp mod ord modAnim">
        <pc:chgData name="Huyền Nguyễn" userId="ee48879bf47bc5e0" providerId="LiveId" clId="{6332C565-CC3C-4665-9406-62AEC6A61658}" dt="2024-12-18T13:21:27.892" v="31184"/>
        <pc:sldMkLst>
          <pc:docMk/>
          <pc:sldMk cId="1512015056" sldId="296"/>
        </pc:sldMkLst>
        <pc:spChg chg="mod">
          <ac:chgData name="Huyền Nguyễn" userId="ee48879bf47bc5e0" providerId="LiveId" clId="{6332C565-CC3C-4665-9406-62AEC6A61658}" dt="2024-12-18T10:08:01.295" v="18369" actId="1076"/>
          <ac:spMkLst>
            <pc:docMk/>
            <pc:sldMk cId="1512015056" sldId="296"/>
            <ac:spMk id="795" creationId="{BFC592D3-6E39-5900-3861-2000AF1D03BC}"/>
          </ac:spMkLst>
        </pc:spChg>
        <pc:spChg chg="mod">
          <ac:chgData name="Huyền Nguyễn" userId="ee48879bf47bc5e0" providerId="LiveId" clId="{6332C565-CC3C-4665-9406-62AEC6A61658}" dt="2024-12-18T10:08:01.295" v="18369" actId="1076"/>
          <ac:spMkLst>
            <pc:docMk/>
            <pc:sldMk cId="1512015056" sldId="296"/>
            <ac:spMk id="796" creationId="{8BDF3F41-80B9-8E2E-129D-F7E717F4296C}"/>
          </ac:spMkLst>
        </pc:spChg>
        <pc:grpChg chg="mod">
          <ac:chgData name="Huyền Nguyễn" userId="ee48879bf47bc5e0" providerId="LiveId" clId="{6332C565-CC3C-4665-9406-62AEC6A61658}" dt="2024-12-18T10:08:01.295" v="18369" actId="1076"/>
          <ac:grpSpMkLst>
            <pc:docMk/>
            <pc:sldMk cId="1512015056" sldId="296"/>
            <ac:grpSpMk id="798" creationId="{137E2438-19D3-DCA3-6B42-975E1C7643F8}"/>
          </ac:grpSpMkLst>
        </pc:grpChg>
        <pc:grpChg chg="mod">
          <ac:chgData name="Huyền Nguyễn" userId="ee48879bf47bc5e0" providerId="LiveId" clId="{6332C565-CC3C-4665-9406-62AEC6A61658}" dt="2024-12-13T18:33:21.628" v="5047" actId="1076"/>
          <ac:grpSpMkLst>
            <pc:docMk/>
            <pc:sldMk cId="1512015056" sldId="296"/>
            <ac:grpSpMk id="814" creationId="{B29FEA5B-1416-3577-3A19-1A85201C70BE}"/>
          </ac:grpSpMkLst>
        </pc:grpChg>
      </pc:sldChg>
      <pc:sldChg chg="del">
        <pc:chgData name="Huyền Nguyễn" userId="ee48879bf47bc5e0" providerId="LiveId" clId="{6332C565-CC3C-4665-9406-62AEC6A61658}" dt="2024-12-13T19:18:26.166" v="10164" actId="47"/>
        <pc:sldMkLst>
          <pc:docMk/>
          <pc:sldMk cId="3546634473" sldId="297"/>
        </pc:sldMkLst>
      </pc:sldChg>
      <pc:sldChg chg="addSp delSp modSp del mod delAnim">
        <pc:chgData name="Huyền Nguyễn" userId="ee48879bf47bc5e0" providerId="LiveId" clId="{6332C565-CC3C-4665-9406-62AEC6A61658}" dt="2024-12-18T10:11:21.915" v="18392" actId="47"/>
        <pc:sldMkLst>
          <pc:docMk/>
          <pc:sldMk cId="3588438031" sldId="299"/>
        </pc:sldMkLst>
      </pc:sldChg>
      <pc:sldChg chg="addSp delSp modSp del mod delAnim">
        <pc:chgData name="Huyền Nguyễn" userId="ee48879bf47bc5e0" providerId="LiveId" clId="{6332C565-CC3C-4665-9406-62AEC6A61658}" dt="2024-12-18T10:11:22.365" v="18393" actId="47"/>
        <pc:sldMkLst>
          <pc:docMk/>
          <pc:sldMk cId="434798560" sldId="300"/>
        </pc:sldMkLst>
      </pc:sldChg>
      <pc:sldChg chg="addSp delSp modSp del mod delAnim">
        <pc:chgData name="Huyền Nguyễn" userId="ee48879bf47bc5e0" providerId="LiveId" clId="{6332C565-CC3C-4665-9406-62AEC6A61658}" dt="2024-12-18T10:11:22.921" v="18394" actId="47"/>
        <pc:sldMkLst>
          <pc:docMk/>
          <pc:sldMk cId="1611987002" sldId="301"/>
        </pc:sldMkLst>
      </pc:sldChg>
      <pc:sldChg chg="addSp delSp modSp del mod delAnim">
        <pc:chgData name="Huyền Nguyễn" userId="ee48879bf47bc5e0" providerId="LiveId" clId="{6332C565-CC3C-4665-9406-62AEC6A61658}" dt="2024-12-18T10:11:23.466" v="18395" actId="47"/>
        <pc:sldMkLst>
          <pc:docMk/>
          <pc:sldMk cId="4001011137" sldId="302"/>
        </pc:sldMkLst>
      </pc:sldChg>
      <pc:sldChg chg="addSp delSp modSp mod ord delAnim modAnim">
        <pc:chgData name="Huyền Nguyễn" userId="ee48879bf47bc5e0" providerId="LiveId" clId="{6332C565-CC3C-4665-9406-62AEC6A61658}" dt="2024-12-18T13:24:59.790" v="32538"/>
        <pc:sldMkLst>
          <pc:docMk/>
          <pc:sldMk cId="351508020" sldId="305"/>
        </pc:sldMkLst>
        <pc:spChg chg="add mod">
          <ac:chgData name="Huyền Nguyễn" userId="ee48879bf47bc5e0" providerId="LiveId" clId="{6332C565-CC3C-4665-9406-62AEC6A61658}" dt="2024-12-18T11:31:25.132" v="23361" actId="14100"/>
          <ac:spMkLst>
            <pc:docMk/>
            <pc:sldMk cId="351508020" sldId="305"/>
            <ac:spMk id="4" creationId="{6E459409-8E47-DC0F-4D60-8A4C0EA51B55}"/>
          </ac:spMkLst>
        </pc:spChg>
        <pc:spChg chg="mod">
          <ac:chgData name="Huyền Nguyễn" userId="ee48879bf47bc5e0" providerId="LiveId" clId="{6332C565-CC3C-4665-9406-62AEC6A61658}" dt="2024-12-18T11:29:26.839" v="22747" actId="123"/>
          <ac:spMkLst>
            <pc:docMk/>
            <pc:sldMk cId="351508020" sldId="305"/>
            <ac:spMk id="5" creationId="{7FF41D7E-7671-383D-2A01-6F0A6FCDC61D}"/>
          </ac:spMkLst>
        </pc:spChg>
        <pc:spChg chg="mod">
          <ac:chgData name="Huyền Nguyễn" userId="ee48879bf47bc5e0" providerId="LiveId" clId="{6332C565-CC3C-4665-9406-62AEC6A61658}" dt="2024-12-18T11:29:11.836" v="22673" actId="14100"/>
          <ac:spMkLst>
            <pc:docMk/>
            <pc:sldMk cId="351508020" sldId="305"/>
            <ac:spMk id="6" creationId="{A99AFFEA-563A-BFD3-9653-5A2D21D0AA6B}"/>
          </ac:spMkLst>
        </pc:spChg>
        <pc:spChg chg="del mod">
          <ac:chgData name="Huyền Nguyễn" userId="ee48879bf47bc5e0" providerId="LiveId" clId="{6332C565-CC3C-4665-9406-62AEC6A61658}" dt="2024-12-18T11:29:30.723" v="22748" actId="478"/>
          <ac:spMkLst>
            <pc:docMk/>
            <pc:sldMk cId="351508020" sldId="305"/>
            <ac:spMk id="7" creationId="{C65BF599-3A32-3E2B-ADC2-1FDCA185F081}"/>
          </ac:spMkLst>
        </pc:spChg>
        <pc:spChg chg="add mod">
          <ac:chgData name="Huyền Nguyễn" userId="ee48879bf47bc5e0" providerId="LiveId" clId="{6332C565-CC3C-4665-9406-62AEC6A61658}" dt="2024-12-18T11:29:42.367" v="22840" actId="1076"/>
          <ac:spMkLst>
            <pc:docMk/>
            <pc:sldMk cId="351508020" sldId="305"/>
            <ac:spMk id="9" creationId="{96F5AED7-9E73-6087-E9B9-16DD6DF6FE81}"/>
          </ac:spMkLst>
        </pc:spChg>
        <pc:picChg chg="add mod">
          <ac:chgData name="Huyền Nguyễn" userId="ee48879bf47bc5e0" providerId="LiveId" clId="{6332C565-CC3C-4665-9406-62AEC6A61658}" dt="2024-12-18T11:30:10.744" v="22980" actId="14100"/>
          <ac:picMkLst>
            <pc:docMk/>
            <pc:sldMk cId="351508020" sldId="305"/>
            <ac:picMk id="3" creationId="{5C83F481-98A1-CCD6-CE53-B1E75715E717}"/>
          </ac:picMkLst>
        </pc:picChg>
        <pc:picChg chg="mod">
          <ac:chgData name="Huyền Nguyễn" userId="ee48879bf47bc5e0" providerId="LiveId" clId="{6332C565-CC3C-4665-9406-62AEC6A61658}" dt="2024-12-18T11:30:12.532" v="22981" actId="1076"/>
          <ac:picMkLst>
            <pc:docMk/>
            <pc:sldMk cId="351508020" sldId="305"/>
            <ac:picMk id="11" creationId="{4E79C0B9-EBB1-0590-AD81-38DC69C48D0A}"/>
          </ac:picMkLst>
        </pc:picChg>
        <pc:picChg chg="add del mod">
          <ac:chgData name="Huyền Nguyễn" userId="ee48879bf47bc5e0" providerId="LiveId" clId="{6332C565-CC3C-4665-9406-62AEC6A61658}" dt="2024-12-18T11:29:30.723" v="22748" actId="478"/>
          <ac:picMkLst>
            <pc:docMk/>
            <pc:sldMk cId="351508020" sldId="305"/>
            <ac:picMk id="4098" creationId="{B844141A-C46C-D4AA-EB08-5D98F0CEAAD9}"/>
          </ac:picMkLst>
        </pc:picChg>
      </pc:sldChg>
      <pc:sldChg chg="addSp delSp modSp add mod">
        <pc:chgData name="Huyền Nguyễn" userId="ee48879bf47bc5e0" providerId="LiveId" clId="{6332C565-CC3C-4665-9406-62AEC6A61658}" dt="2024-12-18T10:14:32.408" v="18968" actId="12788"/>
        <pc:sldMkLst>
          <pc:docMk/>
          <pc:sldMk cId="3582372116" sldId="307"/>
        </pc:sldMkLst>
        <pc:spChg chg="add mod ord">
          <ac:chgData name="Huyền Nguyễn" userId="ee48879bf47bc5e0" providerId="LiveId" clId="{6332C565-CC3C-4665-9406-62AEC6A61658}" dt="2024-12-18T10:13:12.215" v="18609" actId="167"/>
          <ac:spMkLst>
            <pc:docMk/>
            <pc:sldMk cId="3582372116" sldId="307"/>
            <ac:spMk id="2" creationId="{C25D7DF9-68EB-696D-0F83-1F8E970E1534}"/>
          </ac:spMkLst>
        </pc:spChg>
        <pc:spChg chg="del">
          <ac:chgData name="Huyền Nguyễn" userId="ee48879bf47bc5e0" providerId="LiveId" clId="{6332C565-CC3C-4665-9406-62AEC6A61658}" dt="2024-12-18T10:14:10.187" v="18893" actId="478"/>
          <ac:spMkLst>
            <pc:docMk/>
            <pc:sldMk cId="3582372116" sldId="307"/>
            <ac:spMk id="4" creationId="{00000000-0000-0000-0000-000000000000}"/>
          </ac:spMkLst>
        </pc:spChg>
        <pc:spChg chg="del">
          <ac:chgData name="Huyền Nguyễn" userId="ee48879bf47bc5e0" providerId="LiveId" clId="{6332C565-CC3C-4665-9406-62AEC6A61658}" dt="2024-12-18T10:14:10.187" v="18893" actId="478"/>
          <ac:spMkLst>
            <pc:docMk/>
            <pc:sldMk cId="3582372116" sldId="307"/>
            <ac:spMk id="5" creationId="{00000000-0000-0000-0000-000000000000}"/>
          </ac:spMkLst>
        </pc:spChg>
        <pc:spChg chg="mod">
          <ac:chgData name="Huyền Nguyễn" userId="ee48879bf47bc5e0" providerId="LiveId" clId="{6332C565-CC3C-4665-9406-62AEC6A61658}" dt="2024-12-18T10:13:10.365" v="18541"/>
          <ac:spMkLst>
            <pc:docMk/>
            <pc:sldMk cId="3582372116" sldId="307"/>
            <ac:spMk id="6" creationId="{6BF387F7-6767-CCF3-54C7-6624C367B660}"/>
          </ac:spMkLst>
        </pc:spChg>
        <pc:spChg chg="mod">
          <ac:chgData name="Huyền Nguyễn" userId="ee48879bf47bc5e0" providerId="LiveId" clId="{6332C565-CC3C-4665-9406-62AEC6A61658}" dt="2024-12-18T10:13:10.365" v="18541"/>
          <ac:spMkLst>
            <pc:docMk/>
            <pc:sldMk cId="3582372116" sldId="307"/>
            <ac:spMk id="7" creationId="{19AA382A-CE80-C389-F543-AEF20AD7CA58}"/>
          </ac:spMkLst>
        </pc:spChg>
        <pc:spChg chg="mod">
          <ac:chgData name="Huyền Nguyễn" userId="ee48879bf47bc5e0" providerId="LiveId" clId="{6332C565-CC3C-4665-9406-62AEC6A61658}" dt="2024-12-18T10:14:32.408" v="18968" actId="12788"/>
          <ac:spMkLst>
            <pc:docMk/>
            <pc:sldMk cId="3582372116" sldId="307"/>
            <ac:spMk id="8" creationId="{00000000-0000-0000-0000-000000000000}"/>
          </ac:spMkLst>
        </pc:spChg>
        <pc:spChg chg="mod">
          <ac:chgData name="Huyền Nguyễn" userId="ee48879bf47bc5e0" providerId="LiveId" clId="{6332C565-CC3C-4665-9406-62AEC6A61658}" dt="2024-12-18T10:13:10.365" v="18541"/>
          <ac:spMkLst>
            <pc:docMk/>
            <pc:sldMk cId="3582372116" sldId="307"/>
            <ac:spMk id="9" creationId="{A26E6FA1-05A0-354D-3B06-09EE5AA72383}"/>
          </ac:spMkLst>
        </pc:spChg>
        <pc:spChg chg="mod">
          <ac:chgData name="Huyền Nguyễn" userId="ee48879bf47bc5e0" providerId="LiveId" clId="{6332C565-CC3C-4665-9406-62AEC6A61658}" dt="2024-12-18T10:13:10.365" v="18541"/>
          <ac:spMkLst>
            <pc:docMk/>
            <pc:sldMk cId="3582372116" sldId="307"/>
            <ac:spMk id="10" creationId="{616C5F95-7627-C8D7-2636-7F5EA663D381}"/>
          </ac:spMkLst>
        </pc:spChg>
        <pc:spChg chg="mod">
          <ac:chgData name="Huyền Nguyễn" userId="ee48879bf47bc5e0" providerId="LiveId" clId="{6332C565-CC3C-4665-9406-62AEC6A61658}" dt="2024-12-18T10:13:10.365" v="18541"/>
          <ac:spMkLst>
            <pc:docMk/>
            <pc:sldMk cId="3582372116" sldId="307"/>
            <ac:spMk id="11" creationId="{09465D2F-6B11-23A0-A87B-A47ACF92F4F7}"/>
          </ac:spMkLst>
        </pc:spChg>
        <pc:spChg chg="mod">
          <ac:chgData name="Huyền Nguyễn" userId="ee48879bf47bc5e0" providerId="LiveId" clId="{6332C565-CC3C-4665-9406-62AEC6A61658}" dt="2024-12-18T10:13:10.365" v="18541"/>
          <ac:spMkLst>
            <pc:docMk/>
            <pc:sldMk cId="3582372116" sldId="307"/>
            <ac:spMk id="12" creationId="{C95420EF-7AAA-DCA7-BD90-10B65FE44239}"/>
          </ac:spMkLst>
        </pc:spChg>
        <pc:spChg chg="mod">
          <ac:chgData name="Huyền Nguyễn" userId="ee48879bf47bc5e0" providerId="LiveId" clId="{6332C565-CC3C-4665-9406-62AEC6A61658}" dt="2024-12-18T10:13:10.365" v="18541"/>
          <ac:spMkLst>
            <pc:docMk/>
            <pc:sldMk cId="3582372116" sldId="307"/>
            <ac:spMk id="13" creationId="{DF524E5C-1F86-AFAD-8594-5DDC58C3FAB6}"/>
          </ac:spMkLst>
        </pc:spChg>
        <pc:spChg chg="mod">
          <ac:chgData name="Huyền Nguyễn" userId="ee48879bf47bc5e0" providerId="LiveId" clId="{6332C565-CC3C-4665-9406-62AEC6A61658}" dt="2024-12-18T10:13:10.365" v="18541"/>
          <ac:spMkLst>
            <pc:docMk/>
            <pc:sldMk cId="3582372116" sldId="307"/>
            <ac:spMk id="14" creationId="{08ABA68B-DBD9-0457-0A6F-6D74EB47F3CE}"/>
          </ac:spMkLst>
        </pc:spChg>
        <pc:spChg chg="mod">
          <ac:chgData name="Huyền Nguyễn" userId="ee48879bf47bc5e0" providerId="LiveId" clId="{6332C565-CC3C-4665-9406-62AEC6A61658}" dt="2024-12-18T10:13:10.365" v="18541"/>
          <ac:spMkLst>
            <pc:docMk/>
            <pc:sldMk cId="3582372116" sldId="307"/>
            <ac:spMk id="15" creationId="{989FF609-9680-6017-5BB9-1E07880C640A}"/>
          </ac:spMkLst>
        </pc:spChg>
        <pc:spChg chg="mod">
          <ac:chgData name="Huyền Nguyễn" userId="ee48879bf47bc5e0" providerId="LiveId" clId="{6332C565-CC3C-4665-9406-62AEC6A61658}" dt="2024-12-18T10:13:10.365" v="18541"/>
          <ac:spMkLst>
            <pc:docMk/>
            <pc:sldMk cId="3582372116" sldId="307"/>
            <ac:spMk id="16" creationId="{2D248A3A-F248-3192-A0C1-26528F1304A9}"/>
          </ac:spMkLst>
        </pc:spChg>
        <pc:spChg chg="mod">
          <ac:chgData name="Huyền Nguyễn" userId="ee48879bf47bc5e0" providerId="LiveId" clId="{6332C565-CC3C-4665-9406-62AEC6A61658}" dt="2024-12-18T10:13:10.365" v="18541"/>
          <ac:spMkLst>
            <pc:docMk/>
            <pc:sldMk cId="3582372116" sldId="307"/>
            <ac:spMk id="17" creationId="{570469B9-C3F8-1E96-3C13-58F26F805641}"/>
          </ac:spMkLst>
        </pc:spChg>
        <pc:spChg chg="mod">
          <ac:chgData name="Huyền Nguyễn" userId="ee48879bf47bc5e0" providerId="LiveId" clId="{6332C565-CC3C-4665-9406-62AEC6A61658}" dt="2024-12-18T10:13:10.365" v="18541"/>
          <ac:spMkLst>
            <pc:docMk/>
            <pc:sldMk cId="3582372116" sldId="307"/>
            <ac:spMk id="18" creationId="{E5392F5C-D97D-F341-1E4C-07F96CCDC18E}"/>
          </ac:spMkLst>
        </pc:spChg>
        <pc:spChg chg="mod">
          <ac:chgData name="Huyền Nguyễn" userId="ee48879bf47bc5e0" providerId="LiveId" clId="{6332C565-CC3C-4665-9406-62AEC6A61658}" dt="2024-12-18T10:13:10.365" v="18541"/>
          <ac:spMkLst>
            <pc:docMk/>
            <pc:sldMk cId="3582372116" sldId="307"/>
            <ac:spMk id="19" creationId="{5DE51D17-DE63-D39F-E413-8A5816E755D8}"/>
          </ac:spMkLst>
        </pc:spChg>
        <pc:spChg chg="mod">
          <ac:chgData name="Huyền Nguyễn" userId="ee48879bf47bc5e0" providerId="LiveId" clId="{6332C565-CC3C-4665-9406-62AEC6A61658}" dt="2024-12-18T10:13:10.365" v="18541"/>
          <ac:spMkLst>
            <pc:docMk/>
            <pc:sldMk cId="3582372116" sldId="307"/>
            <ac:spMk id="20" creationId="{4ED5703B-CF36-AC48-3035-88AC8E551D97}"/>
          </ac:spMkLst>
        </pc:spChg>
        <pc:spChg chg="mod">
          <ac:chgData name="Huyền Nguyễn" userId="ee48879bf47bc5e0" providerId="LiveId" clId="{6332C565-CC3C-4665-9406-62AEC6A61658}" dt="2024-12-18T10:13:10.365" v="18541"/>
          <ac:spMkLst>
            <pc:docMk/>
            <pc:sldMk cId="3582372116" sldId="307"/>
            <ac:spMk id="21" creationId="{AF59CEF6-23E3-746E-55A1-9D3F239EA0BB}"/>
          </ac:spMkLst>
        </pc:spChg>
        <pc:spChg chg="mod">
          <ac:chgData name="Huyền Nguyễn" userId="ee48879bf47bc5e0" providerId="LiveId" clId="{6332C565-CC3C-4665-9406-62AEC6A61658}" dt="2024-12-18T10:13:10.365" v="18541"/>
          <ac:spMkLst>
            <pc:docMk/>
            <pc:sldMk cId="3582372116" sldId="307"/>
            <ac:spMk id="22" creationId="{338072E8-1832-433D-7055-D85AF0D35FA1}"/>
          </ac:spMkLst>
        </pc:spChg>
        <pc:spChg chg="mod">
          <ac:chgData name="Huyền Nguyễn" userId="ee48879bf47bc5e0" providerId="LiveId" clId="{6332C565-CC3C-4665-9406-62AEC6A61658}" dt="2024-12-18T10:13:10.365" v="18541"/>
          <ac:spMkLst>
            <pc:docMk/>
            <pc:sldMk cId="3582372116" sldId="307"/>
            <ac:spMk id="23" creationId="{74F598DA-6C98-5F76-69CF-E71BAE020F7D}"/>
          </ac:spMkLst>
        </pc:spChg>
        <pc:spChg chg="mod">
          <ac:chgData name="Huyền Nguyễn" userId="ee48879bf47bc5e0" providerId="LiveId" clId="{6332C565-CC3C-4665-9406-62AEC6A61658}" dt="2024-12-18T10:13:10.365" v="18541"/>
          <ac:spMkLst>
            <pc:docMk/>
            <pc:sldMk cId="3582372116" sldId="307"/>
            <ac:spMk id="24" creationId="{227C51B4-0C9C-D67C-3953-38CA403DBF92}"/>
          </ac:spMkLst>
        </pc:spChg>
        <pc:spChg chg="mod">
          <ac:chgData name="Huyền Nguyễn" userId="ee48879bf47bc5e0" providerId="LiveId" clId="{6332C565-CC3C-4665-9406-62AEC6A61658}" dt="2024-12-18T10:13:10.365" v="18541"/>
          <ac:spMkLst>
            <pc:docMk/>
            <pc:sldMk cId="3582372116" sldId="307"/>
            <ac:spMk id="25" creationId="{8CB2C7FE-40EE-059A-A5C8-C448138D5337}"/>
          </ac:spMkLst>
        </pc:spChg>
        <pc:spChg chg="mod">
          <ac:chgData name="Huyền Nguyễn" userId="ee48879bf47bc5e0" providerId="LiveId" clId="{6332C565-CC3C-4665-9406-62AEC6A61658}" dt="2024-12-18T10:13:10.365" v="18541"/>
          <ac:spMkLst>
            <pc:docMk/>
            <pc:sldMk cId="3582372116" sldId="307"/>
            <ac:spMk id="26" creationId="{3CC001F3-87E3-7355-16F7-A7F41EE4578C}"/>
          </ac:spMkLst>
        </pc:spChg>
        <pc:spChg chg="mod">
          <ac:chgData name="Huyền Nguyễn" userId="ee48879bf47bc5e0" providerId="LiveId" clId="{6332C565-CC3C-4665-9406-62AEC6A61658}" dt="2024-12-18T10:13:10.365" v="18541"/>
          <ac:spMkLst>
            <pc:docMk/>
            <pc:sldMk cId="3582372116" sldId="307"/>
            <ac:spMk id="27" creationId="{7A31A772-9F30-B13C-CE64-C70CEDA11805}"/>
          </ac:spMkLst>
        </pc:spChg>
        <pc:spChg chg="mod">
          <ac:chgData name="Huyền Nguyễn" userId="ee48879bf47bc5e0" providerId="LiveId" clId="{6332C565-CC3C-4665-9406-62AEC6A61658}" dt="2024-12-18T10:13:10.365" v="18541"/>
          <ac:spMkLst>
            <pc:docMk/>
            <pc:sldMk cId="3582372116" sldId="307"/>
            <ac:spMk id="28" creationId="{9AF3BC9C-0FC0-7FB4-7462-EAC583D0D9CC}"/>
          </ac:spMkLst>
        </pc:spChg>
        <pc:spChg chg="mod">
          <ac:chgData name="Huyền Nguyễn" userId="ee48879bf47bc5e0" providerId="LiveId" clId="{6332C565-CC3C-4665-9406-62AEC6A61658}" dt="2024-12-18T10:13:10.365" v="18541"/>
          <ac:spMkLst>
            <pc:docMk/>
            <pc:sldMk cId="3582372116" sldId="307"/>
            <ac:spMk id="29" creationId="{5B154747-17BC-76B8-A770-50B03644D25B}"/>
          </ac:spMkLst>
        </pc:spChg>
        <pc:spChg chg="mod">
          <ac:chgData name="Huyền Nguyễn" userId="ee48879bf47bc5e0" providerId="LiveId" clId="{6332C565-CC3C-4665-9406-62AEC6A61658}" dt="2024-12-18T10:13:10.365" v="18541"/>
          <ac:spMkLst>
            <pc:docMk/>
            <pc:sldMk cId="3582372116" sldId="307"/>
            <ac:spMk id="30" creationId="{1DF8A83B-4347-4233-2EFF-D091071FABA2}"/>
          </ac:spMkLst>
        </pc:spChg>
        <pc:spChg chg="mod">
          <ac:chgData name="Huyền Nguyễn" userId="ee48879bf47bc5e0" providerId="LiveId" clId="{6332C565-CC3C-4665-9406-62AEC6A61658}" dt="2024-12-18T10:13:10.365" v="18541"/>
          <ac:spMkLst>
            <pc:docMk/>
            <pc:sldMk cId="3582372116" sldId="307"/>
            <ac:spMk id="31" creationId="{237FA970-F504-FF25-E299-F0A2380895F3}"/>
          </ac:spMkLst>
        </pc:spChg>
        <pc:spChg chg="mod">
          <ac:chgData name="Huyền Nguyễn" userId="ee48879bf47bc5e0" providerId="LiveId" clId="{6332C565-CC3C-4665-9406-62AEC6A61658}" dt="2024-12-18T10:13:10.365" v="18541"/>
          <ac:spMkLst>
            <pc:docMk/>
            <pc:sldMk cId="3582372116" sldId="307"/>
            <ac:spMk id="32" creationId="{01B26EE4-6297-74A2-18C4-B51F866DCAE4}"/>
          </ac:spMkLst>
        </pc:spChg>
        <pc:spChg chg="mod">
          <ac:chgData name="Huyền Nguyễn" userId="ee48879bf47bc5e0" providerId="LiveId" clId="{6332C565-CC3C-4665-9406-62AEC6A61658}" dt="2024-12-18T10:13:10.365" v="18541"/>
          <ac:spMkLst>
            <pc:docMk/>
            <pc:sldMk cId="3582372116" sldId="307"/>
            <ac:spMk id="33" creationId="{263E5BA1-0545-51B3-8FC7-C68D5D7CBC67}"/>
          </ac:spMkLst>
        </pc:spChg>
        <pc:spChg chg="mod">
          <ac:chgData name="Huyền Nguyễn" userId="ee48879bf47bc5e0" providerId="LiveId" clId="{6332C565-CC3C-4665-9406-62AEC6A61658}" dt="2024-12-18T10:13:10.365" v="18541"/>
          <ac:spMkLst>
            <pc:docMk/>
            <pc:sldMk cId="3582372116" sldId="307"/>
            <ac:spMk id="34" creationId="{7272F1B2-7CBB-0201-8C97-AF1B6849E19C}"/>
          </ac:spMkLst>
        </pc:spChg>
        <pc:spChg chg="mod">
          <ac:chgData name="Huyền Nguyễn" userId="ee48879bf47bc5e0" providerId="LiveId" clId="{6332C565-CC3C-4665-9406-62AEC6A61658}" dt="2024-12-18T10:13:10.365" v="18541"/>
          <ac:spMkLst>
            <pc:docMk/>
            <pc:sldMk cId="3582372116" sldId="307"/>
            <ac:spMk id="35" creationId="{2B11E63C-4AB5-91E9-9196-773FF7CFC978}"/>
          </ac:spMkLst>
        </pc:spChg>
        <pc:spChg chg="mod">
          <ac:chgData name="Huyền Nguyễn" userId="ee48879bf47bc5e0" providerId="LiveId" clId="{6332C565-CC3C-4665-9406-62AEC6A61658}" dt="2024-12-18T10:13:10.365" v="18541"/>
          <ac:spMkLst>
            <pc:docMk/>
            <pc:sldMk cId="3582372116" sldId="307"/>
            <ac:spMk id="36" creationId="{FE585AFF-ED37-3785-3AFF-4FB62038A4F1}"/>
          </ac:spMkLst>
        </pc:spChg>
        <pc:spChg chg="mod">
          <ac:chgData name="Huyền Nguyễn" userId="ee48879bf47bc5e0" providerId="LiveId" clId="{6332C565-CC3C-4665-9406-62AEC6A61658}" dt="2024-12-18T10:13:10.365" v="18541"/>
          <ac:spMkLst>
            <pc:docMk/>
            <pc:sldMk cId="3582372116" sldId="307"/>
            <ac:spMk id="37" creationId="{39D67E2F-E410-82E4-A095-496C2D1DFFC1}"/>
          </ac:spMkLst>
        </pc:spChg>
        <pc:spChg chg="mod">
          <ac:chgData name="Huyền Nguyễn" userId="ee48879bf47bc5e0" providerId="LiveId" clId="{6332C565-CC3C-4665-9406-62AEC6A61658}" dt="2024-12-18T10:13:10.365" v="18541"/>
          <ac:spMkLst>
            <pc:docMk/>
            <pc:sldMk cId="3582372116" sldId="307"/>
            <ac:spMk id="38" creationId="{3E257978-1FC3-803B-45A7-6FA5BCA6D70C}"/>
          </ac:spMkLst>
        </pc:spChg>
        <pc:spChg chg="mod">
          <ac:chgData name="Huyền Nguyễn" userId="ee48879bf47bc5e0" providerId="LiveId" clId="{6332C565-CC3C-4665-9406-62AEC6A61658}" dt="2024-12-18T10:13:10.365" v="18541"/>
          <ac:spMkLst>
            <pc:docMk/>
            <pc:sldMk cId="3582372116" sldId="307"/>
            <ac:spMk id="39" creationId="{EB4120A8-7874-C3F7-3720-73AA9C25A839}"/>
          </ac:spMkLst>
        </pc:spChg>
        <pc:spChg chg="mod">
          <ac:chgData name="Huyền Nguyễn" userId="ee48879bf47bc5e0" providerId="LiveId" clId="{6332C565-CC3C-4665-9406-62AEC6A61658}" dt="2024-12-18T10:13:10.365" v="18541"/>
          <ac:spMkLst>
            <pc:docMk/>
            <pc:sldMk cId="3582372116" sldId="307"/>
            <ac:spMk id="40" creationId="{E7C613DF-20DF-88C9-A358-DA0B74A3012A}"/>
          </ac:spMkLst>
        </pc:spChg>
        <pc:spChg chg="mod">
          <ac:chgData name="Huyền Nguyễn" userId="ee48879bf47bc5e0" providerId="LiveId" clId="{6332C565-CC3C-4665-9406-62AEC6A61658}" dt="2024-12-18T10:13:10.365" v="18541"/>
          <ac:spMkLst>
            <pc:docMk/>
            <pc:sldMk cId="3582372116" sldId="307"/>
            <ac:spMk id="41" creationId="{D7B7D011-54D4-78B1-3CE7-E634A353F312}"/>
          </ac:spMkLst>
        </pc:spChg>
        <pc:spChg chg="mod">
          <ac:chgData name="Huyền Nguyễn" userId="ee48879bf47bc5e0" providerId="LiveId" clId="{6332C565-CC3C-4665-9406-62AEC6A61658}" dt="2024-12-18T10:13:10.365" v="18541"/>
          <ac:spMkLst>
            <pc:docMk/>
            <pc:sldMk cId="3582372116" sldId="307"/>
            <ac:spMk id="42" creationId="{C0854C7F-C37D-9FE9-0FBB-F09C2A540A22}"/>
          </ac:spMkLst>
        </pc:spChg>
        <pc:spChg chg="mod">
          <ac:chgData name="Huyền Nguyễn" userId="ee48879bf47bc5e0" providerId="LiveId" clId="{6332C565-CC3C-4665-9406-62AEC6A61658}" dt="2024-12-18T10:13:10.365" v="18541"/>
          <ac:spMkLst>
            <pc:docMk/>
            <pc:sldMk cId="3582372116" sldId="307"/>
            <ac:spMk id="43" creationId="{51ABBE3C-8C84-8159-F641-5F53464EEC9D}"/>
          </ac:spMkLst>
        </pc:spChg>
        <pc:spChg chg="mod">
          <ac:chgData name="Huyền Nguyễn" userId="ee48879bf47bc5e0" providerId="LiveId" clId="{6332C565-CC3C-4665-9406-62AEC6A61658}" dt="2024-12-18T10:13:10.365" v="18541"/>
          <ac:spMkLst>
            <pc:docMk/>
            <pc:sldMk cId="3582372116" sldId="307"/>
            <ac:spMk id="44" creationId="{AF68D953-9224-21CF-9515-68FA385D41F7}"/>
          </ac:spMkLst>
        </pc:spChg>
        <pc:spChg chg="mod">
          <ac:chgData name="Huyền Nguyễn" userId="ee48879bf47bc5e0" providerId="LiveId" clId="{6332C565-CC3C-4665-9406-62AEC6A61658}" dt="2024-12-18T10:13:10.365" v="18541"/>
          <ac:spMkLst>
            <pc:docMk/>
            <pc:sldMk cId="3582372116" sldId="307"/>
            <ac:spMk id="45" creationId="{621B5D97-4674-9BFA-ACBC-543F0BC8D7E3}"/>
          </ac:spMkLst>
        </pc:spChg>
        <pc:spChg chg="mod">
          <ac:chgData name="Huyền Nguyễn" userId="ee48879bf47bc5e0" providerId="LiveId" clId="{6332C565-CC3C-4665-9406-62AEC6A61658}" dt="2024-12-18T10:13:10.365" v="18541"/>
          <ac:spMkLst>
            <pc:docMk/>
            <pc:sldMk cId="3582372116" sldId="307"/>
            <ac:spMk id="46" creationId="{7B2CA037-16F3-1759-8967-785317F1C297}"/>
          </ac:spMkLst>
        </pc:spChg>
        <pc:spChg chg="mod">
          <ac:chgData name="Huyền Nguyễn" userId="ee48879bf47bc5e0" providerId="LiveId" clId="{6332C565-CC3C-4665-9406-62AEC6A61658}" dt="2024-12-18T10:13:10.365" v="18541"/>
          <ac:spMkLst>
            <pc:docMk/>
            <pc:sldMk cId="3582372116" sldId="307"/>
            <ac:spMk id="47" creationId="{32A7BCD1-BB5D-712B-49FF-D5D38AED6898}"/>
          </ac:spMkLst>
        </pc:spChg>
        <pc:spChg chg="mod">
          <ac:chgData name="Huyền Nguyễn" userId="ee48879bf47bc5e0" providerId="LiveId" clId="{6332C565-CC3C-4665-9406-62AEC6A61658}" dt="2024-12-18T10:13:10.365" v="18541"/>
          <ac:spMkLst>
            <pc:docMk/>
            <pc:sldMk cId="3582372116" sldId="307"/>
            <ac:spMk id="48" creationId="{6572819C-946A-0747-EECB-82ACC494D425}"/>
          </ac:spMkLst>
        </pc:spChg>
        <pc:spChg chg="mod">
          <ac:chgData name="Huyền Nguyễn" userId="ee48879bf47bc5e0" providerId="LiveId" clId="{6332C565-CC3C-4665-9406-62AEC6A61658}" dt="2024-12-18T10:13:10.365" v="18541"/>
          <ac:spMkLst>
            <pc:docMk/>
            <pc:sldMk cId="3582372116" sldId="307"/>
            <ac:spMk id="49" creationId="{F0CC78D4-6D4F-F79B-5B51-EC06C29811B1}"/>
          </ac:spMkLst>
        </pc:spChg>
        <pc:spChg chg="mod">
          <ac:chgData name="Huyền Nguyễn" userId="ee48879bf47bc5e0" providerId="LiveId" clId="{6332C565-CC3C-4665-9406-62AEC6A61658}" dt="2024-12-18T10:13:10.365" v="18541"/>
          <ac:spMkLst>
            <pc:docMk/>
            <pc:sldMk cId="3582372116" sldId="307"/>
            <ac:spMk id="50" creationId="{0FBE08D2-C7BE-638F-E931-27208E2C7A52}"/>
          </ac:spMkLst>
        </pc:spChg>
        <pc:spChg chg="mod">
          <ac:chgData name="Huyền Nguyễn" userId="ee48879bf47bc5e0" providerId="LiveId" clId="{6332C565-CC3C-4665-9406-62AEC6A61658}" dt="2024-12-18T10:13:10.365" v="18541"/>
          <ac:spMkLst>
            <pc:docMk/>
            <pc:sldMk cId="3582372116" sldId="307"/>
            <ac:spMk id="51" creationId="{C1530B59-8A60-0AC9-48B2-492BF5972FE4}"/>
          </ac:spMkLst>
        </pc:spChg>
        <pc:spChg chg="mod">
          <ac:chgData name="Huyền Nguyễn" userId="ee48879bf47bc5e0" providerId="LiveId" clId="{6332C565-CC3C-4665-9406-62AEC6A61658}" dt="2024-12-18T10:13:10.365" v="18541"/>
          <ac:spMkLst>
            <pc:docMk/>
            <pc:sldMk cId="3582372116" sldId="307"/>
            <ac:spMk id="52" creationId="{1995C27F-0ED6-32C6-0981-E29CE213E734}"/>
          </ac:spMkLst>
        </pc:spChg>
        <pc:spChg chg="mod">
          <ac:chgData name="Huyền Nguyễn" userId="ee48879bf47bc5e0" providerId="LiveId" clId="{6332C565-CC3C-4665-9406-62AEC6A61658}" dt="2024-12-18T10:13:10.365" v="18541"/>
          <ac:spMkLst>
            <pc:docMk/>
            <pc:sldMk cId="3582372116" sldId="307"/>
            <ac:spMk id="53" creationId="{B427EB0D-2999-36CE-13F2-A4357A142162}"/>
          </ac:spMkLst>
        </pc:spChg>
        <pc:spChg chg="mod">
          <ac:chgData name="Huyền Nguyễn" userId="ee48879bf47bc5e0" providerId="LiveId" clId="{6332C565-CC3C-4665-9406-62AEC6A61658}" dt="2024-12-18T10:13:10.365" v="18541"/>
          <ac:spMkLst>
            <pc:docMk/>
            <pc:sldMk cId="3582372116" sldId="307"/>
            <ac:spMk id="54" creationId="{16F8A4F8-5A12-CAC1-0F50-A3748239AE9A}"/>
          </ac:spMkLst>
        </pc:spChg>
        <pc:spChg chg="mod">
          <ac:chgData name="Huyền Nguyễn" userId="ee48879bf47bc5e0" providerId="LiveId" clId="{6332C565-CC3C-4665-9406-62AEC6A61658}" dt="2024-12-18T10:13:10.365" v="18541"/>
          <ac:spMkLst>
            <pc:docMk/>
            <pc:sldMk cId="3582372116" sldId="307"/>
            <ac:spMk id="55" creationId="{FF6B2E40-3BE5-9A2F-2135-ED3BED8835A8}"/>
          </ac:spMkLst>
        </pc:spChg>
        <pc:spChg chg="mod">
          <ac:chgData name="Huyền Nguyễn" userId="ee48879bf47bc5e0" providerId="LiveId" clId="{6332C565-CC3C-4665-9406-62AEC6A61658}" dt="2024-12-18T10:13:10.365" v="18541"/>
          <ac:spMkLst>
            <pc:docMk/>
            <pc:sldMk cId="3582372116" sldId="307"/>
            <ac:spMk id="56" creationId="{24FF8918-6728-3C43-ED86-0A8699BF4803}"/>
          </ac:spMkLst>
        </pc:spChg>
        <pc:spChg chg="mod">
          <ac:chgData name="Huyền Nguyễn" userId="ee48879bf47bc5e0" providerId="LiveId" clId="{6332C565-CC3C-4665-9406-62AEC6A61658}" dt="2024-12-18T10:13:10.365" v="18541"/>
          <ac:spMkLst>
            <pc:docMk/>
            <pc:sldMk cId="3582372116" sldId="307"/>
            <ac:spMk id="57" creationId="{FA80B0EF-C89B-6737-A577-16A5AEA1C024}"/>
          </ac:spMkLst>
        </pc:spChg>
        <pc:spChg chg="mod">
          <ac:chgData name="Huyền Nguyễn" userId="ee48879bf47bc5e0" providerId="LiveId" clId="{6332C565-CC3C-4665-9406-62AEC6A61658}" dt="2024-12-18T10:13:10.365" v="18541"/>
          <ac:spMkLst>
            <pc:docMk/>
            <pc:sldMk cId="3582372116" sldId="307"/>
            <ac:spMk id="58" creationId="{06C56E65-EFEA-CF6A-960D-715FE6F22399}"/>
          </ac:spMkLst>
        </pc:spChg>
        <pc:spChg chg="mod">
          <ac:chgData name="Huyền Nguyễn" userId="ee48879bf47bc5e0" providerId="LiveId" clId="{6332C565-CC3C-4665-9406-62AEC6A61658}" dt="2024-12-18T10:13:10.365" v="18541"/>
          <ac:spMkLst>
            <pc:docMk/>
            <pc:sldMk cId="3582372116" sldId="307"/>
            <ac:spMk id="59" creationId="{C06BABC8-A326-56FB-B545-193EFAF4100D}"/>
          </ac:spMkLst>
        </pc:spChg>
        <pc:spChg chg="mod">
          <ac:chgData name="Huyền Nguyễn" userId="ee48879bf47bc5e0" providerId="LiveId" clId="{6332C565-CC3C-4665-9406-62AEC6A61658}" dt="2024-12-18T10:13:10.365" v="18541"/>
          <ac:spMkLst>
            <pc:docMk/>
            <pc:sldMk cId="3582372116" sldId="307"/>
            <ac:spMk id="60" creationId="{196FD87E-AC6B-D654-680A-A5632582E17B}"/>
          </ac:spMkLst>
        </pc:spChg>
        <pc:spChg chg="mod">
          <ac:chgData name="Huyền Nguyễn" userId="ee48879bf47bc5e0" providerId="LiveId" clId="{6332C565-CC3C-4665-9406-62AEC6A61658}" dt="2024-12-18T10:13:10.365" v="18541"/>
          <ac:spMkLst>
            <pc:docMk/>
            <pc:sldMk cId="3582372116" sldId="307"/>
            <ac:spMk id="61" creationId="{688ED0CF-60F1-E127-DA8A-D8688D98FCD7}"/>
          </ac:spMkLst>
        </pc:spChg>
        <pc:spChg chg="mod">
          <ac:chgData name="Huyền Nguyễn" userId="ee48879bf47bc5e0" providerId="LiveId" clId="{6332C565-CC3C-4665-9406-62AEC6A61658}" dt="2024-12-18T10:13:10.365" v="18541"/>
          <ac:spMkLst>
            <pc:docMk/>
            <pc:sldMk cId="3582372116" sldId="307"/>
            <ac:spMk id="62" creationId="{9B64DE88-AE3A-3D3C-4E7E-68DBFD5D5AB1}"/>
          </ac:spMkLst>
        </pc:spChg>
        <pc:spChg chg="mod">
          <ac:chgData name="Huyền Nguyễn" userId="ee48879bf47bc5e0" providerId="LiveId" clId="{6332C565-CC3C-4665-9406-62AEC6A61658}" dt="2024-12-18T10:13:10.365" v="18541"/>
          <ac:spMkLst>
            <pc:docMk/>
            <pc:sldMk cId="3582372116" sldId="307"/>
            <ac:spMk id="63" creationId="{8B48A917-B8FD-EBA7-48B5-30C80CC614F1}"/>
          </ac:spMkLst>
        </pc:spChg>
        <pc:spChg chg="mod">
          <ac:chgData name="Huyền Nguyễn" userId="ee48879bf47bc5e0" providerId="LiveId" clId="{6332C565-CC3C-4665-9406-62AEC6A61658}" dt="2024-12-18T10:13:10.365" v="18541"/>
          <ac:spMkLst>
            <pc:docMk/>
            <pc:sldMk cId="3582372116" sldId="307"/>
            <ac:spMk id="64" creationId="{D6881DB6-6A3F-57A3-5FD0-FE9A46F34E12}"/>
          </ac:spMkLst>
        </pc:spChg>
        <pc:spChg chg="mod">
          <ac:chgData name="Huyền Nguyễn" userId="ee48879bf47bc5e0" providerId="LiveId" clId="{6332C565-CC3C-4665-9406-62AEC6A61658}" dt="2024-12-18T10:13:10.365" v="18541"/>
          <ac:spMkLst>
            <pc:docMk/>
            <pc:sldMk cId="3582372116" sldId="307"/>
            <ac:spMk id="65" creationId="{E2BB939A-6991-D003-03C8-251A4A50385F}"/>
          </ac:spMkLst>
        </pc:spChg>
        <pc:spChg chg="mod">
          <ac:chgData name="Huyền Nguyễn" userId="ee48879bf47bc5e0" providerId="LiveId" clId="{6332C565-CC3C-4665-9406-62AEC6A61658}" dt="2024-12-18T10:13:10.365" v="18541"/>
          <ac:spMkLst>
            <pc:docMk/>
            <pc:sldMk cId="3582372116" sldId="307"/>
            <ac:spMk id="66" creationId="{8F9B74BC-32FB-B741-1848-D28DCAE3B02D}"/>
          </ac:spMkLst>
        </pc:spChg>
        <pc:spChg chg="mod">
          <ac:chgData name="Huyền Nguyễn" userId="ee48879bf47bc5e0" providerId="LiveId" clId="{6332C565-CC3C-4665-9406-62AEC6A61658}" dt="2024-12-18T10:13:10.365" v="18541"/>
          <ac:spMkLst>
            <pc:docMk/>
            <pc:sldMk cId="3582372116" sldId="307"/>
            <ac:spMk id="67" creationId="{368DFC77-C1C2-F3D3-7F9E-37958C6C7ECC}"/>
          </ac:spMkLst>
        </pc:spChg>
        <pc:spChg chg="mod">
          <ac:chgData name="Huyền Nguyễn" userId="ee48879bf47bc5e0" providerId="LiveId" clId="{6332C565-CC3C-4665-9406-62AEC6A61658}" dt="2024-12-18T10:13:10.365" v="18541"/>
          <ac:spMkLst>
            <pc:docMk/>
            <pc:sldMk cId="3582372116" sldId="307"/>
            <ac:spMk id="68" creationId="{9155E3FF-5162-03EC-7289-E27D395309DE}"/>
          </ac:spMkLst>
        </pc:spChg>
        <pc:spChg chg="mod">
          <ac:chgData name="Huyền Nguyễn" userId="ee48879bf47bc5e0" providerId="LiveId" clId="{6332C565-CC3C-4665-9406-62AEC6A61658}" dt="2024-12-18T10:13:10.365" v="18541"/>
          <ac:spMkLst>
            <pc:docMk/>
            <pc:sldMk cId="3582372116" sldId="307"/>
            <ac:spMk id="69" creationId="{A5041F3C-C580-27BB-DA8B-EC539DF21760}"/>
          </ac:spMkLst>
        </pc:spChg>
        <pc:spChg chg="mod">
          <ac:chgData name="Huyền Nguyễn" userId="ee48879bf47bc5e0" providerId="LiveId" clId="{6332C565-CC3C-4665-9406-62AEC6A61658}" dt="2024-12-18T10:13:10.365" v="18541"/>
          <ac:spMkLst>
            <pc:docMk/>
            <pc:sldMk cId="3582372116" sldId="307"/>
            <ac:spMk id="70" creationId="{13D40944-7DF0-712F-5423-6A77FF9579E3}"/>
          </ac:spMkLst>
        </pc:spChg>
        <pc:spChg chg="mod">
          <ac:chgData name="Huyền Nguyễn" userId="ee48879bf47bc5e0" providerId="LiveId" clId="{6332C565-CC3C-4665-9406-62AEC6A61658}" dt="2024-12-18T10:13:10.365" v="18541"/>
          <ac:spMkLst>
            <pc:docMk/>
            <pc:sldMk cId="3582372116" sldId="307"/>
            <ac:spMk id="71" creationId="{F059F2EE-2466-697D-47EA-A86CCAAD30B1}"/>
          </ac:spMkLst>
        </pc:spChg>
        <pc:spChg chg="mod">
          <ac:chgData name="Huyền Nguyễn" userId="ee48879bf47bc5e0" providerId="LiveId" clId="{6332C565-CC3C-4665-9406-62AEC6A61658}" dt="2024-12-18T10:13:10.365" v="18541"/>
          <ac:spMkLst>
            <pc:docMk/>
            <pc:sldMk cId="3582372116" sldId="307"/>
            <ac:spMk id="72" creationId="{A5F1B828-9EA9-DE5C-C5F9-5646AD3CE6C6}"/>
          </ac:spMkLst>
        </pc:spChg>
        <pc:spChg chg="mod">
          <ac:chgData name="Huyền Nguyễn" userId="ee48879bf47bc5e0" providerId="LiveId" clId="{6332C565-CC3C-4665-9406-62AEC6A61658}" dt="2024-12-18T10:13:10.365" v="18541"/>
          <ac:spMkLst>
            <pc:docMk/>
            <pc:sldMk cId="3582372116" sldId="307"/>
            <ac:spMk id="73" creationId="{F6065710-0308-F4D1-5A4C-2842A73FA745}"/>
          </ac:spMkLst>
        </pc:spChg>
        <pc:spChg chg="mod">
          <ac:chgData name="Huyền Nguyễn" userId="ee48879bf47bc5e0" providerId="LiveId" clId="{6332C565-CC3C-4665-9406-62AEC6A61658}" dt="2024-12-18T10:13:10.365" v="18541"/>
          <ac:spMkLst>
            <pc:docMk/>
            <pc:sldMk cId="3582372116" sldId="307"/>
            <ac:spMk id="74" creationId="{13567F7B-C0A5-07A6-D45B-4CA8B0BAABB8}"/>
          </ac:spMkLst>
        </pc:spChg>
        <pc:spChg chg="mod">
          <ac:chgData name="Huyền Nguyễn" userId="ee48879bf47bc5e0" providerId="LiveId" clId="{6332C565-CC3C-4665-9406-62AEC6A61658}" dt="2024-12-18T10:13:10.365" v="18541"/>
          <ac:spMkLst>
            <pc:docMk/>
            <pc:sldMk cId="3582372116" sldId="307"/>
            <ac:spMk id="75" creationId="{E6ACD206-8C0F-CFFE-913C-AA4035C9D94E}"/>
          </ac:spMkLst>
        </pc:spChg>
        <pc:spChg chg="mod">
          <ac:chgData name="Huyền Nguyễn" userId="ee48879bf47bc5e0" providerId="LiveId" clId="{6332C565-CC3C-4665-9406-62AEC6A61658}" dt="2024-12-18T10:13:10.365" v="18541"/>
          <ac:spMkLst>
            <pc:docMk/>
            <pc:sldMk cId="3582372116" sldId="307"/>
            <ac:spMk id="76" creationId="{7CB480BB-2086-E082-4FB2-3FC9F3C2B7FB}"/>
          </ac:spMkLst>
        </pc:spChg>
        <pc:spChg chg="mod">
          <ac:chgData name="Huyền Nguyễn" userId="ee48879bf47bc5e0" providerId="LiveId" clId="{6332C565-CC3C-4665-9406-62AEC6A61658}" dt="2024-12-18T10:13:10.365" v="18541"/>
          <ac:spMkLst>
            <pc:docMk/>
            <pc:sldMk cId="3582372116" sldId="307"/>
            <ac:spMk id="77" creationId="{CA333AB3-025D-CEAC-7192-3B11EEE6B0F6}"/>
          </ac:spMkLst>
        </pc:spChg>
        <pc:spChg chg="mod">
          <ac:chgData name="Huyền Nguyễn" userId="ee48879bf47bc5e0" providerId="LiveId" clId="{6332C565-CC3C-4665-9406-62AEC6A61658}" dt="2024-12-18T10:13:10.365" v="18541"/>
          <ac:spMkLst>
            <pc:docMk/>
            <pc:sldMk cId="3582372116" sldId="307"/>
            <ac:spMk id="78" creationId="{904B5128-6A11-C33D-045A-1CB832163EDC}"/>
          </ac:spMkLst>
        </pc:spChg>
        <pc:spChg chg="mod">
          <ac:chgData name="Huyền Nguyễn" userId="ee48879bf47bc5e0" providerId="LiveId" clId="{6332C565-CC3C-4665-9406-62AEC6A61658}" dt="2024-12-18T10:13:10.365" v="18541"/>
          <ac:spMkLst>
            <pc:docMk/>
            <pc:sldMk cId="3582372116" sldId="307"/>
            <ac:spMk id="79" creationId="{0C5BF70A-FAC4-224A-6EB4-41C4CE54FE60}"/>
          </ac:spMkLst>
        </pc:spChg>
        <pc:spChg chg="mod">
          <ac:chgData name="Huyền Nguyễn" userId="ee48879bf47bc5e0" providerId="LiveId" clId="{6332C565-CC3C-4665-9406-62AEC6A61658}" dt="2024-12-18T10:13:10.365" v="18541"/>
          <ac:spMkLst>
            <pc:docMk/>
            <pc:sldMk cId="3582372116" sldId="307"/>
            <ac:spMk id="80" creationId="{52993843-0BD9-EEFB-4EF0-ED2885D41628}"/>
          </ac:spMkLst>
        </pc:spChg>
        <pc:spChg chg="mod">
          <ac:chgData name="Huyền Nguyễn" userId="ee48879bf47bc5e0" providerId="LiveId" clId="{6332C565-CC3C-4665-9406-62AEC6A61658}" dt="2024-12-18T10:13:10.365" v="18541"/>
          <ac:spMkLst>
            <pc:docMk/>
            <pc:sldMk cId="3582372116" sldId="307"/>
            <ac:spMk id="81" creationId="{652C1BE2-50DD-EA21-F55F-46AE1AA24E8E}"/>
          </ac:spMkLst>
        </pc:spChg>
        <pc:spChg chg="mod">
          <ac:chgData name="Huyền Nguyễn" userId="ee48879bf47bc5e0" providerId="LiveId" clId="{6332C565-CC3C-4665-9406-62AEC6A61658}" dt="2024-12-18T10:13:10.365" v="18541"/>
          <ac:spMkLst>
            <pc:docMk/>
            <pc:sldMk cId="3582372116" sldId="307"/>
            <ac:spMk id="82" creationId="{AB74D0B5-4C60-2031-94BD-AB16D440690E}"/>
          </ac:spMkLst>
        </pc:spChg>
        <pc:spChg chg="mod">
          <ac:chgData name="Huyền Nguyễn" userId="ee48879bf47bc5e0" providerId="LiveId" clId="{6332C565-CC3C-4665-9406-62AEC6A61658}" dt="2024-12-18T10:13:10.365" v="18541"/>
          <ac:spMkLst>
            <pc:docMk/>
            <pc:sldMk cId="3582372116" sldId="307"/>
            <ac:spMk id="83" creationId="{86587F7E-B5CF-7010-EA5B-B15457FDB318}"/>
          </ac:spMkLst>
        </pc:spChg>
        <pc:spChg chg="mod">
          <ac:chgData name="Huyền Nguyễn" userId="ee48879bf47bc5e0" providerId="LiveId" clId="{6332C565-CC3C-4665-9406-62AEC6A61658}" dt="2024-12-18T10:13:10.365" v="18541"/>
          <ac:spMkLst>
            <pc:docMk/>
            <pc:sldMk cId="3582372116" sldId="307"/>
            <ac:spMk id="84" creationId="{70DB5F2F-1C70-710D-D6A1-7ABE8ED803E6}"/>
          </ac:spMkLst>
        </pc:spChg>
        <pc:spChg chg="mod">
          <ac:chgData name="Huyền Nguyễn" userId="ee48879bf47bc5e0" providerId="LiveId" clId="{6332C565-CC3C-4665-9406-62AEC6A61658}" dt="2024-12-18T10:13:10.365" v="18541"/>
          <ac:spMkLst>
            <pc:docMk/>
            <pc:sldMk cId="3582372116" sldId="307"/>
            <ac:spMk id="85" creationId="{CF613781-0E82-C460-0C06-33F3D38B87FA}"/>
          </ac:spMkLst>
        </pc:spChg>
        <pc:spChg chg="mod">
          <ac:chgData name="Huyền Nguyễn" userId="ee48879bf47bc5e0" providerId="LiveId" clId="{6332C565-CC3C-4665-9406-62AEC6A61658}" dt="2024-12-18T10:13:10.365" v="18541"/>
          <ac:spMkLst>
            <pc:docMk/>
            <pc:sldMk cId="3582372116" sldId="307"/>
            <ac:spMk id="86" creationId="{7F8962C5-CCEE-DDED-FF54-7E4651F047A1}"/>
          </ac:spMkLst>
        </pc:spChg>
        <pc:spChg chg="mod">
          <ac:chgData name="Huyền Nguyễn" userId="ee48879bf47bc5e0" providerId="LiveId" clId="{6332C565-CC3C-4665-9406-62AEC6A61658}" dt="2024-12-18T10:13:10.365" v="18541"/>
          <ac:spMkLst>
            <pc:docMk/>
            <pc:sldMk cId="3582372116" sldId="307"/>
            <ac:spMk id="87" creationId="{9D44D19D-639B-C719-8339-C30AF56F0B12}"/>
          </ac:spMkLst>
        </pc:spChg>
        <pc:spChg chg="mod">
          <ac:chgData name="Huyền Nguyễn" userId="ee48879bf47bc5e0" providerId="LiveId" clId="{6332C565-CC3C-4665-9406-62AEC6A61658}" dt="2024-12-18T10:13:10.365" v="18541"/>
          <ac:spMkLst>
            <pc:docMk/>
            <pc:sldMk cId="3582372116" sldId="307"/>
            <ac:spMk id="88" creationId="{3928B9B3-D049-F800-79E5-17AE6D8C6188}"/>
          </ac:spMkLst>
        </pc:spChg>
        <pc:spChg chg="mod">
          <ac:chgData name="Huyền Nguyễn" userId="ee48879bf47bc5e0" providerId="LiveId" clId="{6332C565-CC3C-4665-9406-62AEC6A61658}" dt="2024-12-18T10:13:10.365" v="18541"/>
          <ac:spMkLst>
            <pc:docMk/>
            <pc:sldMk cId="3582372116" sldId="307"/>
            <ac:spMk id="89" creationId="{E5803399-FC56-35DE-1907-58BCB2ECA240}"/>
          </ac:spMkLst>
        </pc:spChg>
        <pc:spChg chg="mod">
          <ac:chgData name="Huyền Nguyễn" userId="ee48879bf47bc5e0" providerId="LiveId" clId="{6332C565-CC3C-4665-9406-62AEC6A61658}" dt="2024-12-18T10:13:10.365" v="18541"/>
          <ac:spMkLst>
            <pc:docMk/>
            <pc:sldMk cId="3582372116" sldId="307"/>
            <ac:spMk id="90" creationId="{E3C55BEA-0DA7-0D42-BFC0-48D6D099C609}"/>
          </ac:spMkLst>
        </pc:spChg>
        <pc:spChg chg="mod">
          <ac:chgData name="Huyền Nguyễn" userId="ee48879bf47bc5e0" providerId="LiveId" clId="{6332C565-CC3C-4665-9406-62AEC6A61658}" dt="2024-12-18T10:13:10.365" v="18541"/>
          <ac:spMkLst>
            <pc:docMk/>
            <pc:sldMk cId="3582372116" sldId="307"/>
            <ac:spMk id="91" creationId="{F2B1FCE2-E71A-87FD-BC5F-A584DDEDB7E7}"/>
          </ac:spMkLst>
        </pc:spChg>
        <pc:spChg chg="mod">
          <ac:chgData name="Huyền Nguyễn" userId="ee48879bf47bc5e0" providerId="LiveId" clId="{6332C565-CC3C-4665-9406-62AEC6A61658}" dt="2024-12-18T10:13:10.365" v="18541"/>
          <ac:spMkLst>
            <pc:docMk/>
            <pc:sldMk cId="3582372116" sldId="307"/>
            <ac:spMk id="92" creationId="{EAC46BA8-0EC1-B114-5C52-6DB935314453}"/>
          </ac:spMkLst>
        </pc:spChg>
        <pc:spChg chg="mod">
          <ac:chgData name="Huyền Nguyễn" userId="ee48879bf47bc5e0" providerId="LiveId" clId="{6332C565-CC3C-4665-9406-62AEC6A61658}" dt="2024-12-18T10:13:10.365" v="18541"/>
          <ac:spMkLst>
            <pc:docMk/>
            <pc:sldMk cId="3582372116" sldId="307"/>
            <ac:spMk id="93" creationId="{4AB12592-7574-A04D-21B2-F8D641B9146A}"/>
          </ac:spMkLst>
        </pc:spChg>
        <pc:spChg chg="mod">
          <ac:chgData name="Huyền Nguyễn" userId="ee48879bf47bc5e0" providerId="LiveId" clId="{6332C565-CC3C-4665-9406-62AEC6A61658}" dt="2024-12-18T10:13:10.365" v="18541"/>
          <ac:spMkLst>
            <pc:docMk/>
            <pc:sldMk cId="3582372116" sldId="307"/>
            <ac:spMk id="94" creationId="{7A467855-34BE-829F-3434-F590A67350F7}"/>
          </ac:spMkLst>
        </pc:spChg>
        <pc:spChg chg="mod">
          <ac:chgData name="Huyền Nguyễn" userId="ee48879bf47bc5e0" providerId="LiveId" clId="{6332C565-CC3C-4665-9406-62AEC6A61658}" dt="2024-12-18T10:13:10.365" v="18541"/>
          <ac:spMkLst>
            <pc:docMk/>
            <pc:sldMk cId="3582372116" sldId="307"/>
            <ac:spMk id="95" creationId="{FE4D8580-7B68-A036-73C9-0703B938927A}"/>
          </ac:spMkLst>
        </pc:spChg>
        <pc:spChg chg="mod">
          <ac:chgData name="Huyền Nguyễn" userId="ee48879bf47bc5e0" providerId="LiveId" clId="{6332C565-CC3C-4665-9406-62AEC6A61658}" dt="2024-12-18T10:13:10.365" v="18541"/>
          <ac:spMkLst>
            <pc:docMk/>
            <pc:sldMk cId="3582372116" sldId="307"/>
            <ac:spMk id="96" creationId="{DE805C9F-DBE4-B267-528F-E9AD6230C192}"/>
          </ac:spMkLst>
        </pc:spChg>
        <pc:spChg chg="mod">
          <ac:chgData name="Huyền Nguyễn" userId="ee48879bf47bc5e0" providerId="LiveId" clId="{6332C565-CC3C-4665-9406-62AEC6A61658}" dt="2024-12-18T10:13:10.365" v="18541"/>
          <ac:spMkLst>
            <pc:docMk/>
            <pc:sldMk cId="3582372116" sldId="307"/>
            <ac:spMk id="97" creationId="{4AB732C4-0B2E-47D3-44CA-133D1FF9D05F}"/>
          </ac:spMkLst>
        </pc:spChg>
        <pc:spChg chg="mod">
          <ac:chgData name="Huyền Nguyễn" userId="ee48879bf47bc5e0" providerId="LiveId" clId="{6332C565-CC3C-4665-9406-62AEC6A61658}" dt="2024-12-18T10:13:10.365" v="18541"/>
          <ac:spMkLst>
            <pc:docMk/>
            <pc:sldMk cId="3582372116" sldId="307"/>
            <ac:spMk id="98" creationId="{85132959-DB5E-FA31-7425-3759A2B587D8}"/>
          </ac:spMkLst>
        </pc:spChg>
        <pc:spChg chg="mod">
          <ac:chgData name="Huyền Nguyễn" userId="ee48879bf47bc5e0" providerId="LiveId" clId="{6332C565-CC3C-4665-9406-62AEC6A61658}" dt="2024-12-18T10:13:10.365" v="18541"/>
          <ac:spMkLst>
            <pc:docMk/>
            <pc:sldMk cId="3582372116" sldId="307"/>
            <ac:spMk id="99" creationId="{08842E18-3931-6904-E2B4-137A27DDBA41}"/>
          </ac:spMkLst>
        </pc:spChg>
        <pc:spChg chg="mod">
          <ac:chgData name="Huyền Nguyễn" userId="ee48879bf47bc5e0" providerId="LiveId" clId="{6332C565-CC3C-4665-9406-62AEC6A61658}" dt="2024-12-18T10:13:10.365" v="18541"/>
          <ac:spMkLst>
            <pc:docMk/>
            <pc:sldMk cId="3582372116" sldId="307"/>
            <ac:spMk id="100" creationId="{10434B98-8CBF-1074-FE2B-855729E4FA43}"/>
          </ac:spMkLst>
        </pc:spChg>
        <pc:spChg chg="mod">
          <ac:chgData name="Huyền Nguyễn" userId="ee48879bf47bc5e0" providerId="LiveId" clId="{6332C565-CC3C-4665-9406-62AEC6A61658}" dt="2024-12-18T10:13:10.365" v="18541"/>
          <ac:spMkLst>
            <pc:docMk/>
            <pc:sldMk cId="3582372116" sldId="307"/>
            <ac:spMk id="101" creationId="{15E55447-5355-6166-A866-C55E970001B3}"/>
          </ac:spMkLst>
        </pc:spChg>
        <pc:spChg chg="mod">
          <ac:chgData name="Huyền Nguyễn" userId="ee48879bf47bc5e0" providerId="LiveId" clId="{6332C565-CC3C-4665-9406-62AEC6A61658}" dt="2024-12-18T10:13:10.365" v="18541"/>
          <ac:spMkLst>
            <pc:docMk/>
            <pc:sldMk cId="3582372116" sldId="307"/>
            <ac:spMk id="102" creationId="{BC1DB2BE-6A5F-4C86-A491-338F2A11385D}"/>
          </ac:spMkLst>
        </pc:spChg>
        <pc:spChg chg="mod">
          <ac:chgData name="Huyền Nguyễn" userId="ee48879bf47bc5e0" providerId="LiveId" clId="{6332C565-CC3C-4665-9406-62AEC6A61658}" dt="2024-12-18T10:13:10.365" v="18541"/>
          <ac:spMkLst>
            <pc:docMk/>
            <pc:sldMk cId="3582372116" sldId="307"/>
            <ac:spMk id="103" creationId="{BD008EFB-A9EB-1AE6-611F-6A4454C4E6CE}"/>
          </ac:spMkLst>
        </pc:spChg>
        <pc:spChg chg="mod">
          <ac:chgData name="Huyền Nguyễn" userId="ee48879bf47bc5e0" providerId="LiveId" clId="{6332C565-CC3C-4665-9406-62AEC6A61658}" dt="2024-12-18T10:13:10.365" v="18541"/>
          <ac:spMkLst>
            <pc:docMk/>
            <pc:sldMk cId="3582372116" sldId="307"/>
            <ac:spMk id="104" creationId="{F1444B0B-A21A-14DE-377D-65AE86762786}"/>
          </ac:spMkLst>
        </pc:spChg>
        <pc:spChg chg="mod">
          <ac:chgData name="Huyền Nguyễn" userId="ee48879bf47bc5e0" providerId="LiveId" clId="{6332C565-CC3C-4665-9406-62AEC6A61658}" dt="2024-12-18T10:13:10.365" v="18541"/>
          <ac:spMkLst>
            <pc:docMk/>
            <pc:sldMk cId="3582372116" sldId="307"/>
            <ac:spMk id="105" creationId="{A87AE21C-B353-F4A3-996C-4B3DDB87A68E}"/>
          </ac:spMkLst>
        </pc:spChg>
        <pc:spChg chg="mod">
          <ac:chgData name="Huyền Nguyễn" userId="ee48879bf47bc5e0" providerId="LiveId" clId="{6332C565-CC3C-4665-9406-62AEC6A61658}" dt="2024-12-18T10:13:10.365" v="18541"/>
          <ac:spMkLst>
            <pc:docMk/>
            <pc:sldMk cId="3582372116" sldId="307"/>
            <ac:spMk id="106" creationId="{B26FBEAD-3623-E0CE-4AF0-156C242DE342}"/>
          </ac:spMkLst>
        </pc:spChg>
        <pc:spChg chg="mod">
          <ac:chgData name="Huyền Nguyễn" userId="ee48879bf47bc5e0" providerId="LiveId" clId="{6332C565-CC3C-4665-9406-62AEC6A61658}" dt="2024-12-18T10:13:10.365" v="18541"/>
          <ac:spMkLst>
            <pc:docMk/>
            <pc:sldMk cId="3582372116" sldId="307"/>
            <ac:spMk id="107" creationId="{3B5D4AC8-DC0E-9D54-66B6-264EC619964B}"/>
          </ac:spMkLst>
        </pc:spChg>
        <pc:spChg chg="mod">
          <ac:chgData name="Huyền Nguyễn" userId="ee48879bf47bc5e0" providerId="LiveId" clId="{6332C565-CC3C-4665-9406-62AEC6A61658}" dt="2024-12-18T10:13:10.365" v="18541"/>
          <ac:spMkLst>
            <pc:docMk/>
            <pc:sldMk cId="3582372116" sldId="307"/>
            <ac:spMk id="108" creationId="{7AA50CB3-1C38-FFFA-A6A0-2AF23E2211EC}"/>
          </ac:spMkLst>
        </pc:spChg>
        <pc:spChg chg="mod">
          <ac:chgData name="Huyền Nguyễn" userId="ee48879bf47bc5e0" providerId="LiveId" clId="{6332C565-CC3C-4665-9406-62AEC6A61658}" dt="2024-12-18T10:13:10.365" v="18541"/>
          <ac:spMkLst>
            <pc:docMk/>
            <pc:sldMk cId="3582372116" sldId="307"/>
            <ac:spMk id="109" creationId="{D50B346F-C662-EA35-19F1-22B40A2808CD}"/>
          </ac:spMkLst>
        </pc:spChg>
        <pc:spChg chg="mod">
          <ac:chgData name="Huyền Nguyễn" userId="ee48879bf47bc5e0" providerId="LiveId" clId="{6332C565-CC3C-4665-9406-62AEC6A61658}" dt="2024-12-18T10:13:10.365" v="18541"/>
          <ac:spMkLst>
            <pc:docMk/>
            <pc:sldMk cId="3582372116" sldId="307"/>
            <ac:spMk id="110" creationId="{70C76C10-C3D5-AC60-D60A-7F8E272A2D67}"/>
          </ac:spMkLst>
        </pc:spChg>
        <pc:spChg chg="mod">
          <ac:chgData name="Huyền Nguyễn" userId="ee48879bf47bc5e0" providerId="LiveId" clId="{6332C565-CC3C-4665-9406-62AEC6A61658}" dt="2024-12-18T10:13:10.365" v="18541"/>
          <ac:spMkLst>
            <pc:docMk/>
            <pc:sldMk cId="3582372116" sldId="307"/>
            <ac:spMk id="111" creationId="{D6352604-6C86-E9EA-FE4B-2683E9188AB3}"/>
          </ac:spMkLst>
        </pc:spChg>
        <pc:spChg chg="mod">
          <ac:chgData name="Huyền Nguyễn" userId="ee48879bf47bc5e0" providerId="LiveId" clId="{6332C565-CC3C-4665-9406-62AEC6A61658}" dt="2024-12-18T10:13:10.365" v="18541"/>
          <ac:spMkLst>
            <pc:docMk/>
            <pc:sldMk cId="3582372116" sldId="307"/>
            <ac:spMk id="112" creationId="{E7051390-7C36-8C2B-EF4E-36963D253E4C}"/>
          </ac:spMkLst>
        </pc:spChg>
        <pc:spChg chg="mod">
          <ac:chgData name="Huyền Nguyễn" userId="ee48879bf47bc5e0" providerId="LiveId" clId="{6332C565-CC3C-4665-9406-62AEC6A61658}" dt="2024-12-18T10:13:10.365" v="18541"/>
          <ac:spMkLst>
            <pc:docMk/>
            <pc:sldMk cId="3582372116" sldId="307"/>
            <ac:spMk id="113" creationId="{537027BD-7F40-63BC-7B26-51C168A6B146}"/>
          </ac:spMkLst>
        </pc:spChg>
        <pc:spChg chg="mod">
          <ac:chgData name="Huyền Nguyễn" userId="ee48879bf47bc5e0" providerId="LiveId" clId="{6332C565-CC3C-4665-9406-62AEC6A61658}" dt="2024-12-18T10:13:10.365" v="18541"/>
          <ac:spMkLst>
            <pc:docMk/>
            <pc:sldMk cId="3582372116" sldId="307"/>
            <ac:spMk id="114" creationId="{E8EB82BD-DA7B-A3DD-DA79-97D9F50FE949}"/>
          </ac:spMkLst>
        </pc:spChg>
        <pc:spChg chg="mod">
          <ac:chgData name="Huyền Nguyễn" userId="ee48879bf47bc5e0" providerId="LiveId" clId="{6332C565-CC3C-4665-9406-62AEC6A61658}" dt="2024-12-18T10:13:10.365" v="18541"/>
          <ac:spMkLst>
            <pc:docMk/>
            <pc:sldMk cId="3582372116" sldId="307"/>
            <ac:spMk id="115" creationId="{7C852718-822F-525C-030C-E820D28122E4}"/>
          </ac:spMkLst>
        </pc:spChg>
        <pc:spChg chg="mod">
          <ac:chgData name="Huyền Nguyễn" userId="ee48879bf47bc5e0" providerId="LiveId" clId="{6332C565-CC3C-4665-9406-62AEC6A61658}" dt="2024-12-18T10:13:10.365" v="18541"/>
          <ac:spMkLst>
            <pc:docMk/>
            <pc:sldMk cId="3582372116" sldId="307"/>
            <ac:spMk id="116" creationId="{D9D2AABA-5FA2-9BC1-9AD5-60768D6F8C69}"/>
          </ac:spMkLst>
        </pc:spChg>
        <pc:spChg chg="mod">
          <ac:chgData name="Huyền Nguyễn" userId="ee48879bf47bc5e0" providerId="LiveId" clId="{6332C565-CC3C-4665-9406-62AEC6A61658}" dt="2024-12-18T10:13:10.365" v="18541"/>
          <ac:spMkLst>
            <pc:docMk/>
            <pc:sldMk cId="3582372116" sldId="307"/>
            <ac:spMk id="117" creationId="{301068F6-DB61-BAE8-3CF1-AC032D3591A5}"/>
          </ac:spMkLst>
        </pc:spChg>
        <pc:spChg chg="mod">
          <ac:chgData name="Huyền Nguyễn" userId="ee48879bf47bc5e0" providerId="LiveId" clId="{6332C565-CC3C-4665-9406-62AEC6A61658}" dt="2024-12-18T10:13:10.365" v="18541"/>
          <ac:spMkLst>
            <pc:docMk/>
            <pc:sldMk cId="3582372116" sldId="307"/>
            <ac:spMk id="118" creationId="{5B1E1097-AFBD-15CB-87D9-909FEC96452B}"/>
          </ac:spMkLst>
        </pc:spChg>
        <pc:spChg chg="mod">
          <ac:chgData name="Huyền Nguyễn" userId="ee48879bf47bc5e0" providerId="LiveId" clId="{6332C565-CC3C-4665-9406-62AEC6A61658}" dt="2024-12-18T10:13:10.365" v="18541"/>
          <ac:spMkLst>
            <pc:docMk/>
            <pc:sldMk cId="3582372116" sldId="307"/>
            <ac:spMk id="119" creationId="{2C70568D-172E-6B87-48B2-08ACF5CD5D67}"/>
          </ac:spMkLst>
        </pc:spChg>
        <pc:spChg chg="mod">
          <ac:chgData name="Huyền Nguyễn" userId="ee48879bf47bc5e0" providerId="LiveId" clId="{6332C565-CC3C-4665-9406-62AEC6A61658}" dt="2024-12-18T10:13:10.365" v="18541"/>
          <ac:spMkLst>
            <pc:docMk/>
            <pc:sldMk cId="3582372116" sldId="307"/>
            <ac:spMk id="120" creationId="{C11FFCB6-2284-5F54-9A09-E88D2C06A701}"/>
          </ac:spMkLst>
        </pc:spChg>
        <pc:grpChg chg="add mod ord">
          <ac:chgData name="Huyền Nguyễn" userId="ee48879bf47bc5e0" providerId="LiveId" clId="{6332C565-CC3C-4665-9406-62AEC6A61658}" dt="2024-12-18T10:13:12.215" v="18609" actId="167"/>
          <ac:grpSpMkLst>
            <pc:docMk/>
            <pc:sldMk cId="3582372116" sldId="307"/>
            <ac:grpSpMk id="3" creationId="{58F129F2-9528-ED55-492B-8C95FCA025AD}"/>
          </ac:grpSpMkLst>
        </pc:grpChg>
      </pc:sldChg>
      <pc:sldChg chg="modAnim">
        <pc:chgData name="Huyền Nguyễn" userId="ee48879bf47bc5e0" providerId="LiveId" clId="{6332C565-CC3C-4665-9406-62AEC6A61658}" dt="2024-12-18T13:24:49.526" v="32468"/>
        <pc:sldMkLst>
          <pc:docMk/>
          <pc:sldMk cId="2370696510" sldId="308"/>
        </pc:sldMkLst>
      </pc:sldChg>
      <pc:sldChg chg="addSp modSp add mod">
        <pc:chgData name="Huyền Nguyễn" userId="ee48879bf47bc5e0" providerId="LiveId" clId="{6332C565-CC3C-4665-9406-62AEC6A61658}" dt="2024-12-18T11:14:03.855" v="19385" actId="1076"/>
        <pc:sldMkLst>
          <pc:docMk/>
          <pc:sldMk cId="1413747524" sldId="309"/>
        </pc:sldMkLst>
        <pc:spChg chg="mod">
          <ac:chgData name="Huyền Nguyễn" userId="ee48879bf47bc5e0" providerId="LiveId" clId="{6332C565-CC3C-4665-9406-62AEC6A61658}" dt="2024-12-18T10:13:35.386" v="18679"/>
          <ac:spMkLst>
            <pc:docMk/>
            <pc:sldMk cId="1413747524" sldId="309"/>
            <ac:spMk id="3" creationId="{7C62A8A4-54C2-4E61-0BBA-B596251ACD03}"/>
          </ac:spMkLst>
        </pc:spChg>
        <pc:spChg chg="mod">
          <ac:chgData name="Huyền Nguyễn" userId="ee48879bf47bc5e0" providerId="LiveId" clId="{6332C565-CC3C-4665-9406-62AEC6A61658}" dt="2024-12-18T10:13:35.386" v="18679"/>
          <ac:spMkLst>
            <pc:docMk/>
            <pc:sldMk cId="1413747524" sldId="309"/>
            <ac:spMk id="4" creationId="{8552D3BB-54C9-C5D6-027C-90243B6AD697}"/>
          </ac:spMkLst>
        </pc:spChg>
        <pc:spChg chg="mod">
          <ac:chgData name="Huyền Nguyễn" userId="ee48879bf47bc5e0" providerId="LiveId" clId="{6332C565-CC3C-4665-9406-62AEC6A61658}" dt="2024-12-18T10:13:35.386" v="18679"/>
          <ac:spMkLst>
            <pc:docMk/>
            <pc:sldMk cId="1413747524" sldId="309"/>
            <ac:spMk id="5" creationId="{A5A527C0-9D3A-4888-7063-6C4A89746446}"/>
          </ac:spMkLst>
        </pc:spChg>
        <pc:spChg chg="mod">
          <ac:chgData name="Huyền Nguyễn" userId="ee48879bf47bc5e0" providerId="LiveId" clId="{6332C565-CC3C-4665-9406-62AEC6A61658}" dt="2024-12-18T10:13:35.386" v="18679"/>
          <ac:spMkLst>
            <pc:docMk/>
            <pc:sldMk cId="1413747524" sldId="309"/>
            <ac:spMk id="6" creationId="{D4454798-7936-899A-BE2A-1F0AFF11931F}"/>
          </ac:spMkLst>
        </pc:spChg>
        <pc:spChg chg="mod">
          <ac:chgData name="Huyền Nguyễn" userId="ee48879bf47bc5e0" providerId="LiveId" clId="{6332C565-CC3C-4665-9406-62AEC6A61658}" dt="2024-12-18T10:13:35.386" v="18679"/>
          <ac:spMkLst>
            <pc:docMk/>
            <pc:sldMk cId="1413747524" sldId="309"/>
            <ac:spMk id="7" creationId="{466B5051-A911-E130-9EDF-8D0C7868EDFF}"/>
          </ac:spMkLst>
        </pc:spChg>
        <pc:spChg chg="mod">
          <ac:chgData name="Huyền Nguyễn" userId="ee48879bf47bc5e0" providerId="LiveId" clId="{6332C565-CC3C-4665-9406-62AEC6A61658}" dt="2024-12-18T10:13:35.386" v="18679"/>
          <ac:spMkLst>
            <pc:docMk/>
            <pc:sldMk cId="1413747524" sldId="309"/>
            <ac:spMk id="8" creationId="{F6D3C136-5153-7204-79BB-792104D321AE}"/>
          </ac:spMkLst>
        </pc:spChg>
        <pc:spChg chg="mod">
          <ac:chgData name="Huyền Nguyễn" userId="ee48879bf47bc5e0" providerId="LiveId" clId="{6332C565-CC3C-4665-9406-62AEC6A61658}" dt="2024-12-18T10:13:35.386" v="18679"/>
          <ac:spMkLst>
            <pc:docMk/>
            <pc:sldMk cId="1413747524" sldId="309"/>
            <ac:spMk id="9" creationId="{B535EA03-94B6-E5FD-D380-D6EB9400A763}"/>
          </ac:spMkLst>
        </pc:spChg>
        <pc:spChg chg="mod">
          <ac:chgData name="Huyền Nguyễn" userId="ee48879bf47bc5e0" providerId="LiveId" clId="{6332C565-CC3C-4665-9406-62AEC6A61658}" dt="2024-12-18T10:13:35.386" v="18679"/>
          <ac:spMkLst>
            <pc:docMk/>
            <pc:sldMk cId="1413747524" sldId="309"/>
            <ac:spMk id="10" creationId="{A3CC039C-2845-D880-4DD9-60F7F208EE8D}"/>
          </ac:spMkLst>
        </pc:spChg>
        <pc:spChg chg="mod">
          <ac:chgData name="Huyền Nguyễn" userId="ee48879bf47bc5e0" providerId="LiveId" clId="{6332C565-CC3C-4665-9406-62AEC6A61658}" dt="2024-12-18T10:13:35.386" v="18679"/>
          <ac:spMkLst>
            <pc:docMk/>
            <pc:sldMk cId="1413747524" sldId="309"/>
            <ac:spMk id="11" creationId="{6DE01D8A-1DF2-9B67-62D9-C081D0A1E26B}"/>
          </ac:spMkLst>
        </pc:spChg>
        <pc:spChg chg="mod">
          <ac:chgData name="Huyền Nguyễn" userId="ee48879bf47bc5e0" providerId="LiveId" clId="{6332C565-CC3C-4665-9406-62AEC6A61658}" dt="2024-12-18T10:13:35.386" v="18679"/>
          <ac:spMkLst>
            <pc:docMk/>
            <pc:sldMk cId="1413747524" sldId="309"/>
            <ac:spMk id="12" creationId="{98A51DDC-91F8-DE92-7E27-8C0917850804}"/>
          </ac:spMkLst>
        </pc:spChg>
        <pc:spChg chg="mod">
          <ac:chgData name="Huyền Nguyễn" userId="ee48879bf47bc5e0" providerId="LiveId" clId="{6332C565-CC3C-4665-9406-62AEC6A61658}" dt="2024-12-18T10:13:35.386" v="18679"/>
          <ac:spMkLst>
            <pc:docMk/>
            <pc:sldMk cId="1413747524" sldId="309"/>
            <ac:spMk id="13" creationId="{6F891523-381A-8CFB-1850-8EBA7E0604A5}"/>
          </ac:spMkLst>
        </pc:spChg>
        <pc:spChg chg="mod">
          <ac:chgData name="Huyền Nguyễn" userId="ee48879bf47bc5e0" providerId="LiveId" clId="{6332C565-CC3C-4665-9406-62AEC6A61658}" dt="2024-12-18T10:13:35.386" v="18679"/>
          <ac:spMkLst>
            <pc:docMk/>
            <pc:sldMk cId="1413747524" sldId="309"/>
            <ac:spMk id="14" creationId="{621ED94B-360E-654D-3067-22615519598B}"/>
          </ac:spMkLst>
        </pc:spChg>
        <pc:spChg chg="mod">
          <ac:chgData name="Huyền Nguyễn" userId="ee48879bf47bc5e0" providerId="LiveId" clId="{6332C565-CC3C-4665-9406-62AEC6A61658}" dt="2024-12-18T11:13:52.394" v="19317" actId="2710"/>
          <ac:spMkLst>
            <pc:docMk/>
            <pc:sldMk cId="1413747524" sldId="309"/>
            <ac:spMk id="15" creationId="{018AD89B-885D-983C-F4F6-FC485515F49D}"/>
          </ac:spMkLst>
        </pc:spChg>
        <pc:spChg chg="mod">
          <ac:chgData name="Huyền Nguyễn" userId="ee48879bf47bc5e0" providerId="LiveId" clId="{6332C565-CC3C-4665-9406-62AEC6A61658}" dt="2024-12-18T11:13:48.917" v="19316" actId="122"/>
          <ac:spMkLst>
            <pc:docMk/>
            <pc:sldMk cId="1413747524" sldId="309"/>
            <ac:spMk id="16" creationId="{4D1DA2F5-D9A5-C765-0E47-25DD326F3067}"/>
          </ac:spMkLst>
        </pc:spChg>
        <pc:spChg chg="mod">
          <ac:chgData name="Huyền Nguyễn" userId="ee48879bf47bc5e0" providerId="LiveId" clId="{6332C565-CC3C-4665-9406-62AEC6A61658}" dt="2024-12-18T11:13:48.917" v="19316" actId="122"/>
          <ac:spMkLst>
            <pc:docMk/>
            <pc:sldMk cId="1413747524" sldId="309"/>
            <ac:spMk id="17" creationId="{1713963F-2894-56F2-E53C-4371936FB85C}"/>
          </ac:spMkLst>
        </pc:spChg>
        <pc:spChg chg="mod">
          <ac:chgData name="Huyền Nguyễn" userId="ee48879bf47bc5e0" providerId="LiveId" clId="{6332C565-CC3C-4665-9406-62AEC6A61658}" dt="2024-12-18T11:13:48.917" v="19316" actId="122"/>
          <ac:spMkLst>
            <pc:docMk/>
            <pc:sldMk cId="1413747524" sldId="309"/>
            <ac:spMk id="18" creationId="{72E080E8-9CBE-7E1E-25CC-340E27A4D017}"/>
          </ac:spMkLst>
        </pc:spChg>
        <pc:spChg chg="mod">
          <ac:chgData name="Huyền Nguyễn" userId="ee48879bf47bc5e0" providerId="LiveId" clId="{6332C565-CC3C-4665-9406-62AEC6A61658}" dt="2024-12-18T11:13:48.917" v="19316" actId="122"/>
          <ac:spMkLst>
            <pc:docMk/>
            <pc:sldMk cId="1413747524" sldId="309"/>
            <ac:spMk id="19" creationId="{98AC7C36-17E6-7D99-2014-5789447F054D}"/>
          </ac:spMkLst>
        </pc:spChg>
        <pc:spChg chg="mod">
          <ac:chgData name="Huyền Nguyễn" userId="ee48879bf47bc5e0" providerId="LiveId" clId="{6332C565-CC3C-4665-9406-62AEC6A61658}" dt="2024-12-18T10:13:35.386" v="18679"/>
          <ac:spMkLst>
            <pc:docMk/>
            <pc:sldMk cId="1413747524" sldId="309"/>
            <ac:spMk id="20" creationId="{66B9A6BA-2979-B86E-E3E6-873D243CFD24}"/>
          </ac:spMkLst>
        </pc:spChg>
        <pc:spChg chg="mod">
          <ac:chgData name="Huyền Nguyễn" userId="ee48879bf47bc5e0" providerId="LiveId" clId="{6332C565-CC3C-4665-9406-62AEC6A61658}" dt="2024-12-18T11:14:03.855" v="19385" actId="1076"/>
          <ac:spMkLst>
            <pc:docMk/>
            <pc:sldMk cId="1413747524" sldId="309"/>
            <ac:spMk id="21" creationId="{F26A5EAB-E5AD-94BE-45D6-5F46AA945CA3}"/>
          </ac:spMkLst>
        </pc:spChg>
        <pc:spChg chg="mod">
          <ac:chgData name="Huyền Nguyễn" userId="ee48879bf47bc5e0" providerId="LiveId" clId="{6332C565-CC3C-4665-9406-62AEC6A61658}" dt="2024-12-18T10:13:35.386" v="18679"/>
          <ac:spMkLst>
            <pc:docMk/>
            <pc:sldMk cId="1413747524" sldId="309"/>
            <ac:spMk id="22" creationId="{1A40896C-4BFB-BF27-8874-86B19DC073E8}"/>
          </ac:spMkLst>
        </pc:spChg>
        <pc:spChg chg="mod">
          <ac:chgData name="Huyền Nguyễn" userId="ee48879bf47bc5e0" providerId="LiveId" clId="{6332C565-CC3C-4665-9406-62AEC6A61658}" dt="2024-12-18T10:13:35.386" v="18679"/>
          <ac:spMkLst>
            <pc:docMk/>
            <pc:sldMk cId="1413747524" sldId="309"/>
            <ac:spMk id="23" creationId="{8675F085-2E72-22BD-D74C-A2A26FEB6F46}"/>
          </ac:spMkLst>
        </pc:spChg>
        <pc:spChg chg="mod">
          <ac:chgData name="Huyền Nguyễn" userId="ee48879bf47bc5e0" providerId="LiveId" clId="{6332C565-CC3C-4665-9406-62AEC6A61658}" dt="2024-12-18T10:13:35.386" v="18679"/>
          <ac:spMkLst>
            <pc:docMk/>
            <pc:sldMk cId="1413747524" sldId="309"/>
            <ac:spMk id="24" creationId="{11790FD8-1E2A-10B7-7902-713AE5FA4799}"/>
          </ac:spMkLst>
        </pc:spChg>
        <pc:spChg chg="mod">
          <ac:chgData name="Huyền Nguyễn" userId="ee48879bf47bc5e0" providerId="LiveId" clId="{6332C565-CC3C-4665-9406-62AEC6A61658}" dt="2024-12-18T10:13:35.386" v="18679"/>
          <ac:spMkLst>
            <pc:docMk/>
            <pc:sldMk cId="1413747524" sldId="309"/>
            <ac:spMk id="25" creationId="{92E050FD-2635-EE15-F6AA-F46ACC7D984F}"/>
          </ac:spMkLst>
        </pc:spChg>
        <pc:spChg chg="mod">
          <ac:chgData name="Huyền Nguyễn" userId="ee48879bf47bc5e0" providerId="LiveId" clId="{6332C565-CC3C-4665-9406-62AEC6A61658}" dt="2024-12-18T10:13:35.386" v="18679"/>
          <ac:spMkLst>
            <pc:docMk/>
            <pc:sldMk cId="1413747524" sldId="309"/>
            <ac:spMk id="26" creationId="{026E3D2F-0403-C2E6-DBE4-3E111B95501C}"/>
          </ac:spMkLst>
        </pc:spChg>
        <pc:spChg chg="mod">
          <ac:chgData name="Huyền Nguyễn" userId="ee48879bf47bc5e0" providerId="LiveId" clId="{6332C565-CC3C-4665-9406-62AEC6A61658}" dt="2024-12-18T10:13:35.386" v="18679"/>
          <ac:spMkLst>
            <pc:docMk/>
            <pc:sldMk cId="1413747524" sldId="309"/>
            <ac:spMk id="27" creationId="{86E43186-5FB9-ED95-00B6-028E8F82A885}"/>
          </ac:spMkLst>
        </pc:spChg>
        <pc:spChg chg="mod">
          <ac:chgData name="Huyền Nguyễn" userId="ee48879bf47bc5e0" providerId="LiveId" clId="{6332C565-CC3C-4665-9406-62AEC6A61658}" dt="2024-12-18T10:13:35.386" v="18679"/>
          <ac:spMkLst>
            <pc:docMk/>
            <pc:sldMk cId="1413747524" sldId="309"/>
            <ac:spMk id="28" creationId="{EF6E3EA3-B8EB-0E1C-9787-8CC00CB01B8C}"/>
          </ac:spMkLst>
        </pc:spChg>
        <pc:spChg chg="mod">
          <ac:chgData name="Huyền Nguyễn" userId="ee48879bf47bc5e0" providerId="LiveId" clId="{6332C565-CC3C-4665-9406-62AEC6A61658}" dt="2024-12-18T10:13:35.386" v="18679"/>
          <ac:spMkLst>
            <pc:docMk/>
            <pc:sldMk cId="1413747524" sldId="309"/>
            <ac:spMk id="29" creationId="{F82452FA-72B2-6BA9-18DA-82F8E24D6B99}"/>
          </ac:spMkLst>
        </pc:spChg>
        <pc:spChg chg="mod">
          <ac:chgData name="Huyền Nguyễn" userId="ee48879bf47bc5e0" providerId="LiveId" clId="{6332C565-CC3C-4665-9406-62AEC6A61658}" dt="2024-12-18T10:13:35.386" v="18679"/>
          <ac:spMkLst>
            <pc:docMk/>
            <pc:sldMk cId="1413747524" sldId="309"/>
            <ac:spMk id="30" creationId="{6E512A1E-CDFC-F160-7B3D-2F800B9C711F}"/>
          </ac:spMkLst>
        </pc:spChg>
        <pc:spChg chg="mod">
          <ac:chgData name="Huyền Nguyễn" userId="ee48879bf47bc5e0" providerId="LiveId" clId="{6332C565-CC3C-4665-9406-62AEC6A61658}" dt="2024-12-18T10:13:35.386" v="18679"/>
          <ac:spMkLst>
            <pc:docMk/>
            <pc:sldMk cId="1413747524" sldId="309"/>
            <ac:spMk id="31" creationId="{02527191-0BC4-FE70-4F70-EB43AE6AD467}"/>
          </ac:spMkLst>
        </pc:spChg>
        <pc:spChg chg="mod">
          <ac:chgData name="Huyền Nguyễn" userId="ee48879bf47bc5e0" providerId="LiveId" clId="{6332C565-CC3C-4665-9406-62AEC6A61658}" dt="2024-12-18T10:13:35.386" v="18679"/>
          <ac:spMkLst>
            <pc:docMk/>
            <pc:sldMk cId="1413747524" sldId="309"/>
            <ac:spMk id="32" creationId="{8E1DC32A-BBD5-3C1C-DA44-516DB21506E4}"/>
          </ac:spMkLst>
        </pc:spChg>
        <pc:spChg chg="mod">
          <ac:chgData name="Huyền Nguyễn" userId="ee48879bf47bc5e0" providerId="LiveId" clId="{6332C565-CC3C-4665-9406-62AEC6A61658}" dt="2024-12-18T10:13:35.386" v="18679"/>
          <ac:spMkLst>
            <pc:docMk/>
            <pc:sldMk cId="1413747524" sldId="309"/>
            <ac:spMk id="33" creationId="{861DCF35-1188-0E91-E6DF-7B990D0A02B9}"/>
          </ac:spMkLst>
        </pc:spChg>
        <pc:spChg chg="mod">
          <ac:chgData name="Huyền Nguyễn" userId="ee48879bf47bc5e0" providerId="LiveId" clId="{6332C565-CC3C-4665-9406-62AEC6A61658}" dt="2024-12-18T10:13:35.386" v="18679"/>
          <ac:spMkLst>
            <pc:docMk/>
            <pc:sldMk cId="1413747524" sldId="309"/>
            <ac:spMk id="34" creationId="{C22924A5-D72D-5204-F890-1817E1C293AF}"/>
          </ac:spMkLst>
        </pc:spChg>
        <pc:spChg chg="mod">
          <ac:chgData name="Huyền Nguyễn" userId="ee48879bf47bc5e0" providerId="LiveId" clId="{6332C565-CC3C-4665-9406-62AEC6A61658}" dt="2024-12-18T10:13:35.386" v="18679"/>
          <ac:spMkLst>
            <pc:docMk/>
            <pc:sldMk cId="1413747524" sldId="309"/>
            <ac:spMk id="35" creationId="{9D42CA5A-FE98-04BD-0C2E-34BDE502D67A}"/>
          </ac:spMkLst>
        </pc:spChg>
        <pc:spChg chg="mod">
          <ac:chgData name="Huyền Nguyễn" userId="ee48879bf47bc5e0" providerId="LiveId" clId="{6332C565-CC3C-4665-9406-62AEC6A61658}" dt="2024-12-18T10:13:35.386" v="18679"/>
          <ac:spMkLst>
            <pc:docMk/>
            <pc:sldMk cId="1413747524" sldId="309"/>
            <ac:spMk id="36" creationId="{C69975AC-3040-52B6-D016-C25E92361D41}"/>
          </ac:spMkLst>
        </pc:spChg>
        <pc:spChg chg="mod">
          <ac:chgData name="Huyền Nguyễn" userId="ee48879bf47bc5e0" providerId="LiveId" clId="{6332C565-CC3C-4665-9406-62AEC6A61658}" dt="2024-12-18T10:13:35.386" v="18679"/>
          <ac:spMkLst>
            <pc:docMk/>
            <pc:sldMk cId="1413747524" sldId="309"/>
            <ac:spMk id="37" creationId="{91909FF7-926D-3CC0-0603-B8FB39CDF500}"/>
          </ac:spMkLst>
        </pc:spChg>
        <pc:spChg chg="mod">
          <ac:chgData name="Huyền Nguyễn" userId="ee48879bf47bc5e0" providerId="LiveId" clId="{6332C565-CC3C-4665-9406-62AEC6A61658}" dt="2024-12-18T10:13:35.386" v="18679"/>
          <ac:spMkLst>
            <pc:docMk/>
            <pc:sldMk cId="1413747524" sldId="309"/>
            <ac:spMk id="38" creationId="{85AB6318-C401-C993-D321-9414DD60E82E}"/>
          </ac:spMkLst>
        </pc:spChg>
        <pc:spChg chg="mod">
          <ac:chgData name="Huyền Nguyễn" userId="ee48879bf47bc5e0" providerId="LiveId" clId="{6332C565-CC3C-4665-9406-62AEC6A61658}" dt="2024-12-18T10:13:35.386" v="18679"/>
          <ac:spMkLst>
            <pc:docMk/>
            <pc:sldMk cId="1413747524" sldId="309"/>
            <ac:spMk id="39" creationId="{36FEBE40-E1D2-B77C-3D6E-3DEA3C16ADC6}"/>
          </ac:spMkLst>
        </pc:spChg>
        <pc:spChg chg="mod">
          <ac:chgData name="Huyền Nguyễn" userId="ee48879bf47bc5e0" providerId="LiveId" clId="{6332C565-CC3C-4665-9406-62AEC6A61658}" dt="2024-12-18T10:13:35.386" v="18679"/>
          <ac:spMkLst>
            <pc:docMk/>
            <pc:sldMk cId="1413747524" sldId="309"/>
            <ac:spMk id="40" creationId="{6D8168DC-F110-92FE-53F5-9DCB3746CE0A}"/>
          </ac:spMkLst>
        </pc:spChg>
        <pc:spChg chg="mod">
          <ac:chgData name="Huyền Nguyễn" userId="ee48879bf47bc5e0" providerId="LiveId" clId="{6332C565-CC3C-4665-9406-62AEC6A61658}" dt="2024-12-18T10:13:35.386" v="18679"/>
          <ac:spMkLst>
            <pc:docMk/>
            <pc:sldMk cId="1413747524" sldId="309"/>
            <ac:spMk id="41" creationId="{24F43E9A-0D5D-3BE7-50C3-ECB3CB4C92AB}"/>
          </ac:spMkLst>
        </pc:spChg>
        <pc:spChg chg="mod">
          <ac:chgData name="Huyền Nguyễn" userId="ee48879bf47bc5e0" providerId="LiveId" clId="{6332C565-CC3C-4665-9406-62AEC6A61658}" dt="2024-12-18T10:13:35.386" v="18679"/>
          <ac:spMkLst>
            <pc:docMk/>
            <pc:sldMk cId="1413747524" sldId="309"/>
            <ac:spMk id="42" creationId="{6C836C4D-8F01-4C84-DD6F-E0AB13D0B78C}"/>
          </ac:spMkLst>
        </pc:spChg>
        <pc:spChg chg="mod">
          <ac:chgData name="Huyền Nguyễn" userId="ee48879bf47bc5e0" providerId="LiveId" clId="{6332C565-CC3C-4665-9406-62AEC6A61658}" dt="2024-12-18T10:13:35.386" v="18679"/>
          <ac:spMkLst>
            <pc:docMk/>
            <pc:sldMk cId="1413747524" sldId="309"/>
            <ac:spMk id="43" creationId="{A7E71068-342C-D5F9-C8FD-1A54BAD7FDE7}"/>
          </ac:spMkLst>
        </pc:spChg>
        <pc:spChg chg="mod">
          <ac:chgData name="Huyền Nguyễn" userId="ee48879bf47bc5e0" providerId="LiveId" clId="{6332C565-CC3C-4665-9406-62AEC6A61658}" dt="2024-12-18T10:13:35.386" v="18679"/>
          <ac:spMkLst>
            <pc:docMk/>
            <pc:sldMk cId="1413747524" sldId="309"/>
            <ac:spMk id="44" creationId="{92FD4C11-D9CF-6073-A90B-1DFC83980B30}"/>
          </ac:spMkLst>
        </pc:spChg>
        <pc:spChg chg="mod">
          <ac:chgData name="Huyền Nguyễn" userId="ee48879bf47bc5e0" providerId="LiveId" clId="{6332C565-CC3C-4665-9406-62AEC6A61658}" dt="2024-12-18T10:13:35.386" v="18679"/>
          <ac:spMkLst>
            <pc:docMk/>
            <pc:sldMk cId="1413747524" sldId="309"/>
            <ac:spMk id="45" creationId="{3EE27600-EFCE-5076-4459-4CA6997EEF04}"/>
          </ac:spMkLst>
        </pc:spChg>
        <pc:spChg chg="mod">
          <ac:chgData name="Huyền Nguyễn" userId="ee48879bf47bc5e0" providerId="LiveId" clId="{6332C565-CC3C-4665-9406-62AEC6A61658}" dt="2024-12-18T10:13:35.386" v="18679"/>
          <ac:spMkLst>
            <pc:docMk/>
            <pc:sldMk cId="1413747524" sldId="309"/>
            <ac:spMk id="46" creationId="{89948436-EC39-217F-129E-28379932741B}"/>
          </ac:spMkLst>
        </pc:spChg>
        <pc:spChg chg="mod">
          <ac:chgData name="Huyền Nguyễn" userId="ee48879bf47bc5e0" providerId="LiveId" clId="{6332C565-CC3C-4665-9406-62AEC6A61658}" dt="2024-12-18T10:13:35.386" v="18679"/>
          <ac:spMkLst>
            <pc:docMk/>
            <pc:sldMk cId="1413747524" sldId="309"/>
            <ac:spMk id="47" creationId="{B4A40AC0-6ADC-3074-A0F1-51B3E2E41388}"/>
          </ac:spMkLst>
        </pc:spChg>
        <pc:spChg chg="mod">
          <ac:chgData name="Huyền Nguyễn" userId="ee48879bf47bc5e0" providerId="LiveId" clId="{6332C565-CC3C-4665-9406-62AEC6A61658}" dt="2024-12-18T10:13:35.386" v="18679"/>
          <ac:spMkLst>
            <pc:docMk/>
            <pc:sldMk cId="1413747524" sldId="309"/>
            <ac:spMk id="48" creationId="{86F8317C-BD29-AC9A-3B1C-1560082AA8C5}"/>
          </ac:spMkLst>
        </pc:spChg>
        <pc:spChg chg="mod">
          <ac:chgData name="Huyền Nguyễn" userId="ee48879bf47bc5e0" providerId="LiveId" clId="{6332C565-CC3C-4665-9406-62AEC6A61658}" dt="2024-12-18T10:13:35.386" v="18679"/>
          <ac:spMkLst>
            <pc:docMk/>
            <pc:sldMk cId="1413747524" sldId="309"/>
            <ac:spMk id="49" creationId="{18D25039-F9CB-6A47-4095-A8459D1FC24B}"/>
          </ac:spMkLst>
        </pc:spChg>
        <pc:spChg chg="mod">
          <ac:chgData name="Huyền Nguyễn" userId="ee48879bf47bc5e0" providerId="LiveId" clId="{6332C565-CC3C-4665-9406-62AEC6A61658}" dt="2024-12-18T10:13:35.386" v="18679"/>
          <ac:spMkLst>
            <pc:docMk/>
            <pc:sldMk cId="1413747524" sldId="309"/>
            <ac:spMk id="50" creationId="{277D939F-E6A0-568A-4272-82352F531C3B}"/>
          </ac:spMkLst>
        </pc:spChg>
        <pc:spChg chg="mod">
          <ac:chgData name="Huyền Nguyễn" userId="ee48879bf47bc5e0" providerId="LiveId" clId="{6332C565-CC3C-4665-9406-62AEC6A61658}" dt="2024-12-18T10:13:35.386" v="18679"/>
          <ac:spMkLst>
            <pc:docMk/>
            <pc:sldMk cId="1413747524" sldId="309"/>
            <ac:spMk id="51" creationId="{5EC8D90D-A6D6-9CCF-9F9B-53872509B229}"/>
          </ac:spMkLst>
        </pc:spChg>
        <pc:spChg chg="mod">
          <ac:chgData name="Huyền Nguyễn" userId="ee48879bf47bc5e0" providerId="LiveId" clId="{6332C565-CC3C-4665-9406-62AEC6A61658}" dt="2024-12-18T10:13:35.386" v="18679"/>
          <ac:spMkLst>
            <pc:docMk/>
            <pc:sldMk cId="1413747524" sldId="309"/>
            <ac:spMk id="52" creationId="{70CA710B-5176-3790-5E2D-9F404939A423}"/>
          </ac:spMkLst>
        </pc:spChg>
        <pc:spChg chg="mod">
          <ac:chgData name="Huyền Nguyễn" userId="ee48879bf47bc5e0" providerId="LiveId" clId="{6332C565-CC3C-4665-9406-62AEC6A61658}" dt="2024-12-18T10:13:35.386" v="18679"/>
          <ac:spMkLst>
            <pc:docMk/>
            <pc:sldMk cId="1413747524" sldId="309"/>
            <ac:spMk id="53" creationId="{819B6F90-3B5C-9FCC-9B09-8643CCCD7B15}"/>
          </ac:spMkLst>
        </pc:spChg>
        <pc:spChg chg="mod">
          <ac:chgData name="Huyền Nguyễn" userId="ee48879bf47bc5e0" providerId="LiveId" clId="{6332C565-CC3C-4665-9406-62AEC6A61658}" dt="2024-12-18T10:13:35.386" v="18679"/>
          <ac:spMkLst>
            <pc:docMk/>
            <pc:sldMk cId="1413747524" sldId="309"/>
            <ac:spMk id="54" creationId="{A7A9B150-3C45-B10D-A04C-9C74A41B0007}"/>
          </ac:spMkLst>
        </pc:spChg>
        <pc:spChg chg="mod">
          <ac:chgData name="Huyền Nguyễn" userId="ee48879bf47bc5e0" providerId="LiveId" clId="{6332C565-CC3C-4665-9406-62AEC6A61658}" dt="2024-12-18T10:13:35.386" v="18679"/>
          <ac:spMkLst>
            <pc:docMk/>
            <pc:sldMk cId="1413747524" sldId="309"/>
            <ac:spMk id="55" creationId="{D6867CF0-EDC7-30C7-1741-B3A5BF5F10E3}"/>
          </ac:spMkLst>
        </pc:spChg>
        <pc:spChg chg="mod">
          <ac:chgData name="Huyền Nguyễn" userId="ee48879bf47bc5e0" providerId="LiveId" clId="{6332C565-CC3C-4665-9406-62AEC6A61658}" dt="2024-12-18T10:13:35.386" v="18679"/>
          <ac:spMkLst>
            <pc:docMk/>
            <pc:sldMk cId="1413747524" sldId="309"/>
            <ac:spMk id="56" creationId="{96593E72-8A48-F5F4-10A3-28CDE82B66AD}"/>
          </ac:spMkLst>
        </pc:spChg>
        <pc:spChg chg="mod">
          <ac:chgData name="Huyền Nguyễn" userId="ee48879bf47bc5e0" providerId="LiveId" clId="{6332C565-CC3C-4665-9406-62AEC6A61658}" dt="2024-12-18T10:13:35.386" v="18679"/>
          <ac:spMkLst>
            <pc:docMk/>
            <pc:sldMk cId="1413747524" sldId="309"/>
            <ac:spMk id="57" creationId="{D5FB1DF1-3FC2-D102-FED3-81C0E4F30D23}"/>
          </ac:spMkLst>
        </pc:spChg>
        <pc:spChg chg="mod">
          <ac:chgData name="Huyền Nguyễn" userId="ee48879bf47bc5e0" providerId="LiveId" clId="{6332C565-CC3C-4665-9406-62AEC6A61658}" dt="2024-12-18T10:13:35.386" v="18679"/>
          <ac:spMkLst>
            <pc:docMk/>
            <pc:sldMk cId="1413747524" sldId="309"/>
            <ac:spMk id="58" creationId="{AEC0F3C7-82DC-FF70-791B-44D1BC2F58C3}"/>
          </ac:spMkLst>
        </pc:spChg>
        <pc:grpChg chg="add mod ord">
          <ac:chgData name="Huyền Nguyễn" userId="ee48879bf47bc5e0" providerId="LiveId" clId="{6332C565-CC3C-4665-9406-62AEC6A61658}" dt="2024-12-18T10:13:37.150" v="18680" actId="167"/>
          <ac:grpSpMkLst>
            <pc:docMk/>
            <pc:sldMk cId="1413747524" sldId="309"/>
            <ac:grpSpMk id="2" creationId="{7171F158-FCF1-3652-2986-F37C38BF538C}"/>
          </ac:grpSpMkLst>
        </pc:grpChg>
      </pc:sldChg>
      <pc:sldChg chg="addSp modSp add mod">
        <pc:chgData name="Huyền Nguyễn" userId="ee48879bf47bc5e0" providerId="LiveId" clId="{6332C565-CC3C-4665-9406-62AEC6A61658}" dt="2024-12-18T11:15:14.859" v="19735" actId="1076"/>
        <pc:sldMkLst>
          <pc:docMk/>
          <pc:sldMk cId="804387850" sldId="310"/>
        </pc:sldMkLst>
        <pc:spChg chg="mod">
          <ac:chgData name="Huyền Nguyễn" userId="ee48879bf47bc5e0" providerId="LiveId" clId="{6332C565-CC3C-4665-9406-62AEC6A61658}" dt="2024-12-18T11:14:21.669" v="19454"/>
          <ac:spMkLst>
            <pc:docMk/>
            <pc:sldMk cId="804387850" sldId="310"/>
            <ac:spMk id="3" creationId="{D3D36ABF-01BC-688B-D48E-09738842FBF2}"/>
          </ac:spMkLst>
        </pc:spChg>
        <pc:spChg chg="mod">
          <ac:chgData name="Huyền Nguyễn" userId="ee48879bf47bc5e0" providerId="LiveId" clId="{6332C565-CC3C-4665-9406-62AEC6A61658}" dt="2024-12-18T11:14:21.669" v="19454"/>
          <ac:spMkLst>
            <pc:docMk/>
            <pc:sldMk cId="804387850" sldId="310"/>
            <ac:spMk id="4" creationId="{D4B0AD39-3E6C-742C-AAE1-6A19EB5BD492}"/>
          </ac:spMkLst>
        </pc:spChg>
        <pc:spChg chg="mod">
          <ac:chgData name="Huyền Nguyễn" userId="ee48879bf47bc5e0" providerId="LiveId" clId="{6332C565-CC3C-4665-9406-62AEC6A61658}" dt="2024-12-18T11:14:21.669" v="19454"/>
          <ac:spMkLst>
            <pc:docMk/>
            <pc:sldMk cId="804387850" sldId="310"/>
            <ac:spMk id="5" creationId="{B4E270D1-258E-9F35-EC6C-FD2651A7297D}"/>
          </ac:spMkLst>
        </pc:spChg>
        <pc:spChg chg="mod">
          <ac:chgData name="Huyền Nguyễn" userId="ee48879bf47bc5e0" providerId="LiveId" clId="{6332C565-CC3C-4665-9406-62AEC6A61658}" dt="2024-12-18T11:14:21.669" v="19454"/>
          <ac:spMkLst>
            <pc:docMk/>
            <pc:sldMk cId="804387850" sldId="310"/>
            <ac:spMk id="6" creationId="{89AA2BBD-A49B-AF5D-0B78-E6810FEAB60F}"/>
          </ac:spMkLst>
        </pc:spChg>
        <pc:spChg chg="mod">
          <ac:chgData name="Huyền Nguyễn" userId="ee48879bf47bc5e0" providerId="LiveId" clId="{6332C565-CC3C-4665-9406-62AEC6A61658}" dt="2024-12-18T11:14:21.669" v="19454"/>
          <ac:spMkLst>
            <pc:docMk/>
            <pc:sldMk cId="804387850" sldId="310"/>
            <ac:spMk id="7" creationId="{16025B50-6B36-D210-5401-7D6AE4F8D60C}"/>
          </ac:spMkLst>
        </pc:spChg>
        <pc:spChg chg="mod">
          <ac:chgData name="Huyền Nguyễn" userId="ee48879bf47bc5e0" providerId="LiveId" clId="{6332C565-CC3C-4665-9406-62AEC6A61658}" dt="2024-12-18T11:14:21.669" v="19454"/>
          <ac:spMkLst>
            <pc:docMk/>
            <pc:sldMk cId="804387850" sldId="310"/>
            <ac:spMk id="8" creationId="{1D4DA5EA-1AD4-7376-D7D8-255EE7CF5E7A}"/>
          </ac:spMkLst>
        </pc:spChg>
        <pc:spChg chg="mod">
          <ac:chgData name="Huyền Nguyễn" userId="ee48879bf47bc5e0" providerId="LiveId" clId="{6332C565-CC3C-4665-9406-62AEC6A61658}" dt="2024-12-18T11:15:08.615" v="19734" actId="404"/>
          <ac:spMkLst>
            <pc:docMk/>
            <pc:sldMk cId="804387850" sldId="310"/>
            <ac:spMk id="9" creationId="{018AD89B-885D-983C-F4F6-FC485515F49D}"/>
          </ac:spMkLst>
        </pc:spChg>
        <pc:spChg chg="mod">
          <ac:chgData name="Huyền Nguyễn" userId="ee48879bf47bc5e0" providerId="LiveId" clId="{6332C565-CC3C-4665-9406-62AEC6A61658}" dt="2024-12-18T11:15:08.615" v="19734" actId="404"/>
          <ac:spMkLst>
            <pc:docMk/>
            <pc:sldMk cId="804387850" sldId="310"/>
            <ac:spMk id="10" creationId="{4D1DA2F5-D9A5-C765-0E47-25DD326F3067}"/>
          </ac:spMkLst>
        </pc:spChg>
        <pc:spChg chg="mod">
          <ac:chgData name="Huyền Nguyễn" userId="ee48879bf47bc5e0" providerId="LiveId" clId="{6332C565-CC3C-4665-9406-62AEC6A61658}" dt="2024-12-18T11:15:08.615" v="19734" actId="404"/>
          <ac:spMkLst>
            <pc:docMk/>
            <pc:sldMk cId="804387850" sldId="310"/>
            <ac:spMk id="11" creationId="{1713963F-2894-56F2-E53C-4371936FB85C}"/>
          </ac:spMkLst>
        </pc:spChg>
        <pc:spChg chg="mod">
          <ac:chgData name="Huyền Nguyễn" userId="ee48879bf47bc5e0" providerId="LiveId" clId="{6332C565-CC3C-4665-9406-62AEC6A61658}" dt="2024-12-18T11:15:08.615" v="19734" actId="404"/>
          <ac:spMkLst>
            <pc:docMk/>
            <pc:sldMk cId="804387850" sldId="310"/>
            <ac:spMk id="12" creationId="{72E080E8-9CBE-7E1E-25CC-340E27A4D017}"/>
          </ac:spMkLst>
        </pc:spChg>
        <pc:spChg chg="mod">
          <ac:chgData name="Huyền Nguyễn" userId="ee48879bf47bc5e0" providerId="LiveId" clId="{6332C565-CC3C-4665-9406-62AEC6A61658}" dt="2024-12-18T11:15:08.615" v="19734" actId="404"/>
          <ac:spMkLst>
            <pc:docMk/>
            <pc:sldMk cId="804387850" sldId="310"/>
            <ac:spMk id="13" creationId="{98AC7C36-17E6-7D99-2014-5789447F054D}"/>
          </ac:spMkLst>
        </pc:spChg>
        <pc:spChg chg="mod">
          <ac:chgData name="Huyền Nguyễn" userId="ee48879bf47bc5e0" providerId="LiveId" clId="{6332C565-CC3C-4665-9406-62AEC6A61658}" dt="2024-12-18T11:15:14.859" v="19735" actId="1076"/>
          <ac:spMkLst>
            <pc:docMk/>
            <pc:sldMk cId="804387850" sldId="310"/>
            <ac:spMk id="14" creationId="{F26A5EAB-E5AD-94BE-45D6-5F46AA945CA3}"/>
          </ac:spMkLst>
        </pc:spChg>
        <pc:spChg chg="mod">
          <ac:chgData name="Huyền Nguyễn" userId="ee48879bf47bc5e0" providerId="LiveId" clId="{6332C565-CC3C-4665-9406-62AEC6A61658}" dt="2024-12-18T11:14:21.669" v="19454"/>
          <ac:spMkLst>
            <pc:docMk/>
            <pc:sldMk cId="804387850" sldId="310"/>
            <ac:spMk id="15" creationId="{6EF85F76-9415-9E10-F7F5-7B59CE91AB2B}"/>
          </ac:spMkLst>
        </pc:spChg>
        <pc:spChg chg="mod">
          <ac:chgData name="Huyền Nguyễn" userId="ee48879bf47bc5e0" providerId="LiveId" clId="{6332C565-CC3C-4665-9406-62AEC6A61658}" dt="2024-12-18T11:14:21.669" v="19454"/>
          <ac:spMkLst>
            <pc:docMk/>
            <pc:sldMk cId="804387850" sldId="310"/>
            <ac:spMk id="16" creationId="{B54B3620-F472-B022-1561-F285BECCF8F9}"/>
          </ac:spMkLst>
        </pc:spChg>
        <pc:spChg chg="mod">
          <ac:chgData name="Huyền Nguyễn" userId="ee48879bf47bc5e0" providerId="LiveId" clId="{6332C565-CC3C-4665-9406-62AEC6A61658}" dt="2024-12-18T11:14:21.669" v="19454"/>
          <ac:spMkLst>
            <pc:docMk/>
            <pc:sldMk cId="804387850" sldId="310"/>
            <ac:spMk id="17" creationId="{1135C747-B931-34C8-FC65-7B86D512DCA0}"/>
          </ac:spMkLst>
        </pc:spChg>
        <pc:spChg chg="mod">
          <ac:chgData name="Huyền Nguyễn" userId="ee48879bf47bc5e0" providerId="LiveId" clId="{6332C565-CC3C-4665-9406-62AEC6A61658}" dt="2024-12-18T11:14:21.669" v="19454"/>
          <ac:spMkLst>
            <pc:docMk/>
            <pc:sldMk cId="804387850" sldId="310"/>
            <ac:spMk id="18" creationId="{8C731660-4988-B359-62CD-BD89CA01B2DB}"/>
          </ac:spMkLst>
        </pc:spChg>
        <pc:spChg chg="mod">
          <ac:chgData name="Huyền Nguyễn" userId="ee48879bf47bc5e0" providerId="LiveId" clId="{6332C565-CC3C-4665-9406-62AEC6A61658}" dt="2024-12-18T11:14:21.669" v="19454"/>
          <ac:spMkLst>
            <pc:docMk/>
            <pc:sldMk cId="804387850" sldId="310"/>
            <ac:spMk id="19" creationId="{08368EED-D440-9E9B-6CE8-53813371BB54}"/>
          </ac:spMkLst>
        </pc:spChg>
        <pc:spChg chg="mod">
          <ac:chgData name="Huyền Nguyễn" userId="ee48879bf47bc5e0" providerId="LiveId" clId="{6332C565-CC3C-4665-9406-62AEC6A61658}" dt="2024-12-18T11:14:21.669" v="19454"/>
          <ac:spMkLst>
            <pc:docMk/>
            <pc:sldMk cId="804387850" sldId="310"/>
            <ac:spMk id="20" creationId="{ABD018E7-C490-BBB2-717B-7DEC75E06609}"/>
          </ac:spMkLst>
        </pc:spChg>
        <pc:spChg chg="mod">
          <ac:chgData name="Huyền Nguyễn" userId="ee48879bf47bc5e0" providerId="LiveId" clId="{6332C565-CC3C-4665-9406-62AEC6A61658}" dt="2024-12-18T11:14:21.669" v="19454"/>
          <ac:spMkLst>
            <pc:docMk/>
            <pc:sldMk cId="804387850" sldId="310"/>
            <ac:spMk id="21" creationId="{55AA36D2-1958-DCDC-F514-8466D92AE72D}"/>
          </ac:spMkLst>
        </pc:spChg>
        <pc:spChg chg="mod">
          <ac:chgData name="Huyền Nguyễn" userId="ee48879bf47bc5e0" providerId="LiveId" clId="{6332C565-CC3C-4665-9406-62AEC6A61658}" dt="2024-12-18T11:14:21.669" v="19454"/>
          <ac:spMkLst>
            <pc:docMk/>
            <pc:sldMk cId="804387850" sldId="310"/>
            <ac:spMk id="22" creationId="{04373766-0A40-F872-A06C-DD76387B5B6D}"/>
          </ac:spMkLst>
        </pc:spChg>
        <pc:spChg chg="mod">
          <ac:chgData name="Huyền Nguyễn" userId="ee48879bf47bc5e0" providerId="LiveId" clId="{6332C565-CC3C-4665-9406-62AEC6A61658}" dt="2024-12-18T11:14:21.669" v="19454"/>
          <ac:spMkLst>
            <pc:docMk/>
            <pc:sldMk cId="804387850" sldId="310"/>
            <ac:spMk id="23" creationId="{8007CB75-8390-0490-737E-5B3F702BC832}"/>
          </ac:spMkLst>
        </pc:spChg>
        <pc:spChg chg="mod">
          <ac:chgData name="Huyền Nguyễn" userId="ee48879bf47bc5e0" providerId="LiveId" clId="{6332C565-CC3C-4665-9406-62AEC6A61658}" dt="2024-12-18T11:14:21.669" v="19454"/>
          <ac:spMkLst>
            <pc:docMk/>
            <pc:sldMk cId="804387850" sldId="310"/>
            <ac:spMk id="24" creationId="{EBC64CB0-48E2-AA33-FF66-50FB8BCF80C9}"/>
          </ac:spMkLst>
        </pc:spChg>
        <pc:spChg chg="mod">
          <ac:chgData name="Huyền Nguyễn" userId="ee48879bf47bc5e0" providerId="LiveId" clId="{6332C565-CC3C-4665-9406-62AEC6A61658}" dt="2024-12-18T11:14:21.669" v="19454"/>
          <ac:spMkLst>
            <pc:docMk/>
            <pc:sldMk cId="804387850" sldId="310"/>
            <ac:spMk id="25" creationId="{0CC6AA47-6303-0FA8-3F10-DB9A62AE16DE}"/>
          </ac:spMkLst>
        </pc:spChg>
        <pc:spChg chg="mod">
          <ac:chgData name="Huyền Nguyễn" userId="ee48879bf47bc5e0" providerId="LiveId" clId="{6332C565-CC3C-4665-9406-62AEC6A61658}" dt="2024-12-18T11:14:21.669" v="19454"/>
          <ac:spMkLst>
            <pc:docMk/>
            <pc:sldMk cId="804387850" sldId="310"/>
            <ac:spMk id="26" creationId="{7F9F79EB-FFE1-F4E4-AB8D-268551480782}"/>
          </ac:spMkLst>
        </pc:spChg>
        <pc:spChg chg="mod">
          <ac:chgData name="Huyền Nguyễn" userId="ee48879bf47bc5e0" providerId="LiveId" clId="{6332C565-CC3C-4665-9406-62AEC6A61658}" dt="2024-12-18T11:14:21.669" v="19454"/>
          <ac:spMkLst>
            <pc:docMk/>
            <pc:sldMk cId="804387850" sldId="310"/>
            <ac:spMk id="27" creationId="{5323539E-275F-E02B-8A8B-532CD5ACBEFB}"/>
          </ac:spMkLst>
        </pc:spChg>
        <pc:spChg chg="mod">
          <ac:chgData name="Huyền Nguyễn" userId="ee48879bf47bc5e0" providerId="LiveId" clId="{6332C565-CC3C-4665-9406-62AEC6A61658}" dt="2024-12-18T11:14:21.669" v="19454"/>
          <ac:spMkLst>
            <pc:docMk/>
            <pc:sldMk cId="804387850" sldId="310"/>
            <ac:spMk id="28" creationId="{A6931034-5FFB-D490-04BC-98AE355F25D2}"/>
          </ac:spMkLst>
        </pc:spChg>
        <pc:spChg chg="mod">
          <ac:chgData name="Huyền Nguyễn" userId="ee48879bf47bc5e0" providerId="LiveId" clId="{6332C565-CC3C-4665-9406-62AEC6A61658}" dt="2024-12-18T11:14:21.669" v="19454"/>
          <ac:spMkLst>
            <pc:docMk/>
            <pc:sldMk cId="804387850" sldId="310"/>
            <ac:spMk id="29" creationId="{16C56B80-61AD-1A75-1E5B-3B7D1DBB4367}"/>
          </ac:spMkLst>
        </pc:spChg>
        <pc:spChg chg="mod">
          <ac:chgData name="Huyền Nguyễn" userId="ee48879bf47bc5e0" providerId="LiveId" clId="{6332C565-CC3C-4665-9406-62AEC6A61658}" dt="2024-12-18T11:14:21.669" v="19454"/>
          <ac:spMkLst>
            <pc:docMk/>
            <pc:sldMk cId="804387850" sldId="310"/>
            <ac:spMk id="30" creationId="{756E13BC-EFE0-4C3F-3186-9FAFC75041DF}"/>
          </ac:spMkLst>
        </pc:spChg>
        <pc:spChg chg="mod">
          <ac:chgData name="Huyền Nguyễn" userId="ee48879bf47bc5e0" providerId="LiveId" clId="{6332C565-CC3C-4665-9406-62AEC6A61658}" dt="2024-12-18T11:14:21.669" v="19454"/>
          <ac:spMkLst>
            <pc:docMk/>
            <pc:sldMk cId="804387850" sldId="310"/>
            <ac:spMk id="31" creationId="{46EA978A-94D6-3237-7945-7767E52BB2AE}"/>
          </ac:spMkLst>
        </pc:spChg>
        <pc:spChg chg="mod">
          <ac:chgData name="Huyền Nguyễn" userId="ee48879bf47bc5e0" providerId="LiveId" clId="{6332C565-CC3C-4665-9406-62AEC6A61658}" dt="2024-12-18T11:14:21.669" v="19454"/>
          <ac:spMkLst>
            <pc:docMk/>
            <pc:sldMk cId="804387850" sldId="310"/>
            <ac:spMk id="32" creationId="{16873315-BB10-EF01-6B87-DBFE3730B8EE}"/>
          </ac:spMkLst>
        </pc:spChg>
        <pc:spChg chg="mod">
          <ac:chgData name="Huyền Nguyễn" userId="ee48879bf47bc5e0" providerId="LiveId" clId="{6332C565-CC3C-4665-9406-62AEC6A61658}" dt="2024-12-18T11:14:21.669" v="19454"/>
          <ac:spMkLst>
            <pc:docMk/>
            <pc:sldMk cId="804387850" sldId="310"/>
            <ac:spMk id="33" creationId="{3123C5E1-5BF7-B3CE-B297-B6EBC6B1A372}"/>
          </ac:spMkLst>
        </pc:spChg>
        <pc:spChg chg="mod">
          <ac:chgData name="Huyền Nguyễn" userId="ee48879bf47bc5e0" providerId="LiveId" clId="{6332C565-CC3C-4665-9406-62AEC6A61658}" dt="2024-12-18T11:14:21.669" v="19454"/>
          <ac:spMkLst>
            <pc:docMk/>
            <pc:sldMk cId="804387850" sldId="310"/>
            <ac:spMk id="34" creationId="{A48C6700-D2E4-F44D-6249-18BB07C8C87F}"/>
          </ac:spMkLst>
        </pc:spChg>
        <pc:spChg chg="mod">
          <ac:chgData name="Huyền Nguyễn" userId="ee48879bf47bc5e0" providerId="LiveId" clId="{6332C565-CC3C-4665-9406-62AEC6A61658}" dt="2024-12-18T11:14:21.669" v="19454"/>
          <ac:spMkLst>
            <pc:docMk/>
            <pc:sldMk cId="804387850" sldId="310"/>
            <ac:spMk id="35" creationId="{18346445-534A-61B8-F536-0104CF21E4B6}"/>
          </ac:spMkLst>
        </pc:spChg>
        <pc:spChg chg="mod">
          <ac:chgData name="Huyền Nguyễn" userId="ee48879bf47bc5e0" providerId="LiveId" clId="{6332C565-CC3C-4665-9406-62AEC6A61658}" dt="2024-12-18T11:14:21.669" v="19454"/>
          <ac:spMkLst>
            <pc:docMk/>
            <pc:sldMk cId="804387850" sldId="310"/>
            <ac:spMk id="36" creationId="{C94E4820-1D0C-7BFE-EA6C-E865B4AB60EA}"/>
          </ac:spMkLst>
        </pc:spChg>
        <pc:spChg chg="mod">
          <ac:chgData name="Huyền Nguyễn" userId="ee48879bf47bc5e0" providerId="LiveId" clId="{6332C565-CC3C-4665-9406-62AEC6A61658}" dt="2024-12-18T11:14:21.669" v="19454"/>
          <ac:spMkLst>
            <pc:docMk/>
            <pc:sldMk cId="804387850" sldId="310"/>
            <ac:spMk id="37" creationId="{DFFF10D3-32BE-0B5A-7F01-9F17C0ED185A}"/>
          </ac:spMkLst>
        </pc:spChg>
        <pc:spChg chg="mod">
          <ac:chgData name="Huyền Nguyễn" userId="ee48879bf47bc5e0" providerId="LiveId" clId="{6332C565-CC3C-4665-9406-62AEC6A61658}" dt="2024-12-18T11:14:21.669" v="19454"/>
          <ac:spMkLst>
            <pc:docMk/>
            <pc:sldMk cId="804387850" sldId="310"/>
            <ac:spMk id="38" creationId="{90AB51E0-D73E-03F6-F7C3-93C52CC05970}"/>
          </ac:spMkLst>
        </pc:spChg>
        <pc:spChg chg="mod">
          <ac:chgData name="Huyền Nguyễn" userId="ee48879bf47bc5e0" providerId="LiveId" clId="{6332C565-CC3C-4665-9406-62AEC6A61658}" dt="2024-12-18T11:14:21.669" v="19454"/>
          <ac:spMkLst>
            <pc:docMk/>
            <pc:sldMk cId="804387850" sldId="310"/>
            <ac:spMk id="39" creationId="{C034B8BD-BDAA-843B-D720-DF5D10783DC4}"/>
          </ac:spMkLst>
        </pc:spChg>
        <pc:spChg chg="mod">
          <ac:chgData name="Huyền Nguyễn" userId="ee48879bf47bc5e0" providerId="LiveId" clId="{6332C565-CC3C-4665-9406-62AEC6A61658}" dt="2024-12-18T11:14:21.669" v="19454"/>
          <ac:spMkLst>
            <pc:docMk/>
            <pc:sldMk cId="804387850" sldId="310"/>
            <ac:spMk id="40" creationId="{807DDE57-14D0-135B-ED90-8290EB73F157}"/>
          </ac:spMkLst>
        </pc:spChg>
        <pc:spChg chg="mod">
          <ac:chgData name="Huyền Nguyễn" userId="ee48879bf47bc5e0" providerId="LiveId" clId="{6332C565-CC3C-4665-9406-62AEC6A61658}" dt="2024-12-18T11:14:21.669" v="19454"/>
          <ac:spMkLst>
            <pc:docMk/>
            <pc:sldMk cId="804387850" sldId="310"/>
            <ac:spMk id="41" creationId="{5126EDB4-549F-D1AA-145F-CE3BB8A92459}"/>
          </ac:spMkLst>
        </pc:spChg>
        <pc:spChg chg="mod">
          <ac:chgData name="Huyền Nguyễn" userId="ee48879bf47bc5e0" providerId="LiveId" clId="{6332C565-CC3C-4665-9406-62AEC6A61658}" dt="2024-12-18T11:14:21.669" v="19454"/>
          <ac:spMkLst>
            <pc:docMk/>
            <pc:sldMk cId="804387850" sldId="310"/>
            <ac:spMk id="42" creationId="{C613C938-D837-A92C-5015-EE0D9854EFC0}"/>
          </ac:spMkLst>
        </pc:spChg>
        <pc:spChg chg="mod">
          <ac:chgData name="Huyền Nguyễn" userId="ee48879bf47bc5e0" providerId="LiveId" clId="{6332C565-CC3C-4665-9406-62AEC6A61658}" dt="2024-12-18T11:14:21.669" v="19454"/>
          <ac:spMkLst>
            <pc:docMk/>
            <pc:sldMk cId="804387850" sldId="310"/>
            <ac:spMk id="43" creationId="{61B7A626-3865-EFC7-D538-2F3889A71B96}"/>
          </ac:spMkLst>
        </pc:spChg>
        <pc:spChg chg="mod">
          <ac:chgData name="Huyền Nguyễn" userId="ee48879bf47bc5e0" providerId="LiveId" clId="{6332C565-CC3C-4665-9406-62AEC6A61658}" dt="2024-12-18T11:14:21.669" v="19454"/>
          <ac:spMkLst>
            <pc:docMk/>
            <pc:sldMk cId="804387850" sldId="310"/>
            <ac:spMk id="44" creationId="{1F7F24B6-1E5F-54CE-7C8A-EE3038C4EDFA}"/>
          </ac:spMkLst>
        </pc:spChg>
        <pc:spChg chg="mod">
          <ac:chgData name="Huyền Nguyễn" userId="ee48879bf47bc5e0" providerId="LiveId" clId="{6332C565-CC3C-4665-9406-62AEC6A61658}" dt="2024-12-18T11:14:21.669" v="19454"/>
          <ac:spMkLst>
            <pc:docMk/>
            <pc:sldMk cId="804387850" sldId="310"/>
            <ac:spMk id="45" creationId="{626BF265-4993-BF07-B869-DE25F062B903}"/>
          </ac:spMkLst>
        </pc:spChg>
        <pc:spChg chg="mod">
          <ac:chgData name="Huyền Nguyễn" userId="ee48879bf47bc5e0" providerId="LiveId" clId="{6332C565-CC3C-4665-9406-62AEC6A61658}" dt="2024-12-18T11:14:21.669" v="19454"/>
          <ac:spMkLst>
            <pc:docMk/>
            <pc:sldMk cId="804387850" sldId="310"/>
            <ac:spMk id="46" creationId="{D67CBD78-DED7-9349-5898-A784F4080857}"/>
          </ac:spMkLst>
        </pc:spChg>
        <pc:spChg chg="mod">
          <ac:chgData name="Huyền Nguyễn" userId="ee48879bf47bc5e0" providerId="LiveId" clId="{6332C565-CC3C-4665-9406-62AEC6A61658}" dt="2024-12-18T11:14:21.669" v="19454"/>
          <ac:spMkLst>
            <pc:docMk/>
            <pc:sldMk cId="804387850" sldId="310"/>
            <ac:spMk id="47" creationId="{3A99904B-0D3A-948C-8548-9E894807EDB2}"/>
          </ac:spMkLst>
        </pc:spChg>
        <pc:spChg chg="mod">
          <ac:chgData name="Huyền Nguyễn" userId="ee48879bf47bc5e0" providerId="LiveId" clId="{6332C565-CC3C-4665-9406-62AEC6A61658}" dt="2024-12-18T11:14:21.669" v="19454"/>
          <ac:spMkLst>
            <pc:docMk/>
            <pc:sldMk cId="804387850" sldId="310"/>
            <ac:spMk id="48" creationId="{56447F6F-A1F9-9375-E2F4-86B563EB8100}"/>
          </ac:spMkLst>
        </pc:spChg>
        <pc:spChg chg="mod">
          <ac:chgData name="Huyền Nguyễn" userId="ee48879bf47bc5e0" providerId="LiveId" clId="{6332C565-CC3C-4665-9406-62AEC6A61658}" dt="2024-12-18T11:14:21.669" v="19454"/>
          <ac:spMkLst>
            <pc:docMk/>
            <pc:sldMk cId="804387850" sldId="310"/>
            <ac:spMk id="49" creationId="{BE3CD019-9538-56A9-A231-B34945C86F7A}"/>
          </ac:spMkLst>
        </pc:spChg>
        <pc:spChg chg="mod">
          <ac:chgData name="Huyền Nguyễn" userId="ee48879bf47bc5e0" providerId="LiveId" clId="{6332C565-CC3C-4665-9406-62AEC6A61658}" dt="2024-12-18T11:14:21.669" v="19454"/>
          <ac:spMkLst>
            <pc:docMk/>
            <pc:sldMk cId="804387850" sldId="310"/>
            <ac:spMk id="50" creationId="{66B77D6F-4C05-CDE9-1B83-E45BFEE9281C}"/>
          </ac:spMkLst>
        </pc:spChg>
        <pc:spChg chg="mod">
          <ac:chgData name="Huyền Nguyễn" userId="ee48879bf47bc5e0" providerId="LiveId" clId="{6332C565-CC3C-4665-9406-62AEC6A61658}" dt="2024-12-18T11:14:21.669" v="19454"/>
          <ac:spMkLst>
            <pc:docMk/>
            <pc:sldMk cId="804387850" sldId="310"/>
            <ac:spMk id="51" creationId="{7226EF64-FA9C-FDA5-0603-6D98C8368510}"/>
          </ac:spMkLst>
        </pc:spChg>
        <pc:spChg chg="mod">
          <ac:chgData name="Huyền Nguyễn" userId="ee48879bf47bc5e0" providerId="LiveId" clId="{6332C565-CC3C-4665-9406-62AEC6A61658}" dt="2024-12-18T11:14:21.669" v="19454"/>
          <ac:spMkLst>
            <pc:docMk/>
            <pc:sldMk cId="804387850" sldId="310"/>
            <ac:spMk id="52" creationId="{350C0E9A-4BE4-AC16-37C9-F7EA10DD316E}"/>
          </ac:spMkLst>
        </pc:spChg>
        <pc:spChg chg="mod">
          <ac:chgData name="Huyền Nguyễn" userId="ee48879bf47bc5e0" providerId="LiveId" clId="{6332C565-CC3C-4665-9406-62AEC6A61658}" dt="2024-12-18T11:14:21.669" v="19454"/>
          <ac:spMkLst>
            <pc:docMk/>
            <pc:sldMk cId="804387850" sldId="310"/>
            <ac:spMk id="53" creationId="{376F0BAC-AA69-666F-09E1-02CA94324AF8}"/>
          </ac:spMkLst>
        </pc:spChg>
        <pc:spChg chg="mod">
          <ac:chgData name="Huyền Nguyễn" userId="ee48879bf47bc5e0" providerId="LiveId" clId="{6332C565-CC3C-4665-9406-62AEC6A61658}" dt="2024-12-18T11:14:21.669" v="19454"/>
          <ac:spMkLst>
            <pc:docMk/>
            <pc:sldMk cId="804387850" sldId="310"/>
            <ac:spMk id="54" creationId="{BA8968C8-241B-47EF-9976-33B7F8F634F8}"/>
          </ac:spMkLst>
        </pc:spChg>
        <pc:spChg chg="mod">
          <ac:chgData name="Huyền Nguyễn" userId="ee48879bf47bc5e0" providerId="LiveId" clId="{6332C565-CC3C-4665-9406-62AEC6A61658}" dt="2024-12-18T11:14:21.669" v="19454"/>
          <ac:spMkLst>
            <pc:docMk/>
            <pc:sldMk cId="804387850" sldId="310"/>
            <ac:spMk id="55" creationId="{C33B3F52-EA06-C323-D93F-5DE6E3D592AB}"/>
          </ac:spMkLst>
        </pc:spChg>
        <pc:spChg chg="mod">
          <ac:chgData name="Huyền Nguyễn" userId="ee48879bf47bc5e0" providerId="LiveId" clId="{6332C565-CC3C-4665-9406-62AEC6A61658}" dt="2024-12-18T11:14:21.669" v="19454"/>
          <ac:spMkLst>
            <pc:docMk/>
            <pc:sldMk cId="804387850" sldId="310"/>
            <ac:spMk id="56" creationId="{D181026D-EDE8-79C1-0618-0F8AB201D896}"/>
          </ac:spMkLst>
        </pc:spChg>
        <pc:spChg chg="mod">
          <ac:chgData name="Huyền Nguyễn" userId="ee48879bf47bc5e0" providerId="LiveId" clId="{6332C565-CC3C-4665-9406-62AEC6A61658}" dt="2024-12-18T11:14:21.669" v="19454"/>
          <ac:spMkLst>
            <pc:docMk/>
            <pc:sldMk cId="804387850" sldId="310"/>
            <ac:spMk id="57" creationId="{3F417E7A-932F-271B-CE9A-116BE69CE75F}"/>
          </ac:spMkLst>
        </pc:spChg>
        <pc:spChg chg="mod">
          <ac:chgData name="Huyền Nguyễn" userId="ee48879bf47bc5e0" providerId="LiveId" clId="{6332C565-CC3C-4665-9406-62AEC6A61658}" dt="2024-12-18T11:14:21.669" v="19454"/>
          <ac:spMkLst>
            <pc:docMk/>
            <pc:sldMk cId="804387850" sldId="310"/>
            <ac:spMk id="58" creationId="{DAD5ABF8-B591-6E35-F38A-6E6758BA0DF9}"/>
          </ac:spMkLst>
        </pc:spChg>
        <pc:grpChg chg="add mod ord">
          <ac:chgData name="Huyền Nguyễn" userId="ee48879bf47bc5e0" providerId="LiveId" clId="{6332C565-CC3C-4665-9406-62AEC6A61658}" dt="2024-12-18T11:14:23.651" v="19455" actId="167"/>
          <ac:grpSpMkLst>
            <pc:docMk/>
            <pc:sldMk cId="804387850" sldId="310"/>
            <ac:grpSpMk id="2" creationId="{0240803E-08F5-A8B1-ED00-98CB9894B3AB}"/>
          </ac:grpSpMkLst>
        </pc:grpChg>
      </pc:sldChg>
      <pc:sldChg chg="addSp modSp add mod">
        <pc:chgData name="Huyền Nguyễn" userId="ee48879bf47bc5e0" providerId="LiveId" clId="{6332C565-CC3C-4665-9406-62AEC6A61658}" dt="2024-12-18T11:16:21.496" v="20085" actId="1076"/>
        <pc:sldMkLst>
          <pc:docMk/>
          <pc:sldMk cId="1021736947" sldId="311"/>
        </pc:sldMkLst>
        <pc:spChg chg="mod">
          <ac:chgData name="Huyền Nguyễn" userId="ee48879bf47bc5e0" providerId="LiveId" clId="{6332C565-CC3C-4665-9406-62AEC6A61658}" dt="2024-12-18T10:13:39.297" v="18681"/>
          <ac:spMkLst>
            <pc:docMk/>
            <pc:sldMk cId="1021736947" sldId="311"/>
            <ac:spMk id="3" creationId="{A3315DEA-7B4A-BC70-C65F-F5D2799F651A}"/>
          </ac:spMkLst>
        </pc:spChg>
        <pc:spChg chg="mod">
          <ac:chgData name="Huyền Nguyễn" userId="ee48879bf47bc5e0" providerId="LiveId" clId="{6332C565-CC3C-4665-9406-62AEC6A61658}" dt="2024-12-18T10:13:39.297" v="18681"/>
          <ac:spMkLst>
            <pc:docMk/>
            <pc:sldMk cId="1021736947" sldId="311"/>
            <ac:spMk id="4" creationId="{E695917A-303D-B45A-3446-2B0A4744E041}"/>
          </ac:spMkLst>
        </pc:spChg>
        <pc:spChg chg="mod">
          <ac:chgData name="Huyền Nguyễn" userId="ee48879bf47bc5e0" providerId="LiveId" clId="{6332C565-CC3C-4665-9406-62AEC6A61658}" dt="2024-12-18T10:13:39.297" v="18681"/>
          <ac:spMkLst>
            <pc:docMk/>
            <pc:sldMk cId="1021736947" sldId="311"/>
            <ac:spMk id="5" creationId="{2D328F03-D897-5B70-2AA7-0F8E7DED2892}"/>
          </ac:spMkLst>
        </pc:spChg>
        <pc:spChg chg="mod">
          <ac:chgData name="Huyền Nguyễn" userId="ee48879bf47bc5e0" providerId="LiveId" clId="{6332C565-CC3C-4665-9406-62AEC6A61658}" dt="2024-12-18T10:13:39.297" v="18681"/>
          <ac:spMkLst>
            <pc:docMk/>
            <pc:sldMk cId="1021736947" sldId="311"/>
            <ac:spMk id="6" creationId="{EEA76C25-383B-7D47-4023-895A61AEC70A}"/>
          </ac:spMkLst>
        </pc:spChg>
        <pc:spChg chg="mod">
          <ac:chgData name="Huyền Nguyễn" userId="ee48879bf47bc5e0" providerId="LiveId" clId="{6332C565-CC3C-4665-9406-62AEC6A61658}" dt="2024-12-18T10:13:39.297" v="18681"/>
          <ac:spMkLst>
            <pc:docMk/>
            <pc:sldMk cId="1021736947" sldId="311"/>
            <ac:spMk id="7" creationId="{B60A3970-A766-5AF7-6ED6-30009E4FF996}"/>
          </ac:spMkLst>
        </pc:spChg>
        <pc:spChg chg="mod">
          <ac:chgData name="Huyền Nguyễn" userId="ee48879bf47bc5e0" providerId="LiveId" clId="{6332C565-CC3C-4665-9406-62AEC6A61658}" dt="2024-12-18T10:13:39.297" v="18681"/>
          <ac:spMkLst>
            <pc:docMk/>
            <pc:sldMk cId="1021736947" sldId="311"/>
            <ac:spMk id="8" creationId="{68D40319-ABAE-C9CE-2283-BA5935DB4B6B}"/>
          </ac:spMkLst>
        </pc:spChg>
        <pc:spChg chg="mod">
          <ac:chgData name="Huyền Nguyễn" userId="ee48879bf47bc5e0" providerId="LiveId" clId="{6332C565-CC3C-4665-9406-62AEC6A61658}" dt="2024-12-18T11:16:16.050" v="20017" actId="122"/>
          <ac:spMkLst>
            <pc:docMk/>
            <pc:sldMk cId="1021736947" sldId="311"/>
            <ac:spMk id="9" creationId="{018AD89B-885D-983C-F4F6-FC485515F49D}"/>
          </ac:spMkLst>
        </pc:spChg>
        <pc:spChg chg="mod">
          <ac:chgData name="Huyền Nguyễn" userId="ee48879bf47bc5e0" providerId="LiveId" clId="{6332C565-CC3C-4665-9406-62AEC6A61658}" dt="2024-12-18T11:16:04.071" v="19946" actId="255"/>
          <ac:spMkLst>
            <pc:docMk/>
            <pc:sldMk cId="1021736947" sldId="311"/>
            <ac:spMk id="10" creationId="{4D1DA2F5-D9A5-C765-0E47-25DD326F3067}"/>
          </ac:spMkLst>
        </pc:spChg>
        <pc:spChg chg="mod">
          <ac:chgData name="Huyền Nguyễn" userId="ee48879bf47bc5e0" providerId="LiveId" clId="{6332C565-CC3C-4665-9406-62AEC6A61658}" dt="2024-12-18T11:16:04.071" v="19946" actId="255"/>
          <ac:spMkLst>
            <pc:docMk/>
            <pc:sldMk cId="1021736947" sldId="311"/>
            <ac:spMk id="11" creationId="{1713963F-2894-56F2-E53C-4371936FB85C}"/>
          </ac:spMkLst>
        </pc:spChg>
        <pc:spChg chg="mod">
          <ac:chgData name="Huyền Nguyễn" userId="ee48879bf47bc5e0" providerId="LiveId" clId="{6332C565-CC3C-4665-9406-62AEC6A61658}" dt="2024-12-18T11:16:04.071" v="19946" actId="255"/>
          <ac:spMkLst>
            <pc:docMk/>
            <pc:sldMk cId="1021736947" sldId="311"/>
            <ac:spMk id="12" creationId="{72E080E8-9CBE-7E1E-25CC-340E27A4D017}"/>
          </ac:spMkLst>
        </pc:spChg>
        <pc:spChg chg="mod">
          <ac:chgData name="Huyền Nguyễn" userId="ee48879bf47bc5e0" providerId="LiveId" clId="{6332C565-CC3C-4665-9406-62AEC6A61658}" dt="2024-12-18T11:16:04.071" v="19946" actId="255"/>
          <ac:spMkLst>
            <pc:docMk/>
            <pc:sldMk cId="1021736947" sldId="311"/>
            <ac:spMk id="13" creationId="{98AC7C36-17E6-7D99-2014-5789447F054D}"/>
          </ac:spMkLst>
        </pc:spChg>
        <pc:spChg chg="mod">
          <ac:chgData name="Huyền Nguyễn" userId="ee48879bf47bc5e0" providerId="LiveId" clId="{6332C565-CC3C-4665-9406-62AEC6A61658}" dt="2024-12-18T11:16:21.496" v="20085" actId="1076"/>
          <ac:spMkLst>
            <pc:docMk/>
            <pc:sldMk cId="1021736947" sldId="311"/>
            <ac:spMk id="14" creationId="{F26A5EAB-E5AD-94BE-45D6-5F46AA945CA3}"/>
          </ac:spMkLst>
        </pc:spChg>
        <pc:spChg chg="mod">
          <ac:chgData name="Huyền Nguyễn" userId="ee48879bf47bc5e0" providerId="LiveId" clId="{6332C565-CC3C-4665-9406-62AEC6A61658}" dt="2024-12-18T10:13:39.297" v="18681"/>
          <ac:spMkLst>
            <pc:docMk/>
            <pc:sldMk cId="1021736947" sldId="311"/>
            <ac:spMk id="15" creationId="{F07B1F30-92BD-74E7-4AE6-32680228821F}"/>
          </ac:spMkLst>
        </pc:spChg>
        <pc:spChg chg="mod">
          <ac:chgData name="Huyền Nguyễn" userId="ee48879bf47bc5e0" providerId="LiveId" clId="{6332C565-CC3C-4665-9406-62AEC6A61658}" dt="2024-12-18T10:13:39.297" v="18681"/>
          <ac:spMkLst>
            <pc:docMk/>
            <pc:sldMk cId="1021736947" sldId="311"/>
            <ac:spMk id="16" creationId="{49016080-8B1E-CD29-702B-7C44BAE56F25}"/>
          </ac:spMkLst>
        </pc:spChg>
        <pc:spChg chg="mod">
          <ac:chgData name="Huyền Nguyễn" userId="ee48879bf47bc5e0" providerId="LiveId" clId="{6332C565-CC3C-4665-9406-62AEC6A61658}" dt="2024-12-18T10:13:39.297" v="18681"/>
          <ac:spMkLst>
            <pc:docMk/>
            <pc:sldMk cId="1021736947" sldId="311"/>
            <ac:spMk id="17" creationId="{CF61601E-6C4A-8D6E-5459-5A6F29E3F36F}"/>
          </ac:spMkLst>
        </pc:spChg>
        <pc:spChg chg="mod">
          <ac:chgData name="Huyền Nguyễn" userId="ee48879bf47bc5e0" providerId="LiveId" clId="{6332C565-CC3C-4665-9406-62AEC6A61658}" dt="2024-12-18T10:13:39.297" v="18681"/>
          <ac:spMkLst>
            <pc:docMk/>
            <pc:sldMk cId="1021736947" sldId="311"/>
            <ac:spMk id="18" creationId="{7FD78726-FF99-BDFC-3C81-AEAE11D646F3}"/>
          </ac:spMkLst>
        </pc:spChg>
        <pc:spChg chg="mod">
          <ac:chgData name="Huyền Nguyễn" userId="ee48879bf47bc5e0" providerId="LiveId" clId="{6332C565-CC3C-4665-9406-62AEC6A61658}" dt="2024-12-18T10:13:39.297" v="18681"/>
          <ac:spMkLst>
            <pc:docMk/>
            <pc:sldMk cId="1021736947" sldId="311"/>
            <ac:spMk id="19" creationId="{BD9D3AFC-4205-3BBF-EFCA-10DFD7B23B1A}"/>
          </ac:spMkLst>
        </pc:spChg>
        <pc:spChg chg="mod">
          <ac:chgData name="Huyền Nguyễn" userId="ee48879bf47bc5e0" providerId="LiveId" clId="{6332C565-CC3C-4665-9406-62AEC6A61658}" dt="2024-12-18T10:13:39.297" v="18681"/>
          <ac:spMkLst>
            <pc:docMk/>
            <pc:sldMk cId="1021736947" sldId="311"/>
            <ac:spMk id="20" creationId="{E2A18CFA-3466-DA19-82EF-18B3C69D799E}"/>
          </ac:spMkLst>
        </pc:spChg>
        <pc:spChg chg="mod">
          <ac:chgData name="Huyền Nguyễn" userId="ee48879bf47bc5e0" providerId="LiveId" clId="{6332C565-CC3C-4665-9406-62AEC6A61658}" dt="2024-12-18T10:13:39.297" v="18681"/>
          <ac:spMkLst>
            <pc:docMk/>
            <pc:sldMk cId="1021736947" sldId="311"/>
            <ac:spMk id="21" creationId="{64525F08-0913-69DB-B406-7728FC7A80E3}"/>
          </ac:spMkLst>
        </pc:spChg>
        <pc:spChg chg="mod">
          <ac:chgData name="Huyền Nguyễn" userId="ee48879bf47bc5e0" providerId="LiveId" clId="{6332C565-CC3C-4665-9406-62AEC6A61658}" dt="2024-12-18T10:13:39.297" v="18681"/>
          <ac:spMkLst>
            <pc:docMk/>
            <pc:sldMk cId="1021736947" sldId="311"/>
            <ac:spMk id="22" creationId="{64881652-95C9-15AD-499A-7EC93FDFEA99}"/>
          </ac:spMkLst>
        </pc:spChg>
        <pc:spChg chg="mod">
          <ac:chgData name="Huyền Nguyễn" userId="ee48879bf47bc5e0" providerId="LiveId" clId="{6332C565-CC3C-4665-9406-62AEC6A61658}" dt="2024-12-18T10:13:39.297" v="18681"/>
          <ac:spMkLst>
            <pc:docMk/>
            <pc:sldMk cId="1021736947" sldId="311"/>
            <ac:spMk id="23" creationId="{C9A68A14-86D3-8929-8A63-BFB891D94AA5}"/>
          </ac:spMkLst>
        </pc:spChg>
        <pc:spChg chg="mod">
          <ac:chgData name="Huyền Nguyễn" userId="ee48879bf47bc5e0" providerId="LiveId" clId="{6332C565-CC3C-4665-9406-62AEC6A61658}" dt="2024-12-18T10:13:39.297" v="18681"/>
          <ac:spMkLst>
            <pc:docMk/>
            <pc:sldMk cId="1021736947" sldId="311"/>
            <ac:spMk id="24" creationId="{D3E3DF31-A128-ED65-A022-39CA443CB3FF}"/>
          </ac:spMkLst>
        </pc:spChg>
        <pc:spChg chg="mod">
          <ac:chgData name="Huyền Nguyễn" userId="ee48879bf47bc5e0" providerId="LiveId" clId="{6332C565-CC3C-4665-9406-62AEC6A61658}" dt="2024-12-18T10:13:39.297" v="18681"/>
          <ac:spMkLst>
            <pc:docMk/>
            <pc:sldMk cId="1021736947" sldId="311"/>
            <ac:spMk id="25" creationId="{5D45380C-95CF-500E-7B03-146EBE0387BB}"/>
          </ac:spMkLst>
        </pc:spChg>
        <pc:spChg chg="mod">
          <ac:chgData name="Huyền Nguyễn" userId="ee48879bf47bc5e0" providerId="LiveId" clId="{6332C565-CC3C-4665-9406-62AEC6A61658}" dt="2024-12-18T10:13:39.297" v="18681"/>
          <ac:spMkLst>
            <pc:docMk/>
            <pc:sldMk cId="1021736947" sldId="311"/>
            <ac:spMk id="26" creationId="{8111EA09-39C0-B683-7753-94B76AD1E98F}"/>
          </ac:spMkLst>
        </pc:spChg>
        <pc:spChg chg="mod">
          <ac:chgData name="Huyền Nguyễn" userId="ee48879bf47bc5e0" providerId="LiveId" clId="{6332C565-CC3C-4665-9406-62AEC6A61658}" dt="2024-12-18T10:13:39.297" v="18681"/>
          <ac:spMkLst>
            <pc:docMk/>
            <pc:sldMk cId="1021736947" sldId="311"/>
            <ac:spMk id="27" creationId="{5001EB0B-4EA0-5871-A102-0B18B77705C6}"/>
          </ac:spMkLst>
        </pc:spChg>
        <pc:spChg chg="mod">
          <ac:chgData name="Huyền Nguyễn" userId="ee48879bf47bc5e0" providerId="LiveId" clId="{6332C565-CC3C-4665-9406-62AEC6A61658}" dt="2024-12-18T10:13:39.297" v="18681"/>
          <ac:spMkLst>
            <pc:docMk/>
            <pc:sldMk cId="1021736947" sldId="311"/>
            <ac:spMk id="28" creationId="{680B06B4-CF3B-F4EA-661E-2B7006387717}"/>
          </ac:spMkLst>
        </pc:spChg>
        <pc:spChg chg="mod">
          <ac:chgData name="Huyền Nguyễn" userId="ee48879bf47bc5e0" providerId="LiveId" clId="{6332C565-CC3C-4665-9406-62AEC6A61658}" dt="2024-12-18T10:13:39.297" v="18681"/>
          <ac:spMkLst>
            <pc:docMk/>
            <pc:sldMk cId="1021736947" sldId="311"/>
            <ac:spMk id="29" creationId="{0B7A9FB5-EAFA-849A-A4AD-F4DDEFF8054A}"/>
          </ac:spMkLst>
        </pc:spChg>
        <pc:spChg chg="mod">
          <ac:chgData name="Huyền Nguyễn" userId="ee48879bf47bc5e0" providerId="LiveId" clId="{6332C565-CC3C-4665-9406-62AEC6A61658}" dt="2024-12-18T10:13:39.297" v="18681"/>
          <ac:spMkLst>
            <pc:docMk/>
            <pc:sldMk cId="1021736947" sldId="311"/>
            <ac:spMk id="30" creationId="{DBC871C5-930E-ABD7-004D-F2FF83C98713}"/>
          </ac:spMkLst>
        </pc:spChg>
        <pc:spChg chg="mod">
          <ac:chgData name="Huyền Nguyễn" userId="ee48879bf47bc5e0" providerId="LiveId" clId="{6332C565-CC3C-4665-9406-62AEC6A61658}" dt="2024-12-18T10:13:39.297" v="18681"/>
          <ac:spMkLst>
            <pc:docMk/>
            <pc:sldMk cId="1021736947" sldId="311"/>
            <ac:spMk id="31" creationId="{0859EFA3-072E-CA68-2F4B-82FC77A3FE5A}"/>
          </ac:spMkLst>
        </pc:spChg>
        <pc:spChg chg="mod">
          <ac:chgData name="Huyền Nguyễn" userId="ee48879bf47bc5e0" providerId="LiveId" clId="{6332C565-CC3C-4665-9406-62AEC6A61658}" dt="2024-12-18T10:13:39.297" v="18681"/>
          <ac:spMkLst>
            <pc:docMk/>
            <pc:sldMk cId="1021736947" sldId="311"/>
            <ac:spMk id="32" creationId="{0C8D9916-CE31-ED31-4D4E-6E7527988115}"/>
          </ac:spMkLst>
        </pc:spChg>
        <pc:spChg chg="mod">
          <ac:chgData name="Huyền Nguyễn" userId="ee48879bf47bc5e0" providerId="LiveId" clId="{6332C565-CC3C-4665-9406-62AEC6A61658}" dt="2024-12-18T10:13:39.297" v="18681"/>
          <ac:spMkLst>
            <pc:docMk/>
            <pc:sldMk cId="1021736947" sldId="311"/>
            <ac:spMk id="33" creationId="{D673B651-8E00-7016-16CF-745DEE55DB17}"/>
          </ac:spMkLst>
        </pc:spChg>
        <pc:spChg chg="mod">
          <ac:chgData name="Huyền Nguyễn" userId="ee48879bf47bc5e0" providerId="LiveId" clId="{6332C565-CC3C-4665-9406-62AEC6A61658}" dt="2024-12-18T10:13:39.297" v="18681"/>
          <ac:spMkLst>
            <pc:docMk/>
            <pc:sldMk cId="1021736947" sldId="311"/>
            <ac:spMk id="34" creationId="{91DFA2E2-48D3-A13F-E7E5-B0A90E33C8CF}"/>
          </ac:spMkLst>
        </pc:spChg>
        <pc:spChg chg="mod">
          <ac:chgData name="Huyền Nguyễn" userId="ee48879bf47bc5e0" providerId="LiveId" clId="{6332C565-CC3C-4665-9406-62AEC6A61658}" dt="2024-12-18T10:13:39.297" v="18681"/>
          <ac:spMkLst>
            <pc:docMk/>
            <pc:sldMk cId="1021736947" sldId="311"/>
            <ac:spMk id="35" creationId="{E7A18F5C-0946-6F88-C3FD-ABBF4E0333DD}"/>
          </ac:spMkLst>
        </pc:spChg>
        <pc:spChg chg="mod">
          <ac:chgData name="Huyền Nguyễn" userId="ee48879bf47bc5e0" providerId="LiveId" clId="{6332C565-CC3C-4665-9406-62AEC6A61658}" dt="2024-12-18T10:13:39.297" v="18681"/>
          <ac:spMkLst>
            <pc:docMk/>
            <pc:sldMk cId="1021736947" sldId="311"/>
            <ac:spMk id="36" creationId="{35E7C196-A536-66BE-7F1A-E14E4C9DFFDF}"/>
          </ac:spMkLst>
        </pc:spChg>
        <pc:spChg chg="mod">
          <ac:chgData name="Huyền Nguyễn" userId="ee48879bf47bc5e0" providerId="LiveId" clId="{6332C565-CC3C-4665-9406-62AEC6A61658}" dt="2024-12-18T10:13:39.297" v="18681"/>
          <ac:spMkLst>
            <pc:docMk/>
            <pc:sldMk cId="1021736947" sldId="311"/>
            <ac:spMk id="37" creationId="{A2A3C781-FAA2-B7BB-4029-7BD32114215E}"/>
          </ac:spMkLst>
        </pc:spChg>
        <pc:spChg chg="mod">
          <ac:chgData name="Huyền Nguyễn" userId="ee48879bf47bc5e0" providerId="LiveId" clId="{6332C565-CC3C-4665-9406-62AEC6A61658}" dt="2024-12-18T10:13:39.297" v="18681"/>
          <ac:spMkLst>
            <pc:docMk/>
            <pc:sldMk cId="1021736947" sldId="311"/>
            <ac:spMk id="38" creationId="{B90A30EF-8807-E999-391A-7914A12E821A}"/>
          </ac:spMkLst>
        </pc:spChg>
        <pc:spChg chg="mod">
          <ac:chgData name="Huyền Nguyễn" userId="ee48879bf47bc5e0" providerId="LiveId" clId="{6332C565-CC3C-4665-9406-62AEC6A61658}" dt="2024-12-18T10:13:39.297" v="18681"/>
          <ac:spMkLst>
            <pc:docMk/>
            <pc:sldMk cId="1021736947" sldId="311"/>
            <ac:spMk id="39" creationId="{47C5CC14-A7A7-58AB-07D1-1990800FA611}"/>
          </ac:spMkLst>
        </pc:spChg>
        <pc:spChg chg="mod">
          <ac:chgData name="Huyền Nguyễn" userId="ee48879bf47bc5e0" providerId="LiveId" clId="{6332C565-CC3C-4665-9406-62AEC6A61658}" dt="2024-12-18T10:13:39.297" v="18681"/>
          <ac:spMkLst>
            <pc:docMk/>
            <pc:sldMk cId="1021736947" sldId="311"/>
            <ac:spMk id="40" creationId="{A0E0AD1E-C843-1DDD-9AC8-0CCD781F85B9}"/>
          </ac:spMkLst>
        </pc:spChg>
        <pc:spChg chg="mod">
          <ac:chgData name="Huyền Nguyễn" userId="ee48879bf47bc5e0" providerId="LiveId" clId="{6332C565-CC3C-4665-9406-62AEC6A61658}" dt="2024-12-18T10:13:39.297" v="18681"/>
          <ac:spMkLst>
            <pc:docMk/>
            <pc:sldMk cId="1021736947" sldId="311"/>
            <ac:spMk id="41" creationId="{403E6443-B357-F842-5E05-19A6A75D1C62}"/>
          </ac:spMkLst>
        </pc:spChg>
        <pc:spChg chg="mod">
          <ac:chgData name="Huyền Nguyễn" userId="ee48879bf47bc5e0" providerId="LiveId" clId="{6332C565-CC3C-4665-9406-62AEC6A61658}" dt="2024-12-18T10:13:39.297" v="18681"/>
          <ac:spMkLst>
            <pc:docMk/>
            <pc:sldMk cId="1021736947" sldId="311"/>
            <ac:spMk id="42" creationId="{4E0F9C33-B07B-F44D-35D3-1DFB676444E3}"/>
          </ac:spMkLst>
        </pc:spChg>
        <pc:spChg chg="mod">
          <ac:chgData name="Huyền Nguyễn" userId="ee48879bf47bc5e0" providerId="LiveId" clId="{6332C565-CC3C-4665-9406-62AEC6A61658}" dt="2024-12-18T10:13:39.297" v="18681"/>
          <ac:spMkLst>
            <pc:docMk/>
            <pc:sldMk cId="1021736947" sldId="311"/>
            <ac:spMk id="43" creationId="{D620DC34-2987-A54C-8A4A-2A0425D325F8}"/>
          </ac:spMkLst>
        </pc:spChg>
        <pc:spChg chg="mod">
          <ac:chgData name="Huyền Nguyễn" userId="ee48879bf47bc5e0" providerId="LiveId" clId="{6332C565-CC3C-4665-9406-62AEC6A61658}" dt="2024-12-18T10:13:39.297" v="18681"/>
          <ac:spMkLst>
            <pc:docMk/>
            <pc:sldMk cId="1021736947" sldId="311"/>
            <ac:spMk id="44" creationId="{6B2EFF6F-3654-3142-8803-7D4DAE88A6F1}"/>
          </ac:spMkLst>
        </pc:spChg>
        <pc:spChg chg="mod">
          <ac:chgData name="Huyền Nguyễn" userId="ee48879bf47bc5e0" providerId="LiveId" clId="{6332C565-CC3C-4665-9406-62AEC6A61658}" dt="2024-12-18T10:13:39.297" v="18681"/>
          <ac:spMkLst>
            <pc:docMk/>
            <pc:sldMk cId="1021736947" sldId="311"/>
            <ac:spMk id="45" creationId="{42D2B1F4-FBFE-D747-05C8-D61AB5661EC8}"/>
          </ac:spMkLst>
        </pc:spChg>
        <pc:spChg chg="mod">
          <ac:chgData name="Huyền Nguyễn" userId="ee48879bf47bc5e0" providerId="LiveId" clId="{6332C565-CC3C-4665-9406-62AEC6A61658}" dt="2024-12-18T10:13:39.297" v="18681"/>
          <ac:spMkLst>
            <pc:docMk/>
            <pc:sldMk cId="1021736947" sldId="311"/>
            <ac:spMk id="46" creationId="{9AE769F5-73F6-152E-2F1C-29B300C1FE2F}"/>
          </ac:spMkLst>
        </pc:spChg>
        <pc:spChg chg="mod">
          <ac:chgData name="Huyền Nguyễn" userId="ee48879bf47bc5e0" providerId="LiveId" clId="{6332C565-CC3C-4665-9406-62AEC6A61658}" dt="2024-12-18T10:13:39.297" v="18681"/>
          <ac:spMkLst>
            <pc:docMk/>
            <pc:sldMk cId="1021736947" sldId="311"/>
            <ac:spMk id="47" creationId="{C9897100-0A9E-D714-9117-497054F093A8}"/>
          </ac:spMkLst>
        </pc:spChg>
        <pc:spChg chg="mod">
          <ac:chgData name="Huyền Nguyễn" userId="ee48879bf47bc5e0" providerId="LiveId" clId="{6332C565-CC3C-4665-9406-62AEC6A61658}" dt="2024-12-18T10:13:39.297" v="18681"/>
          <ac:spMkLst>
            <pc:docMk/>
            <pc:sldMk cId="1021736947" sldId="311"/>
            <ac:spMk id="48" creationId="{E27F4733-A87A-26A3-56BE-68E4D55466B9}"/>
          </ac:spMkLst>
        </pc:spChg>
        <pc:spChg chg="mod">
          <ac:chgData name="Huyền Nguyễn" userId="ee48879bf47bc5e0" providerId="LiveId" clId="{6332C565-CC3C-4665-9406-62AEC6A61658}" dt="2024-12-18T10:13:39.297" v="18681"/>
          <ac:spMkLst>
            <pc:docMk/>
            <pc:sldMk cId="1021736947" sldId="311"/>
            <ac:spMk id="49" creationId="{68AA571C-1F3C-D74F-7AAE-419C05DC8D96}"/>
          </ac:spMkLst>
        </pc:spChg>
        <pc:spChg chg="mod">
          <ac:chgData name="Huyền Nguyễn" userId="ee48879bf47bc5e0" providerId="LiveId" clId="{6332C565-CC3C-4665-9406-62AEC6A61658}" dt="2024-12-18T10:13:39.297" v="18681"/>
          <ac:spMkLst>
            <pc:docMk/>
            <pc:sldMk cId="1021736947" sldId="311"/>
            <ac:spMk id="50" creationId="{0F183C05-7AE2-8846-3484-C153202BC91A}"/>
          </ac:spMkLst>
        </pc:spChg>
        <pc:spChg chg="mod">
          <ac:chgData name="Huyền Nguyễn" userId="ee48879bf47bc5e0" providerId="LiveId" clId="{6332C565-CC3C-4665-9406-62AEC6A61658}" dt="2024-12-18T10:13:39.297" v="18681"/>
          <ac:spMkLst>
            <pc:docMk/>
            <pc:sldMk cId="1021736947" sldId="311"/>
            <ac:spMk id="51" creationId="{B01B3A88-093A-BE8B-930C-ACB2FB1A766A}"/>
          </ac:spMkLst>
        </pc:spChg>
        <pc:spChg chg="mod">
          <ac:chgData name="Huyền Nguyễn" userId="ee48879bf47bc5e0" providerId="LiveId" clId="{6332C565-CC3C-4665-9406-62AEC6A61658}" dt="2024-12-18T10:13:39.297" v="18681"/>
          <ac:spMkLst>
            <pc:docMk/>
            <pc:sldMk cId="1021736947" sldId="311"/>
            <ac:spMk id="52" creationId="{12F539D0-EE84-DB6A-FF75-4D3F11011D2D}"/>
          </ac:spMkLst>
        </pc:spChg>
        <pc:spChg chg="mod">
          <ac:chgData name="Huyền Nguyễn" userId="ee48879bf47bc5e0" providerId="LiveId" clId="{6332C565-CC3C-4665-9406-62AEC6A61658}" dt="2024-12-18T10:13:39.297" v="18681"/>
          <ac:spMkLst>
            <pc:docMk/>
            <pc:sldMk cId="1021736947" sldId="311"/>
            <ac:spMk id="53" creationId="{77806DD8-86F5-FD21-8D18-34D23B0308A9}"/>
          </ac:spMkLst>
        </pc:spChg>
        <pc:spChg chg="mod">
          <ac:chgData name="Huyền Nguyễn" userId="ee48879bf47bc5e0" providerId="LiveId" clId="{6332C565-CC3C-4665-9406-62AEC6A61658}" dt="2024-12-18T10:13:39.297" v="18681"/>
          <ac:spMkLst>
            <pc:docMk/>
            <pc:sldMk cId="1021736947" sldId="311"/>
            <ac:spMk id="54" creationId="{EF1629A1-27E2-F05C-E56D-50C58381CAF9}"/>
          </ac:spMkLst>
        </pc:spChg>
        <pc:spChg chg="mod">
          <ac:chgData name="Huyền Nguyễn" userId="ee48879bf47bc5e0" providerId="LiveId" clId="{6332C565-CC3C-4665-9406-62AEC6A61658}" dt="2024-12-18T10:13:39.297" v="18681"/>
          <ac:spMkLst>
            <pc:docMk/>
            <pc:sldMk cId="1021736947" sldId="311"/>
            <ac:spMk id="55" creationId="{1C1FB8BB-C8B6-BDA6-7C40-58683E604C1B}"/>
          </ac:spMkLst>
        </pc:spChg>
        <pc:spChg chg="mod">
          <ac:chgData name="Huyền Nguyễn" userId="ee48879bf47bc5e0" providerId="LiveId" clId="{6332C565-CC3C-4665-9406-62AEC6A61658}" dt="2024-12-18T10:13:39.297" v="18681"/>
          <ac:spMkLst>
            <pc:docMk/>
            <pc:sldMk cId="1021736947" sldId="311"/>
            <ac:spMk id="56" creationId="{499ECE61-FD5E-C153-45A6-F5B4D37C7BDD}"/>
          </ac:spMkLst>
        </pc:spChg>
        <pc:spChg chg="mod">
          <ac:chgData name="Huyền Nguyễn" userId="ee48879bf47bc5e0" providerId="LiveId" clId="{6332C565-CC3C-4665-9406-62AEC6A61658}" dt="2024-12-18T10:13:39.297" v="18681"/>
          <ac:spMkLst>
            <pc:docMk/>
            <pc:sldMk cId="1021736947" sldId="311"/>
            <ac:spMk id="57" creationId="{C76CE536-2982-BFA9-E5E4-9381DD0047BF}"/>
          </ac:spMkLst>
        </pc:spChg>
        <pc:spChg chg="mod">
          <ac:chgData name="Huyền Nguyễn" userId="ee48879bf47bc5e0" providerId="LiveId" clId="{6332C565-CC3C-4665-9406-62AEC6A61658}" dt="2024-12-18T10:13:39.297" v="18681"/>
          <ac:spMkLst>
            <pc:docMk/>
            <pc:sldMk cId="1021736947" sldId="311"/>
            <ac:spMk id="58" creationId="{778D64E5-241A-510E-5C41-48C25932DDBC}"/>
          </ac:spMkLst>
        </pc:spChg>
        <pc:grpChg chg="add mod ord">
          <ac:chgData name="Huyền Nguyễn" userId="ee48879bf47bc5e0" providerId="LiveId" clId="{6332C565-CC3C-4665-9406-62AEC6A61658}" dt="2024-12-18T10:13:40.427" v="18749" actId="167"/>
          <ac:grpSpMkLst>
            <pc:docMk/>
            <pc:sldMk cId="1021736947" sldId="311"/>
            <ac:grpSpMk id="2" creationId="{ADB86587-A7E6-4132-F589-EE2441AFA311}"/>
          </ac:grpSpMkLst>
        </pc:grpChg>
      </pc:sldChg>
      <pc:sldChg chg="ord">
        <pc:chgData name="Huyền Nguyễn" userId="ee48879bf47bc5e0" providerId="LiveId" clId="{6332C565-CC3C-4665-9406-62AEC6A61658}" dt="2024-12-18T08:39:25.604" v="12580"/>
        <pc:sldMkLst>
          <pc:docMk/>
          <pc:sldMk cId="1278078184" sldId="312"/>
        </pc:sldMkLst>
      </pc:sldChg>
      <pc:sldChg chg="addSp modSp add mod">
        <pc:chgData name="Huyền Nguyễn" userId="ee48879bf47bc5e0" providerId="LiveId" clId="{6332C565-CC3C-4665-9406-62AEC6A61658}" dt="2024-12-18T11:19:39.347" v="20718" actId="1076"/>
        <pc:sldMkLst>
          <pc:docMk/>
          <pc:sldMk cId="2483455773" sldId="313"/>
        </pc:sldMkLst>
        <pc:spChg chg="mod">
          <ac:chgData name="Huyền Nguyễn" userId="ee48879bf47bc5e0" providerId="LiveId" clId="{6332C565-CC3C-4665-9406-62AEC6A61658}" dt="2024-12-18T10:13:47.228" v="18752"/>
          <ac:spMkLst>
            <pc:docMk/>
            <pc:sldMk cId="2483455773" sldId="313"/>
            <ac:spMk id="3" creationId="{DEC10295-3131-8044-D4F9-4DBF874AAF73}"/>
          </ac:spMkLst>
        </pc:spChg>
        <pc:spChg chg="mod">
          <ac:chgData name="Huyền Nguyễn" userId="ee48879bf47bc5e0" providerId="LiveId" clId="{6332C565-CC3C-4665-9406-62AEC6A61658}" dt="2024-12-18T10:13:47.228" v="18752"/>
          <ac:spMkLst>
            <pc:docMk/>
            <pc:sldMk cId="2483455773" sldId="313"/>
            <ac:spMk id="4" creationId="{7E5227D5-DA39-354C-DE35-149ED55E9480}"/>
          </ac:spMkLst>
        </pc:spChg>
        <pc:spChg chg="mod">
          <ac:chgData name="Huyền Nguyễn" userId="ee48879bf47bc5e0" providerId="LiveId" clId="{6332C565-CC3C-4665-9406-62AEC6A61658}" dt="2024-12-18T10:13:47.228" v="18752"/>
          <ac:spMkLst>
            <pc:docMk/>
            <pc:sldMk cId="2483455773" sldId="313"/>
            <ac:spMk id="5" creationId="{E4EF5CC7-31F5-71EA-F33B-962D3E480C15}"/>
          </ac:spMkLst>
        </pc:spChg>
        <pc:spChg chg="mod">
          <ac:chgData name="Huyền Nguyễn" userId="ee48879bf47bc5e0" providerId="LiveId" clId="{6332C565-CC3C-4665-9406-62AEC6A61658}" dt="2024-12-18T10:13:47.228" v="18752"/>
          <ac:spMkLst>
            <pc:docMk/>
            <pc:sldMk cId="2483455773" sldId="313"/>
            <ac:spMk id="6" creationId="{68EB5BAF-0C42-B160-B20E-9F675E81EEE1}"/>
          </ac:spMkLst>
        </pc:spChg>
        <pc:spChg chg="mod">
          <ac:chgData name="Huyền Nguyễn" userId="ee48879bf47bc5e0" providerId="LiveId" clId="{6332C565-CC3C-4665-9406-62AEC6A61658}" dt="2024-12-18T10:13:47.228" v="18752"/>
          <ac:spMkLst>
            <pc:docMk/>
            <pc:sldMk cId="2483455773" sldId="313"/>
            <ac:spMk id="7" creationId="{98906B0E-CC7D-1358-E448-DB11C52364FD}"/>
          </ac:spMkLst>
        </pc:spChg>
        <pc:spChg chg="mod">
          <ac:chgData name="Huyền Nguyễn" userId="ee48879bf47bc5e0" providerId="LiveId" clId="{6332C565-CC3C-4665-9406-62AEC6A61658}" dt="2024-12-18T10:13:47.228" v="18752"/>
          <ac:spMkLst>
            <pc:docMk/>
            <pc:sldMk cId="2483455773" sldId="313"/>
            <ac:spMk id="8" creationId="{664DBD4E-F1F8-DFAB-221A-44607741D063}"/>
          </ac:spMkLst>
        </pc:spChg>
        <pc:spChg chg="mod">
          <ac:chgData name="Huyền Nguyễn" userId="ee48879bf47bc5e0" providerId="LiveId" clId="{6332C565-CC3C-4665-9406-62AEC6A61658}" dt="2024-12-18T11:19:35.927" v="20717" actId="2710"/>
          <ac:spMkLst>
            <pc:docMk/>
            <pc:sldMk cId="2483455773" sldId="313"/>
            <ac:spMk id="9" creationId="{018AD89B-885D-983C-F4F6-FC485515F49D}"/>
          </ac:spMkLst>
        </pc:spChg>
        <pc:spChg chg="mod">
          <ac:chgData name="Huyền Nguyễn" userId="ee48879bf47bc5e0" providerId="LiveId" clId="{6332C565-CC3C-4665-9406-62AEC6A61658}" dt="2024-12-18T11:19:32.418" v="20716" actId="207"/>
          <ac:spMkLst>
            <pc:docMk/>
            <pc:sldMk cId="2483455773" sldId="313"/>
            <ac:spMk id="10" creationId="{4D1DA2F5-D9A5-C765-0E47-25DD326F3067}"/>
          </ac:spMkLst>
        </pc:spChg>
        <pc:spChg chg="mod">
          <ac:chgData name="Huyền Nguyễn" userId="ee48879bf47bc5e0" providerId="LiveId" clId="{6332C565-CC3C-4665-9406-62AEC6A61658}" dt="2024-12-18T11:19:32.418" v="20716" actId="207"/>
          <ac:spMkLst>
            <pc:docMk/>
            <pc:sldMk cId="2483455773" sldId="313"/>
            <ac:spMk id="11" creationId="{1713963F-2894-56F2-E53C-4371936FB85C}"/>
          </ac:spMkLst>
        </pc:spChg>
        <pc:spChg chg="mod">
          <ac:chgData name="Huyền Nguyễn" userId="ee48879bf47bc5e0" providerId="LiveId" clId="{6332C565-CC3C-4665-9406-62AEC6A61658}" dt="2024-12-18T11:19:32.418" v="20716" actId="207"/>
          <ac:spMkLst>
            <pc:docMk/>
            <pc:sldMk cId="2483455773" sldId="313"/>
            <ac:spMk id="12" creationId="{72E080E8-9CBE-7E1E-25CC-340E27A4D017}"/>
          </ac:spMkLst>
        </pc:spChg>
        <pc:spChg chg="mod">
          <ac:chgData name="Huyền Nguyễn" userId="ee48879bf47bc5e0" providerId="LiveId" clId="{6332C565-CC3C-4665-9406-62AEC6A61658}" dt="2024-12-18T11:19:32.418" v="20716" actId="207"/>
          <ac:spMkLst>
            <pc:docMk/>
            <pc:sldMk cId="2483455773" sldId="313"/>
            <ac:spMk id="13" creationId="{98AC7C36-17E6-7D99-2014-5789447F054D}"/>
          </ac:spMkLst>
        </pc:spChg>
        <pc:spChg chg="mod">
          <ac:chgData name="Huyền Nguyễn" userId="ee48879bf47bc5e0" providerId="LiveId" clId="{6332C565-CC3C-4665-9406-62AEC6A61658}" dt="2024-12-18T11:19:39.347" v="20718" actId="1076"/>
          <ac:spMkLst>
            <pc:docMk/>
            <pc:sldMk cId="2483455773" sldId="313"/>
            <ac:spMk id="14" creationId="{F26A5EAB-E5AD-94BE-45D6-5F46AA945CA3}"/>
          </ac:spMkLst>
        </pc:spChg>
        <pc:spChg chg="mod">
          <ac:chgData name="Huyền Nguyễn" userId="ee48879bf47bc5e0" providerId="LiveId" clId="{6332C565-CC3C-4665-9406-62AEC6A61658}" dt="2024-12-18T10:13:47.228" v="18752"/>
          <ac:spMkLst>
            <pc:docMk/>
            <pc:sldMk cId="2483455773" sldId="313"/>
            <ac:spMk id="15" creationId="{91B78748-D4E3-267D-DC59-DD68AC0C5EB0}"/>
          </ac:spMkLst>
        </pc:spChg>
        <pc:spChg chg="mod">
          <ac:chgData name="Huyền Nguyễn" userId="ee48879bf47bc5e0" providerId="LiveId" clId="{6332C565-CC3C-4665-9406-62AEC6A61658}" dt="2024-12-18T10:13:47.228" v="18752"/>
          <ac:spMkLst>
            <pc:docMk/>
            <pc:sldMk cId="2483455773" sldId="313"/>
            <ac:spMk id="16" creationId="{0D532BCB-F8F4-C019-836B-EEAAA9389A20}"/>
          </ac:spMkLst>
        </pc:spChg>
        <pc:spChg chg="mod">
          <ac:chgData name="Huyền Nguyễn" userId="ee48879bf47bc5e0" providerId="LiveId" clId="{6332C565-CC3C-4665-9406-62AEC6A61658}" dt="2024-12-18T10:13:47.228" v="18752"/>
          <ac:spMkLst>
            <pc:docMk/>
            <pc:sldMk cId="2483455773" sldId="313"/>
            <ac:spMk id="17" creationId="{B964E932-12C6-DAEB-EC83-A4622B59C07E}"/>
          </ac:spMkLst>
        </pc:spChg>
        <pc:spChg chg="mod">
          <ac:chgData name="Huyền Nguyễn" userId="ee48879bf47bc5e0" providerId="LiveId" clId="{6332C565-CC3C-4665-9406-62AEC6A61658}" dt="2024-12-18T10:13:47.228" v="18752"/>
          <ac:spMkLst>
            <pc:docMk/>
            <pc:sldMk cId="2483455773" sldId="313"/>
            <ac:spMk id="18" creationId="{7D2D7BA1-A306-3CF5-B202-1E4BA5461432}"/>
          </ac:spMkLst>
        </pc:spChg>
        <pc:spChg chg="mod">
          <ac:chgData name="Huyền Nguyễn" userId="ee48879bf47bc5e0" providerId="LiveId" clId="{6332C565-CC3C-4665-9406-62AEC6A61658}" dt="2024-12-18T10:13:47.228" v="18752"/>
          <ac:spMkLst>
            <pc:docMk/>
            <pc:sldMk cId="2483455773" sldId="313"/>
            <ac:spMk id="19" creationId="{B5769DDE-EC9A-EF81-C958-22B63B592F65}"/>
          </ac:spMkLst>
        </pc:spChg>
        <pc:spChg chg="mod">
          <ac:chgData name="Huyền Nguyễn" userId="ee48879bf47bc5e0" providerId="LiveId" clId="{6332C565-CC3C-4665-9406-62AEC6A61658}" dt="2024-12-18T10:13:47.228" v="18752"/>
          <ac:spMkLst>
            <pc:docMk/>
            <pc:sldMk cId="2483455773" sldId="313"/>
            <ac:spMk id="20" creationId="{8ECB92E0-EBF4-BDD6-1164-2D37615EB945}"/>
          </ac:spMkLst>
        </pc:spChg>
        <pc:spChg chg="mod">
          <ac:chgData name="Huyền Nguyễn" userId="ee48879bf47bc5e0" providerId="LiveId" clId="{6332C565-CC3C-4665-9406-62AEC6A61658}" dt="2024-12-18T10:13:47.228" v="18752"/>
          <ac:spMkLst>
            <pc:docMk/>
            <pc:sldMk cId="2483455773" sldId="313"/>
            <ac:spMk id="21" creationId="{224ABC66-FD4D-FF4D-A2D1-62983E5CA493}"/>
          </ac:spMkLst>
        </pc:spChg>
        <pc:spChg chg="mod">
          <ac:chgData name="Huyền Nguyễn" userId="ee48879bf47bc5e0" providerId="LiveId" clId="{6332C565-CC3C-4665-9406-62AEC6A61658}" dt="2024-12-18T10:13:47.228" v="18752"/>
          <ac:spMkLst>
            <pc:docMk/>
            <pc:sldMk cId="2483455773" sldId="313"/>
            <ac:spMk id="22" creationId="{1DC72E77-D8C6-A0F2-5B29-04772B5925E4}"/>
          </ac:spMkLst>
        </pc:spChg>
        <pc:spChg chg="mod">
          <ac:chgData name="Huyền Nguyễn" userId="ee48879bf47bc5e0" providerId="LiveId" clId="{6332C565-CC3C-4665-9406-62AEC6A61658}" dt="2024-12-18T10:13:47.228" v="18752"/>
          <ac:spMkLst>
            <pc:docMk/>
            <pc:sldMk cId="2483455773" sldId="313"/>
            <ac:spMk id="23" creationId="{04279C22-5679-A238-F71F-20A060E16A18}"/>
          </ac:spMkLst>
        </pc:spChg>
        <pc:spChg chg="mod">
          <ac:chgData name="Huyền Nguyễn" userId="ee48879bf47bc5e0" providerId="LiveId" clId="{6332C565-CC3C-4665-9406-62AEC6A61658}" dt="2024-12-18T10:13:47.228" v="18752"/>
          <ac:spMkLst>
            <pc:docMk/>
            <pc:sldMk cId="2483455773" sldId="313"/>
            <ac:spMk id="24" creationId="{26BC6389-D823-294D-38F2-A6FA99DEB95C}"/>
          </ac:spMkLst>
        </pc:spChg>
        <pc:spChg chg="mod">
          <ac:chgData name="Huyền Nguyễn" userId="ee48879bf47bc5e0" providerId="LiveId" clId="{6332C565-CC3C-4665-9406-62AEC6A61658}" dt="2024-12-18T10:13:47.228" v="18752"/>
          <ac:spMkLst>
            <pc:docMk/>
            <pc:sldMk cId="2483455773" sldId="313"/>
            <ac:spMk id="25" creationId="{82AB4722-3F2E-1AC8-55DA-FF232C4AC578}"/>
          </ac:spMkLst>
        </pc:spChg>
        <pc:spChg chg="mod">
          <ac:chgData name="Huyền Nguyễn" userId="ee48879bf47bc5e0" providerId="LiveId" clId="{6332C565-CC3C-4665-9406-62AEC6A61658}" dt="2024-12-18T10:13:47.228" v="18752"/>
          <ac:spMkLst>
            <pc:docMk/>
            <pc:sldMk cId="2483455773" sldId="313"/>
            <ac:spMk id="26" creationId="{C7C3E72B-B1E7-8444-7F6B-BE12F1183123}"/>
          </ac:spMkLst>
        </pc:spChg>
        <pc:spChg chg="mod">
          <ac:chgData name="Huyền Nguyễn" userId="ee48879bf47bc5e0" providerId="LiveId" clId="{6332C565-CC3C-4665-9406-62AEC6A61658}" dt="2024-12-18T10:13:47.228" v="18752"/>
          <ac:spMkLst>
            <pc:docMk/>
            <pc:sldMk cId="2483455773" sldId="313"/>
            <ac:spMk id="27" creationId="{3E839946-92DA-66DE-13E2-B73CA11E2FB0}"/>
          </ac:spMkLst>
        </pc:spChg>
        <pc:spChg chg="mod">
          <ac:chgData name="Huyền Nguyễn" userId="ee48879bf47bc5e0" providerId="LiveId" clId="{6332C565-CC3C-4665-9406-62AEC6A61658}" dt="2024-12-18T10:13:47.228" v="18752"/>
          <ac:spMkLst>
            <pc:docMk/>
            <pc:sldMk cId="2483455773" sldId="313"/>
            <ac:spMk id="28" creationId="{6B4E2611-0125-76EB-4C5E-C108967E9286}"/>
          </ac:spMkLst>
        </pc:spChg>
        <pc:spChg chg="mod">
          <ac:chgData name="Huyền Nguyễn" userId="ee48879bf47bc5e0" providerId="LiveId" clId="{6332C565-CC3C-4665-9406-62AEC6A61658}" dt="2024-12-18T10:13:47.228" v="18752"/>
          <ac:spMkLst>
            <pc:docMk/>
            <pc:sldMk cId="2483455773" sldId="313"/>
            <ac:spMk id="29" creationId="{3B8E7A3E-8437-E3D4-B8FB-183835630E4E}"/>
          </ac:spMkLst>
        </pc:spChg>
        <pc:spChg chg="mod">
          <ac:chgData name="Huyền Nguyễn" userId="ee48879bf47bc5e0" providerId="LiveId" clId="{6332C565-CC3C-4665-9406-62AEC6A61658}" dt="2024-12-18T10:13:47.228" v="18752"/>
          <ac:spMkLst>
            <pc:docMk/>
            <pc:sldMk cId="2483455773" sldId="313"/>
            <ac:spMk id="30" creationId="{9EA3DA31-EC2A-F511-0D89-CF54C7C2746E}"/>
          </ac:spMkLst>
        </pc:spChg>
        <pc:spChg chg="mod">
          <ac:chgData name="Huyền Nguyễn" userId="ee48879bf47bc5e0" providerId="LiveId" clId="{6332C565-CC3C-4665-9406-62AEC6A61658}" dt="2024-12-18T10:13:47.228" v="18752"/>
          <ac:spMkLst>
            <pc:docMk/>
            <pc:sldMk cId="2483455773" sldId="313"/>
            <ac:spMk id="31" creationId="{BA29465A-C7E8-474F-1283-B50D28D5DB89}"/>
          </ac:spMkLst>
        </pc:spChg>
        <pc:spChg chg="mod">
          <ac:chgData name="Huyền Nguyễn" userId="ee48879bf47bc5e0" providerId="LiveId" clId="{6332C565-CC3C-4665-9406-62AEC6A61658}" dt="2024-12-18T10:13:47.228" v="18752"/>
          <ac:spMkLst>
            <pc:docMk/>
            <pc:sldMk cId="2483455773" sldId="313"/>
            <ac:spMk id="32" creationId="{E1C09116-E8CD-F6AF-C5B5-C13A08EBA7BA}"/>
          </ac:spMkLst>
        </pc:spChg>
        <pc:spChg chg="mod">
          <ac:chgData name="Huyền Nguyễn" userId="ee48879bf47bc5e0" providerId="LiveId" clId="{6332C565-CC3C-4665-9406-62AEC6A61658}" dt="2024-12-18T10:13:47.228" v="18752"/>
          <ac:spMkLst>
            <pc:docMk/>
            <pc:sldMk cId="2483455773" sldId="313"/>
            <ac:spMk id="33" creationId="{B47DEF98-37D9-2896-54A3-D9C277EDD1B8}"/>
          </ac:spMkLst>
        </pc:spChg>
        <pc:spChg chg="mod">
          <ac:chgData name="Huyền Nguyễn" userId="ee48879bf47bc5e0" providerId="LiveId" clId="{6332C565-CC3C-4665-9406-62AEC6A61658}" dt="2024-12-18T10:13:47.228" v="18752"/>
          <ac:spMkLst>
            <pc:docMk/>
            <pc:sldMk cId="2483455773" sldId="313"/>
            <ac:spMk id="34" creationId="{CF95A99B-474D-03F9-96B7-4DA57D8DFC2E}"/>
          </ac:spMkLst>
        </pc:spChg>
        <pc:spChg chg="mod">
          <ac:chgData name="Huyền Nguyễn" userId="ee48879bf47bc5e0" providerId="LiveId" clId="{6332C565-CC3C-4665-9406-62AEC6A61658}" dt="2024-12-18T10:13:47.228" v="18752"/>
          <ac:spMkLst>
            <pc:docMk/>
            <pc:sldMk cId="2483455773" sldId="313"/>
            <ac:spMk id="35" creationId="{B7D2F826-C66C-FA14-879B-74F5F890BB17}"/>
          </ac:spMkLst>
        </pc:spChg>
        <pc:spChg chg="mod">
          <ac:chgData name="Huyền Nguyễn" userId="ee48879bf47bc5e0" providerId="LiveId" clId="{6332C565-CC3C-4665-9406-62AEC6A61658}" dt="2024-12-18T10:13:47.228" v="18752"/>
          <ac:spMkLst>
            <pc:docMk/>
            <pc:sldMk cId="2483455773" sldId="313"/>
            <ac:spMk id="36" creationId="{8A3D1F6B-CAC5-0E97-EB66-9ABA484D70E0}"/>
          </ac:spMkLst>
        </pc:spChg>
        <pc:spChg chg="mod">
          <ac:chgData name="Huyền Nguyễn" userId="ee48879bf47bc5e0" providerId="LiveId" clId="{6332C565-CC3C-4665-9406-62AEC6A61658}" dt="2024-12-18T10:13:47.228" v="18752"/>
          <ac:spMkLst>
            <pc:docMk/>
            <pc:sldMk cId="2483455773" sldId="313"/>
            <ac:spMk id="37" creationId="{22AAF952-C6FB-8C32-9B3F-89FC64EB264F}"/>
          </ac:spMkLst>
        </pc:spChg>
        <pc:spChg chg="mod">
          <ac:chgData name="Huyền Nguyễn" userId="ee48879bf47bc5e0" providerId="LiveId" clId="{6332C565-CC3C-4665-9406-62AEC6A61658}" dt="2024-12-18T10:13:47.228" v="18752"/>
          <ac:spMkLst>
            <pc:docMk/>
            <pc:sldMk cId="2483455773" sldId="313"/>
            <ac:spMk id="38" creationId="{D979CE6B-2AB8-1E68-09BF-615BCE18D381}"/>
          </ac:spMkLst>
        </pc:spChg>
        <pc:spChg chg="mod">
          <ac:chgData name="Huyền Nguyễn" userId="ee48879bf47bc5e0" providerId="LiveId" clId="{6332C565-CC3C-4665-9406-62AEC6A61658}" dt="2024-12-18T10:13:47.228" v="18752"/>
          <ac:spMkLst>
            <pc:docMk/>
            <pc:sldMk cId="2483455773" sldId="313"/>
            <ac:spMk id="39" creationId="{45BF4DA8-4EF6-6A29-D3F2-2CA945BCC742}"/>
          </ac:spMkLst>
        </pc:spChg>
        <pc:spChg chg="mod">
          <ac:chgData name="Huyền Nguyễn" userId="ee48879bf47bc5e0" providerId="LiveId" clId="{6332C565-CC3C-4665-9406-62AEC6A61658}" dt="2024-12-18T10:13:47.228" v="18752"/>
          <ac:spMkLst>
            <pc:docMk/>
            <pc:sldMk cId="2483455773" sldId="313"/>
            <ac:spMk id="40" creationId="{E01469E7-C030-AF37-D17F-041426225635}"/>
          </ac:spMkLst>
        </pc:spChg>
        <pc:spChg chg="mod">
          <ac:chgData name="Huyền Nguyễn" userId="ee48879bf47bc5e0" providerId="LiveId" clId="{6332C565-CC3C-4665-9406-62AEC6A61658}" dt="2024-12-18T10:13:47.228" v="18752"/>
          <ac:spMkLst>
            <pc:docMk/>
            <pc:sldMk cId="2483455773" sldId="313"/>
            <ac:spMk id="41" creationId="{90A0CF02-EE82-3C8A-4E86-FAFAD8E8FC34}"/>
          </ac:spMkLst>
        </pc:spChg>
        <pc:spChg chg="mod">
          <ac:chgData name="Huyền Nguyễn" userId="ee48879bf47bc5e0" providerId="LiveId" clId="{6332C565-CC3C-4665-9406-62AEC6A61658}" dt="2024-12-18T10:13:47.228" v="18752"/>
          <ac:spMkLst>
            <pc:docMk/>
            <pc:sldMk cId="2483455773" sldId="313"/>
            <ac:spMk id="42" creationId="{D7C57DAB-9F84-0896-7B90-0BE70397C4FC}"/>
          </ac:spMkLst>
        </pc:spChg>
        <pc:spChg chg="mod">
          <ac:chgData name="Huyền Nguyễn" userId="ee48879bf47bc5e0" providerId="LiveId" clId="{6332C565-CC3C-4665-9406-62AEC6A61658}" dt="2024-12-18T10:13:47.228" v="18752"/>
          <ac:spMkLst>
            <pc:docMk/>
            <pc:sldMk cId="2483455773" sldId="313"/>
            <ac:spMk id="43" creationId="{CC3635E3-705A-77C0-3499-420DE3883815}"/>
          </ac:spMkLst>
        </pc:spChg>
        <pc:spChg chg="mod">
          <ac:chgData name="Huyền Nguyễn" userId="ee48879bf47bc5e0" providerId="LiveId" clId="{6332C565-CC3C-4665-9406-62AEC6A61658}" dt="2024-12-18T10:13:47.228" v="18752"/>
          <ac:spMkLst>
            <pc:docMk/>
            <pc:sldMk cId="2483455773" sldId="313"/>
            <ac:spMk id="44" creationId="{C34C6291-578D-17AD-83BE-337D1151BD90}"/>
          </ac:spMkLst>
        </pc:spChg>
        <pc:spChg chg="mod">
          <ac:chgData name="Huyền Nguyễn" userId="ee48879bf47bc5e0" providerId="LiveId" clId="{6332C565-CC3C-4665-9406-62AEC6A61658}" dt="2024-12-18T10:13:47.228" v="18752"/>
          <ac:spMkLst>
            <pc:docMk/>
            <pc:sldMk cId="2483455773" sldId="313"/>
            <ac:spMk id="45" creationId="{4040C3D9-8888-8DA0-2AF6-D98CDAE7F7AF}"/>
          </ac:spMkLst>
        </pc:spChg>
        <pc:spChg chg="mod">
          <ac:chgData name="Huyền Nguyễn" userId="ee48879bf47bc5e0" providerId="LiveId" clId="{6332C565-CC3C-4665-9406-62AEC6A61658}" dt="2024-12-18T10:13:47.228" v="18752"/>
          <ac:spMkLst>
            <pc:docMk/>
            <pc:sldMk cId="2483455773" sldId="313"/>
            <ac:spMk id="46" creationId="{8799931E-9B2B-A475-71A5-B10755F2EFE5}"/>
          </ac:spMkLst>
        </pc:spChg>
        <pc:spChg chg="mod">
          <ac:chgData name="Huyền Nguyễn" userId="ee48879bf47bc5e0" providerId="LiveId" clId="{6332C565-CC3C-4665-9406-62AEC6A61658}" dt="2024-12-18T10:13:47.228" v="18752"/>
          <ac:spMkLst>
            <pc:docMk/>
            <pc:sldMk cId="2483455773" sldId="313"/>
            <ac:spMk id="47" creationId="{59C802D2-BE3B-957E-2BB5-CCE481811530}"/>
          </ac:spMkLst>
        </pc:spChg>
        <pc:spChg chg="mod">
          <ac:chgData name="Huyền Nguyễn" userId="ee48879bf47bc5e0" providerId="LiveId" clId="{6332C565-CC3C-4665-9406-62AEC6A61658}" dt="2024-12-18T10:13:47.228" v="18752"/>
          <ac:spMkLst>
            <pc:docMk/>
            <pc:sldMk cId="2483455773" sldId="313"/>
            <ac:spMk id="48" creationId="{AEAF3AEE-23CF-7FCB-4823-0B9F1BC649C1}"/>
          </ac:spMkLst>
        </pc:spChg>
        <pc:spChg chg="mod">
          <ac:chgData name="Huyền Nguyễn" userId="ee48879bf47bc5e0" providerId="LiveId" clId="{6332C565-CC3C-4665-9406-62AEC6A61658}" dt="2024-12-18T10:13:47.228" v="18752"/>
          <ac:spMkLst>
            <pc:docMk/>
            <pc:sldMk cId="2483455773" sldId="313"/>
            <ac:spMk id="49" creationId="{F178039D-0D7D-DBB7-5B29-5E0E53082AE0}"/>
          </ac:spMkLst>
        </pc:spChg>
        <pc:spChg chg="mod">
          <ac:chgData name="Huyền Nguyễn" userId="ee48879bf47bc5e0" providerId="LiveId" clId="{6332C565-CC3C-4665-9406-62AEC6A61658}" dt="2024-12-18T10:13:47.228" v="18752"/>
          <ac:spMkLst>
            <pc:docMk/>
            <pc:sldMk cId="2483455773" sldId="313"/>
            <ac:spMk id="50" creationId="{28EBFB1E-0900-DEDF-1AFA-22D595295717}"/>
          </ac:spMkLst>
        </pc:spChg>
        <pc:spChg chg="mod">
          <ac:chgData name="Huyền Nguyễn" userId="ee48879bf47bc5e0" providerId="LiveId" clId="{6332C565-CC3C-4665-9406-62AEC6A61658}" dt="2024-12-18T10:13:47.228" v="18752"/>
          <ac:spMkLst>
            <pc:docMk/>
            <pc:sldMk cId="2483455773" sldId="313"/>
            <ac:spMk id="51" creationId="{6F3F8E00-B571-06EB-564A-624B887ACE7D}"/>
          </ac:spMkLst>
        </pc:spChg>
        <pc:spChg chg="mod">
          <ac:chgData name="Huyền Nguyễn" userId="ee48879bf47bc5e0" providerId="LiveId" clId="{6332C565-CC3C-4665-9406-62AEC6A61658}" dt="2024-12-18T10:13:47.228" v="18752"/>
          <ac:spMkLst>
            <pc:docMk/>
            <pc:sldMk cId="2483455773" sldId="313"/>
            <ac:spMk id="52" creationId="{55B4343E-3FC9-FB1A-2546-3FA8B3452A36}"/>
          </ac:spMkLst>
        </pc:spChg>
        <pc:spChg chg="mod">
          <ac:chgData name="Huyền Nguyễn" userId="ee48879bf47bc5e0" providerId="LiveId" clId="{6332C565-CC3C-4665-9406-62AEC6A61658}" dt="2024-12-18T10:13:47.228" v="18752"/>
          <ac:spMkLst>
            <pc:docMk/>
            <pc:sldMk cId="2483455773" sldId="313"/>
            <ac:spMk id="53" creationId="{92BF8456-BE3D-254F-C413-26DDD26C94A4}"/>
          </ac:spMkLst>
        </pc:spChg>
        <pc:spChg chg="mod">
          <ac:chgData name="Huyền Nguyễn" userId="ee48879bf47bc5e0" providerId="LiveId" clId="{6332C565-CC3C-4665-9406-62AEC6A61658}" dt="2024-12-18T10:13:47.228" v="18752"/>
          <ac:spMkLst>
            <pc:docMk/>
            <pc:sldMk cId="2483455773" sldId="313"/>
            <ac:spMk id="54" creationId="{E33D128F-45C8-BB93-6477-F9E78B6AFBEC}"/>
          </ac:spMkLst>
        </pc:spChg>
        <pc:spChg chg="mod">
          <ac:chgData name="Huyền Nguyễn" userId="ee48879bf47bc5e0" providerId="LiveId" clId="{6332C565-CC3C-4665-9406-62AEC6A61658}" dt="2024-12-18T10:13:47.228" v="18752"/>
          <ac:spMkLst>
            <pc:docMk/>
            <pc:sldMk cId="2483455773" sldId="313"/>
            <ac:spMk id="55" creationId="{2B31CEBD-CCF2-5834-059E-F90AE8C5E22F}"/>
          </ac:spMkLst>
        </pc:spChg>
        <pc:spChg chg="mod">
          <ac:chgData name="Huyền Nguyễn" userId="ee48879bf47bc5e0" providerId="LiveId" clId="{6332C565-CC3C-4665-9406-62AEC6A61658}" dt="2024-12-18T10:13:47.228" v="18752"/>
          <ac:spMkLst>
            <pc:docMk/>
            <pc:sldMk cId="2483455773" sldId="313"/>
            <ac:spMk id="56" creationId="{B4BEB61B-EDCE-CFF6-4C88-D53454B48EA3}"/>
          </ac:spMkLst>
        </pc:spChg>
        <pc:spChg chg="mod">
          <ac:chgData name="Huyền Nguyễn" userId="ee48879bf47bc5e0" providerId="LiveId" clId="{6332C565-CC3C-4665-9406-62AEC6A61658}" dt="2024-12-18T10:13:47.228" v="18752"/>
          <ac:spMkLst>
            <pc:docMk/>
            <pc:sldMk cId="2483455773" sldId="313"/>
            <ac:spMk id="57" creationId="{03F7E8FF-73B1-C999-8184-A32B6A3AA25B}"/>
          </ac:spMkLst>
        </pc:spChg>
        <pc:spChg chg="mod">
          <ac:chgData name="Huyền Nguyễn" userId="ee48879bf47bc5e0" providerId="LiveId" clId="{6332C565-CC3C-4665-9406-62AEC6A61658}" dt="2024-12-18T10:13:47.228" v="18752"/>
          <ac:spMkLst>
            <pc:docMk/>
            <pc:sldMk cId="2483455773" sldId="313"/>
            <ac:spMk id="58" creationId="{6AA86BAC-2C95-1491-7672-42A316C98DC8}"/>
          </ac:spMkLst>
        </pc:spChg>
        <pc:grpChg chg="add mod ord">
          <ac:chgData name="Huyền Nguyễn" userId="ee48879bf47bc5e0" providerId="LiveId" clId="{6332C565-CC3C-4665-9406-62AEC6A61658}" dt="2024-12-18T10:13:49.107" v="18753" actId="167"/>
          <ac:grpSpMkLst>
            <pc:docMk/>
            <pc:sldMk cId="2483455773" sldId="313"/>
            <ac:grpSpMk id="2" creationId="{12CCFBC3-240F-9693-91AA-868CE962C1AD}"/>
          </ac:grpSpMkLst>
        </pc:grpChg>
      </pc:sldChg>
      <pc:sldChg chg="del">
        <pc:chgData name="Huyền Nguyễn" userId="ee48879bf47bc5e0" providerId="LiveId" clId="{6332C565-CC3C-4665-9406-62AEC6A61658}" dt="2024-12-13T17:24:04.550" v="958" actId="47"/>
        <pc:sldMkLst>
          <pc:docMk/>
          <pc:sldMk cId="3232995256" sldId="313"/>
        </pc:sldMkLst>
      </pc:sldChg>
      <pc:sldChg chg="addSp delSp modSp del mod delAnim modAnim">
        <pc:chgData name="Huyền Nguyễn" userId="ee48879bf47bc5e0" providerId="LiveId" clId="{6332C565-CC3C-4665-9406-62AEC6A61658}" dt="2024-12-18T13:16:30.815" v="29757" actId="47"/>
        <pc:sldMkLst>
          <pc:docMk/>
          <pc:sldMk cId="2208978964" sldId="314"/>
        </pc:sldMkLst>
      </pc:sldChg>
      <pc:sldChg chg="del">
        <pc:chgData name="Huyền Nguyễn" userId="ee48879bf47bc5e0" providerId="LiveId" clId="{6332C565-CC3C-4665-9406-62AEC6A61658}" dt="2024-12-13T18:56:05.204" v="7709" actId="47"/>
        <pc:sldMkLst>
          <pc:docMk/>
          <pc:sldMk cId="3225278276" sldId="315"/>
        </pc:sldMkLst>
      </pc:sldChg>
      <pc:sldChg chg="addSp modSp add mod">
        <pc:chgData name="Huyền Nguyễn" userId="ee48879bf47bc5e0" providerId="LiveId" clId="{6332C565-CC3C-4665-9406-62AEC6A61658}" dt="2024-12-18T11:22:11.935" v="21560" actId="368"/>
        <pc:sldMkLst>
          <pc:docMk/>
          <pc:sldMk cId="4062930293" sldId="315"/>
        </pc:sldMkLst>
        <pc:spChg chg="mod">
          <ac:chgData name="Huyền Nguyễn" userId="ee48879bf47bc5e0" providerId="LiveId" clId="{6332C565-CC3C-4665-9406-62AEC6A61658}" dt="2024-12-18T10:13:55.085" v="18823"/>
          <ac:spMkLst>
            <pc:docMk/>
            <pc:sldMk cId="4062930293" sldId="315"/>
            <ac:spMk id="3" creationId="{97E58F5F-4851-BA27-55B8-87FD1E30BC6E}"/>
          </ac:spMkLst>
        </pc:spChg>
        <pc:spChg chg="mod">
          <ac:chgData name="Huyền Nguyễn" userId="ee48879bf47bc5e0" providerId="LiveId" clId="{6332C565-CC3C-4665-9406-62AEC6A61658}" dt="2024-12-18T10:13:55.085" v="18823"/>
          <ac:spMkLst>
            <pc:docMk/>
            <pc:sldMk cId="4062930293" sldId="315"/>
            <ac:spMk id="4" creationId="{1F9094F7-E600-3105-6BF0-5536A2C99E81}"/>
          </ac:spMkLst>
        </pc:spChg>
        <pc:spChg chg="mod">
          <ac:chgData name="Huyền Nguyễn" userId="ee48879bf47bc5e0" providerId="LiveId" clId="{6332C565-CC3C-4665-9406-62AEC6A61658}" dt="2024-12-18T10:13:55.085" v="18823"/>
          <ac:spMkLst>
            <pc:docMk/>
            <pc:sldMk cId="4062930293" sldId="315"/>
            <ac:spMk id="5" creationId="{630E5857-BC29-6632-8B1D-CB435392AC6F}"/>
          </ac:spMkLst>
        </pc:spChg>
        <pc:spChg chg="mod">
          <ac:chgData name="Huyền Nguyễn" userId="ee48879bf47bc5e0" providerId="LiveId" clId="{6332C565-CC3C-4665-9406-62AEC6A61658}" dt="2024-12-18T10:13:55.085" v="18823"/>
          <ac:spMkLst>
            <pc:docMk/>
            <pc:sldMk cId="4062930293" sldId="315"/>
            <ac:spMk id="6" creationId="{854137AF-D71F-1D83-C781-E3E036E3E4D6}"/>
          </ac:spMkLst>
        </pc:spChg>
        <pc:spChg chg="mod">
          <ac:chgData name="Huyền Nguyễn" userId="ee48879bf47bc5e0" providerId="LiveId" clId="{6332C565-CC3C-4665-9406-62AEC6A61658}" dt="2024-12-18T10:13:55.085" v="18823"/>
          <ac:spMkLst>
            <pc:docMk/>
            <pc:sldMk cId="4062930293" sldId="315"/>
            <ac:spMk id="7" creationId="{CA84B993-2982-8F9E-A627-D932749A2D58}"/>
          </ac:spMkLst>
        </pc:spChg>
        <pc:spChg chg="mod">
          <ac:chgData name="Huyền Nguyễn" userId="ee48879bf47bc5e0" providerId="LiveId" clId="{6332C565-CC3C-4665-9406-62AEC6A61658}" dt="2024-12-18T10:13:55.085" v="18823"/>
          <ac:spMkLst>
            <pc:docMk/>
            <pc:sldMk cId="4062930293" sldId="315"/>
            <ac:spMk id="8" creationId="{BDA89128-CA38-0042-CC90-AEB24E12CBB9}"/>
          </ac:spMkLst>
        </pc:spChg>
        <pc:spChg chg="mod">
          <ac:chgData name="Huyền Nguyễn" userId="ee48879bf47bc5e0" providerId="LiveId" clId="{6332C565-CC3C-4665-9406-62AEC6A61658}" dt="2024-12-18T11:22:11.935" v="21560" actId="368"/>
          <ac:spMkLst>
            <pc:docMk/>
            <pc:sldMk cId="4062930293" sldId="315"/>
            <ac:spMk id="9" creationId="{018AD89B-885D-983C-F4F6-FC485515F49D}"/>
          </ac:spMkLst>
        </pc:spChg>
        <pc:spChg chg="mod">
          <ac:chgData name="Huyền Nguyễn" userId="ee48879bf47bc5e0" providerId="LiveId" clId="{6332C565-CC3C-4665-9406-62AEC6A61658}" dt="2024-12-18T11:21:53.896" v="21420" actId="1076"/>
          <ac:spMkLst>
            <pc:docMk/>
            <pc:sldMk cId="4062930293" sldId="315"/>
            <ac:spMk id="10" creationId="{4D1DA2F5-D9A5-C765-0E47-25DD326F3067}"/>
          </ac:spMkLst>
        </pc:spChg>
        <pc:spChg chg="mod">
          <ac:chgData name="Huyền Nguyễn" userId="ee48879bf47bc5e0" providerId="LiveId" clId="{6332C565-CC3C-4665-9406-62AEC6A61658}" dt="2024-12-18T11:21:53.896" v="21420" actId="1076"/>
          <ac:spMkLst>
            <pc:docMk/>
            <pc:sldMk cId="4062930293" sldId="315"/>
            <ac:spMk id="11" creationId="{1713963F-2894-56F2-E53C-4371936FB85C}"/>
          </ac:spMkLst>
        </pc:spChg>
        <pc:spChg chg="mod">
          <ac:chgData name="Huyền Nguyễn" userId="ee48879bf47bc5e0" providerId="LiveId" clId="{6332C565-CC3C-4665-9406-62AEC6A61658}" dt="2024-12-18T11:21:53.896" v="21420" actId="1076"/>
          <ac:spMkLst>
            <pc:docMk/>
            <pc:sldMk cId="4062930293" sldId="315"/>
            <ac:spMk id="12" creationId="{72E080E8-9CBE-7E1E-25CC-340E27A4D017}"/>
          </ac:spMkLst>
        </pc:spChg>
        <pc:spChg chg="mod">
          <ac:chgData name="Huyền Nguyễn" userId="ee48879bf47bc5e0" providerId="LiveId" clId="{6332C565-CC3C-4665-9406-62AEC6A61658}" dt="2024-12-18T11:21:53.896" v="21420" actId="1076"/>
          <ac:spMkLst>
            <pc:docMk/>
            <pc:sldMk cId="4062930293" sldId="315"/>
            <ac:spMk id="13" creationId="{98AC7C36-17E6-7D99-2014-5789447F054D}"/>
          </ac:spMkLst>
        </pc:spChg>
        <pc:spChg chg="mod">
          <ac:chgData name="Huyền Nguyễn" userId="ee48879bf47bc5e0" providerId="LiveId" clId="{6332C565-CC3C-4665-9406-62AEC6A61658}" dt="2024-12-18T11:22:07.017" v="21490" actId="1076"/>
          <ac:spMkLst>
            <pc:docMk/>
            <pc:sldMk cId="4062930293" sldId="315"/>
            <ac:spMk id="14" creationId="{F26A5EAB-E5AD-94BE-45D6-5F46AA945CA3}"/>
          </ac:spMkLst>
        </pc:spChg>
        <pc:spChg chg="mod">
          <ac:chgData name="Huyền Nguyễn" userId="ee48879bf47bc5e0" providerId="LiveId" clId="{6332C565-CC3C-4665-9406-62AEC6A61658}" dt="2024-12-18T10:13:55.085" v="18823"/>
          <ac:spMkLst>
            <pc:docMk/>
            <pc:sldMk cId="4062930293" sldId="315"/>
            <ac:spMk id="15" creationId="{D2B85361-6938-7269-B14C-EB7BDA3ACFAF}"/>
          </ac:spMkLst>
        </pc:spChg>
        <pc:spChg chg="mod">
          <ac:chgData name="Huyền Nguyễn" userId="ee48879bf47bc5e0" providerId="LiveId" clId="{6332C565-CC3C-4665-9406-62AEC6A61658}" dt="2024-12-18T10:13:55.085" v="18823"/>
          <ac:spMkLst>
            <pc:docMk/>
            <pc:sldMk cId="4062930293" sldId="315"/>
            <ac:spMk id="16" creationId="{940B468F-E3D7-74B4-B851-196EA7B08506}"/>
          </ac:spMkLst>
        </pc:spChg>
        <pc:spChg chg="mod">
          <ac:chgData name="Huyền Nguyễn" userId="ee48879bf47bc5e0" providerId="LiveId" clId="{6332C565-CC3C-4665-9406-62AEC6A61658}" dt="2024-12-18T10:13:55.085" v="18823"/>
          <ac:spMkLst>
            <pc:docMk/>
            <pc:sldMk cId="4062930293" sldId="315"/>
            <ac:spMk id="17" creationId="{D351ACFC-A7D6-F137-C869-A1E17E718E5F}"/>
          </ac:spMkLst>
        </pc:spChg>
        <pc:spChg chg="mod">
          <ac:chgData name="Huyền Nguyễn" userId="ee48879bf47bc5e0" providerId="LiveId" clId="{6332C565-CC3C-4665-9406-62AEC6A61658}" dt="2024-12-18T10:13:55.085" v="18823"/>
          <ac:spMkLst>
            <pc:docMk/>
            <pc:sldMk cId="4062930293" sldId="315"/>
            <ac:spMk id="18" creationId="{A95FC8B6-F8B3-7D36-1432-D882687571A4}"/>
          </ac:spMkLst>
        </pc:spChg>
        <pc:spChg chg="mod">
          <ac:chgData name="Huyền Nguyễn" userId="ee48879bf47bc5e0" providerId="LiveId" clId="{6332C565-CC3C-4665-9406-62AEC6A61658}" dt="2024-12-18T10:13:55.085" v="18823"/>
          <ac:spMkLst>
            <pc:docMk/>
            <pc:sldMk cId="4062930293" sldId="315"/>
            <ac:spMk id="19" creationId="{6D1BB818-78C6-D7BD-A6D6-9833FC039A06}"/>
          </ac:spMkLst>
        </pc:spChg>
        <pc:spChg chg="mod">
          <ac:chgData name="Huyền Nguyễn" userId="ee48879bf47bc5e0" providerId="LiveId" clId="{6332C565-CC3C-4665-9406-62AEC6A61658}" dt="2024-12-18T10:13:55.085" v="18823"/>
          <ac:spMkLst>
            <pc:docMk/>
            <pc:sldMk cId="4062930293" sldId="315"/>
            <ac:spMk id="20" creationId="{90E59CB0-8EF7-D023-E750-751055BD5891}"/>
          </ac:spMkLst>
        </pc:spChg>
        <pc:spChg chg="mod">
          <ac:chgData name="Huyền Nguyễn" userId="ee48879bf47bc5e0" providerId="LiveId" clId="{6332C565-CC3C-4665-9406-62AEC6A61658}" dt="2024-12-18T10:13:55.085" v="18823"/>
          <ac:spMkLst>
            <pc:docMk/>
            <pc:sldMk cId="4062930293" sldId="315"/>
            <ac:spMk id="21" creationId="{3D3DE0BC-51B8-480D-770E-D770327C9360}"/>
          </ac:spMkLst>
        </pc:spChg>
        <pc:spChg chg="mod">
          <ac:chgData name="Huyền Nguyễn" userId="ee48879bf47bc5e0" providerId="LiveId" clId="{6332C565-CC3C-4665-9406-62AEC6A61658}" dt="2024-12-18T10:13:55.085" v="18823"/>
          <ac:spMkLst>
            <pc:docMk/>
            <pc:sldMk cId="4062930293" sldId="315"/>
            <ac:spMk id="22" creationId="{6E7242C5-BCDC-68FD-9A78-C20714320799}"/>
          </ac:spMkLst>
        </pc:spChg>
        <pc:spChg chg="mod">
          <ac:chgData name="Huyền Nguyễn" userId="ee48879bf47bc5e0" providerId="LiveId" clId="{6332C565-CC3C-4665-9406-62AEC6A61658}" dt="2024-12-18T10:13:55.085" v="18823"/>
          <ac:spMkLst>
            <pc:docMk/>
            <pc:sldMk cId="4062930293" sldId="315"/>
            <ac:spMk id="23" creationId="{63B900B4-64CB-D7E0-22E5-4D22E16F4CFE}"/>
          </ac:spMkLst>
        </pc:spChg>
        <pc:spChg chg="mod">
          <ac:chgData name="Huyền Nguyễn" userId="ee48879bf47bc5e0" providerId="LiveId" clId="{6332C565-CC3C-4665-9406-62AEC6A61658}" dt="2024-12-18T10:13:55.085" v="18823"/>
          <ac:spMkLst>
            <pc:docMk/>
            <pc:sldMk cId="4062930293" sldId="315"/>
            <ac:spMk id="24" creationId="{B5B0B441-D5A9-7F6F-B654-82F8670F3105}"/>
          </ac:spMkLst>
        </pc:spChg>
        <pc:spChg chg="mod">
          <ac:chgData name="Huyền Nguyễn" userId="ee48879bf47bc5e0" providerId="LiveId" clId="{6332C565-CC3C-4665-9406-62AEC6A61658}" dt="2024-12-18T10:13:55.085" v="18823"/>
          <ac:spMkLst>
            <pc:docMk/>
            <pc:sldMk cId="4062930293" sldId="315"/>
            <ac:spMk id="25" creationId="{15CF0208-A323-A3C9-4414-F490070FADFE}"/>
          </ac:spMkLst>
        </pc:spChg>
        <pc:spChg chg="mod">
          <ac:chgData name="Huyền Nguyễn" userId="ee48879bf47bc5e0" providerId="LiveId" clId="{6332C565-CC3C-4665-9406-62AEC6A61658}" dt="2024-12-18T10:13:55.085" v="18823"/>
          <ac:spMkLst>
            <pc:docMk/>
            <pc:sldMk cId="4062930293" sldId="315"/>
            <ac:spMk id="26" creationId="{1ABB6BE2-9ED3-66FB-8F5B-89C767981BD5}"/>
          </ac:spMkLst>
        </pc:spChg>
        <pc:spChg chg="mod">
          <ac:chgData name="Huyền Nguyễn" userId="ee48879bf47bc5e0" providerId="LiveId" clId="{6332C565-CC3C-4665-9406-62AEC6A61658}" dt="2024-12-18T10:13:55.085" v="18823"/>
          <ac:spMkLst>
            <pc:docMk/>
            <pc:sldMk cId="4062930293" sldId="315"/>
            <ac:spMk id="27" creationId="{982FACB6-F60B-D97C-4D78-E53A2401F5A5}"/>
          </ac:spMkLst>
        </pc:spChg>
        <pc:spChg chg="mod">
          <ac:chgData name="Huyền Nguyễn" userId="ee48879bf47bc5e0" providerId="LiveId" clId="{6332C565-CC3C-4665-9406-62AEC6A61658}" dt="2024-12-18T10:13:55.085" v="18823"/>
          <ac:spMkLst>
            <pc:docMk/>
            <pc:sldMk cId="4062930293" sldId="315"/>
            <ac:spMk id="28" creationId="{1EE5D489-D3B6-2650-51B9-4E2043C1E4AD}"/>
          </ac:spMkLst>
        </pc:spChg>
        <pc:spChg chg="mod">
          <ac:chgData name="Huyền Nguyễn" userId="ee48879bf47bc5e0" providerId="LiveId" clId="{6332C565-CC3C-4665-9406-62AEC6A61658}" dt="2024-12-18T10:13:55.085" v="18823"/>
          <ac:spMkLst>
            <pc:docMk/>
            <pc:sldMk cId="4062930293" sldId="315"/>
            <ac:spMk id="29" creationId="{AFE516E0-D84E-D35B-88EE-646E58467346}"/>
          </ac:spMkLst>
        </pc:spChg>
        <pc:spChg chg="mod">
          <ac:chgData name="Huyền Nguyễn" userId="ee48879bf47bc5e0" providerId="LiveId" clId="{6332C565-CC3C-4665-9406-62AEC6A61658}" dt="2024-12-18T10:13:55.085" v="18823"/>
          <ac:spMkLst>
            <pc:docMk/>
            <pc:sldMk cId="4062930293" sldId="315"/>
            <ac:spMk id="30" creationId="{3274BA4E-47EC-D7AF-4CAA-7449BA211E9F}"/>
          </ac:spMkLst>
        </pc:spChg>
        <pc:spChg chg="mod">
          <ac:chgData name="Huyền Nguyễn" userId="ee48879bf47bc5e0" providerId="LiveId" clId="{6332C565-CC3C-4665-9406-62AEC6A61658}" dt="2024-12-18T10:13:55.085" v="18823"/>
          <ac:spMkLst>
            <pc:docMk/>
            <pc:sldMk cId="4062930293" sldId="315"/>
            <ac:spMk id="31" creationId="{032A6283-2045-BCE6-C570-E30284E6881B}"/>
          </ac:spMkLst>
        </pc:spChg>
        <pc:spChg chg="mod">
          <ac:chgData name="Huyền Nguyễn" userId="ee48879bf47bc5e0" providerId="LiveId" clId="{6332C565-CC3C-4665-9406-62AEC6A61658}" dt="2024-12-18T10:13:55.085" v="18823"/>
          <ac:spMkLst>
            <pc:docMk/>
            <pc:sldMk cId="4062930293" sldId="315"/>
            <ac:spMk id="32" creationId="{B9BA0644-57D4-0E65-2673-29C0752AEEF6}"/>
          </ac:spMkLst>
        </pc:spChg>
        <pc:spChg chg="mod">
          <ac:chgData name="Huyền Nguyễn" userId="ee48879bf47bc5e0" providerId="LiveId" clId="{6332C565-CC3C-4665-9406-62AEC6A61658}" dt="2024-12-18T10:13:55.085" v="18823"/>
          <ac:spMkLst>
            <pc:docMk/>
            <pc:sldMk cId="4062930293" sldId="315"/>
            <ac:spMk id="33" creationId="{B53AB46B-4E11-3AF3-D550-372C81F82431}"/>
          </ac:spMkLst>
        </pc:spChg>
        <pc:spChg chg="mod">
          <ac:chgData name="Huyền Nguyễn" userId="ee48879bf47bc5e0" providerId="LiveId" clId="{6332C565-CC3C-4665-9406-62AEC6A61658}" dt="2024-12-18T10:13:55.085" v="18823"/>
          <ac:spMkLst>
            <pc:docMk/>
            <pc:sldMk cId="4062930293" sldId="315"/>
            <ac:spMk id="34" creationId="{6B2CB6E1-8CD4-4C1E-CFE7-48D2B584A03D}"/>
          </ac:spMkLst>
        </pc:spChg>
        <pc:spChg chg="mod">
          <ac:chgData name="Huyền Nguyễn" userId="ee48879bf47bc5e0" providerId="LiveId" clId="{6332C565-CC3C-4665-9406-62AEC6A61658}" dt="2024-12-18T10:13:55.085" v="18823"/>
          <ac:spMkLst>
            <pc:docMk/>
            <pc:sldMk cId="4062930293" sldId="315"/>
            <ac:spMk id="35" creationId="{8FBA08C7-BE55-0C02-A65D-0F7F22C70D06}"/>
          </ac:spMkLst>
        </pc:spChg>
        <pc:spChg chg="mod">
          <ac:chgData name="Huyền Nguyễn" userId="ee48879bf47bc5e0" providerId="LiveId" clId="{6332C565-CC3C-4665-9406-62AEC6A61658}" dt="2024-12-18T10:13:55.085" v="18823"/>
          <ac:spMkLst>
            <pc:docMk/>
            <pc:sldMk cId="4062930293" sldId="315"/>
            <ac:spMk id="36" creationId="{A1A31B3F-BB1C-2B9C-9EF8-F5BD46B21886}"/>
          </ac:spMkLst>
        </pc:spChg>
        <pc:spChg chg="mod">
          <ac:chgData name="Huyền Nguyễn" userId="ee48879bf47bc5e0" providerId="LiveId" clId="{6332C565-CC3C-4665-9406-62AEC6A61658}" dt="2024-12-18T10:13:55.085" v="18823"/>
          <ac:spMkLst>
            <pc:docMk/>
            <pc:sldMk cId="4062930293" sldId="315"/>
            <ac:spMk id="37" creationId="{E9411B66-50A2-D0EF-1101-6CCF6D674242}"/>
          </ac:spMkLst>
        </pc:spChg>
        <pc:spChg chg="mod">
          <ac:chgData name="Huyền Nguyễn" userId="ee48879bf47bc5e0" providerId="LiveId" clId="{6332C565-CC3C-4665-9406-62AEC6A61658}" dt="2024-12-18T10:13:55.085" v="18823"/>
          <ac:spMkLst>
            <pc:docMk/>
            <pc:sldMk cId="4062930293" sldId="315"/>
            <ac:spMk id="38" creationId="{F03E50E8-1D4F-3AB7-24F4-401B8027098E}"/>
          </ac:spMkLst>
        </pc:spChg>
        <pc:spChg chg="mod">
          <ac:chgData name="Huyền Nguyễn" userId="ee48879bf47bc5e0" providerId="LiveId" clId="{6332C565-CC3C-4665-9406-62AEC6A61658}" dt="2024-12-18T10:13:55.085" v="18823"/>
          <ac:spMkLst>
            <pc:docMk/>
            <pc:sldMk cId="4062930293" sldId="315"/>
            <ac:spMk id="39" creationId="{07CCB91C-08DA-1F17-0381-2A1704D1C58E}"/>
          </ac:spMkLst>
        </pc:spChg>
        <pc:spChg chg="mod">
          <ac:chgData name="Huyền Nguyễn" userId="ee48879bf47bc5e0" providerId="LiveId" clId="{6332C565-CC3C-4665-9406-62AEC6A61658}" dt="2024-12-18T10:13:55.085" v="18823"/>
          <ac:spMkLst>
            <pc:docMk/>
            <pc:sldMk cId="4062930293" sldId="315"/>
            <ac:spMk id="40" creationId="{8211F972-E37E-63D0-DE55-D750744142F8}"/>
          </ac:spMkLst>
        </pc:spChg>
        <pc:spChg chg="mod">
          <ac:chgData name="Huyền Nguyễn" userId="ee48879bf47bc5e0" providerId="LiveId" clId="{6332C565-CC3C-4665-9406-62AEC6A61658}" dt="2024-12-18T10:13:55.085" v="18823"/>
          <ac:spMkLst>
            <pc:docMk/>
            <pc:sldMk cId="4062930293" sldId="315"/>
            <ac:spMk id="41" creationId="{3BA79BEB-8D16-65D0-8139-D1C6C983FEC0}"/>
          </ac:spMkLst>
        </pc:spChg>
        <pc:spChg chg="mod">
          <ac:chgData name="Huyền Nguyễn" userId="ee48879bf47bc5e0" providerId="LiveId" clId="{6332C565-CC3C-4665-9406-62AEC6A61658}" dt="2024-12-18T10:13:55.085" v="18823"/>
          <ac:spMkLst>
            <pc:docMk/>
            <pc:sldMk cId="4062930293" sldId="315"/>
            <ac:spMk id="42" creationId="{966B84AC-AD2A-316F-A29A-78D92A63BB6E}"/>
          </ac:spMkLst>
        </pc:spChg>
        <pc:spChg chg="mod">
          <ac:chgData name="Huyền Nguyễn" userId="ee48879bf47bc5e0" providerId="LiveId" clId="{6332C565-CC3C-4665-9406-62AEC6A61658}" dt="2024-12-18T10:13:55.085" v="18823"/>
          <ac:spMkLst>
            <pc:docMk/>
            <pc:sldMk cId="4062930293" sldId="315"/>
            <ac:spMk id="43" creationId="{AFE9CC60-3B5A-BAF1-F0AB-D82EAEF9FA3E}"/>
          </ac:spMkLst>
        </pc:spChg>
        <pc:spChg chg="mod">
          <ac:chgData name="Huyền Nguyễn" userId="ee48879bf47bc5e0" providerId="LiveId" clId="{6332C565-CC3C-4665-9406-62AEC6A61658}" dt="2024-12-18T10:13:55.085" v="18823"/>
          <ac:spMkLst>
            <pc:docMk/>
            <pc:sldMk cId="4062930293" sldId="315"/>
            <ac:spMk id="44" creationId="{FF15CA87-8139-754D-C7E2-681A22059D90}"/>
          </ac:spMkLst>
        </pc:spChg>
        <pc:spChg chg="mod">
          <ac:chgData name="Huyền Nguyễn" userId="ee48879bf47bc5e0" providerId="LiveId" clId="{6332C565-CC3C-4665-9406-62AEC6A61658}" dt="2024-12-18T10:13:55.085" v="18823"/>
          <ac:spMkLst>
            <pc:docMk/>
            <pc:sldMk cId="4062930293" sldId="315"/>
            <ac:spMk id="45" creationId="{4DDDBD95-7F8D-ED17-3BD1-72A777012101}"/>
          </ac:spMkLst>
        </pc:spChg>
        <pc:spChg chg="mod">
          <ac:chgData name="Huyền Nguyễn" userId="ee48879bf47bc5e0" providerId="LiveId" clId="{6332C565-CC3C-4665-9406-62AEC6A61658}" dt="2024-12-18T10:13:55.085" v="18823"/>
          <ac:spMkLst>
            <pc:docMk/>
            <pc:sldMk cId="4062930293" sldId="315"/>
            <ac:spMk id="46" creationId="{B9CA55BF-4C34-5BF8-BE00-15E109B586EB}"/>
          </ac:spMkLst>
        </pc:spChg>
        <pc:spChg chg="mod">
          <ac:chgData name="Huyền Nguyễn" userId="ee48879bf47bc5e0" providerId="LiveId" clId="{6332C565-CC3C-4665-9406-62AEC6A61658}" dt="2024-12-18T10:13:55.085" v="18823"/>
          <ac:spMkLst>
            <pc:docMk/>
            <pc:sldMk cId="4062930293" sldId="315"/>
            <ac:spMk id="47" creationId="{E3C4B670-F971-3355-67DE-55D3A2E0AAFE}"/>
          </ac:spMkLst>
        </pc:spChg>
        <pc:spChg chg="mod">
          <ac:chgData name="Huyền Nguyễn" userId="ee48879bf47bc5e0" providerId="LiveId" clId="{6332C565-CC3C-4665-9406-62AEC6A61658}" dt="2024-12-18T10:13:55.085" v="18823"/>
          <ac:spMkLst>
            <pc:docMk/>
            <pc:sldMk cId="4062930293" sldId="315"/>
            <ac:spMk id="48" creationId="{8CBF086B-8D0B-2E23-B026-8DB4791EEEF7}"/>
          </ac:spMkLst>
        </pc:spChg>
        <pc:spChg chg="mod">
          <ac:chgData name="Huyền Nguyễn" userId="ee48879bf47bc5e0" providerId="LiveId" clId="{6332C565-CC3C-4665-9406-62AEC6A61658}" dt="2024-12-18T10:13:55.085" v="18823"/>
          <ac:spMkLst>
            <pc:docMk/>
            <pc:sldMk cId="4062930293" sldId="315"/>
            <ac:spMk id="49" creationId="{E5F088D3-54E8-8264-5A90-505329719ADE}"/>
          </ac:spMkLst>
        </pc:spChg>
        <pc:spChg chg="mod">
          <ac:chgData name="Huyền Nguyễn" userId="ee48879bf47bc5e0" providerId="LiveId" clId="{6332C565-CC3C-4665-9406-62AEC6A61658}" dt="2024-12-18T10:13:55.085" v="18823"/>
          <ac:spMkLst>
            <pc:docMk/>
            <pc:sldMk cId="4062930293" sldId="315"/>
            <ac:spMk id="50" creationId="{6B8DD8F7-3975-BDB3-7E3F-BFAE42F2E5A9}"/>
          </ac:spMkLst>
        </pc:spChg>
        <pc:spChg chg="mod">
          <ac:chgData name="Huyền Nguyễn" userId="ee48879bf47bc5e0" providerId="LiveId" clId="{6332C565-CC3C-4665-9406-62AEC6A61658}" dt="2024-12-18T10:13:55.085" v="18823"/>
          <ac:spMkLst>
            <pc:docMk/>
            <pc:sldMk cId="4062930293" sldId="315"/>
            <ac:spMk id="51" creationId="{410054EB-6711-F44C-C8CA-3608E241CFF5}"/>
          </ac:spMkLst>
        </pc:spChg>
        <pc:spChg chg="mod">
          <ac:chgData name="Huyền Nguyễn" userId="ee48879bf47bc5e0" providerId="LiveId" clId="{6332C565-CC3C-4665-9406-62AEC6A61658}" dt="2024-12-18T10:13:55.085" v="18823"/>
          <ac:spMkLst>
            <pc:docMk/>
            <pc:sldMk cId="4062930293" sldId="315"/>
            <ac:spMk id="52" creationId="{232964F1-5041-CB63-5576-9CB7F5AEC99F}"/>
          </ac:spMkLst>
        </pc:spChg>
        <pc:spChg chg="mod">
          <ac:chgData name="Huyền Nguyễn" userId="ee48879bf47bc5e0" providerId="LiveId" clId="{6332C565-CC3C-4665-9406-62AEC6A61658}" dt="2024-12-18T10:13:55.085" v="18823"/>
          <ac:spMkLst>
            <pc:docMk/>
            <pc:sldMk cId="4062930293" sldId="315"/>
            <ac:spMk id="53" creationId="{099139F1-B612-D2E8-C444-5233B418F8B4}"/>
          </ac:spMkLst>
        </pc:spChg>
        <pc:spChg chg="mod">
          <ac:chgData name="Huyền Nguyễn" userId="ee48879bf47bc5e0" providerId="LiveId" clId="{6332C565-CC3C-4665-9406-62AEC6A61658}" dt="2024-12-18T10:13:55.085" v="18823"/>
          <ac:spMkLst>
            <pc:docMk/>
            <pc:sldMk cId="4062930293" sldId="315"/>
            <ac:spMk id="54" creationId="{72F3C829-EE92-CA80-A199-5D9F67C7C50C}"/>
          </ac:spMkLst>
        </pc:spChg>
        <pc:spChg chg="mod">
          <ac:chgData name="Huyền Nguyễn" userId="ee48879bf47bc5e0" providerId="LiveId" clId="{6332C565-CC3C-4665-9406-62AEC6A61658}" dt="2024-12-18T10:13:55.085" v="18823"/>
          <ac:spMkLst>
            <pc:docMk/>
            <pc:sldMk cId="4062930293" sldId="315"/>
            <ac:spMk id="55" creationId="{0F779374-84C7-A780-CB75-54DF20E3C9EA}"/>
          </ac:spMkLst>
        </pc:spChg>
        <pc:spChg chg="mod">
          <ac:chgData name="Huyền Nguyễn" userId="ee48879bf47bc5e0" providerId="LiveId" clId="{6332C565-CC3C-4665-9406-62AEC6A61658}" dt="2024-12-18T10:13:55.085" v="18823"/>
          <ac:spMkLst>
            <pc:docMk/>
            <pc:sldMk cId="4062930293" sldId="315"/>
            <ac:spMk id="56" creationId="{BFFEE015-29D7-44BE-3702-B6B43D2BE1CF}"/>
          </ac:spMkLst>
        </pc:spChg>
        <pc:spChg chg="mod">
          <ac:chgData name="Huyền Nguyễn" userId="ee48879bf47bc5e0" providerId="LiveId" clId="{6332C565-CC3C-4665-9406-62AEC6A61658}" dt="2024-12-18T10:13:55.085" v="18823"/>
          <ac:spMkLst>
            <pc:docMk/>
            <pc:sldMk cId="4062930293" sldId="315"/>
            <ac:spMk id="57" creationId="{AC83F070-5D8C-B829-1531-8C4A2D0E89C1}"/>
          </ac:spMkLst>
        </pc:spChg>
        <pc:spChg chg="mod">
          <ac:chgData name="Huyền Nguyễn" userId="ee48879bf47bc5e0" providerId="LiveId" clId="{6332C565-CC3C-4665-9406-62AEC6A61658}" dt="2024-12-18T10:13:55.085" v="18823"/>
          <ac:spMkLst>
            <pc:docMk/>
            <pc:sldMk cId="4062930293" sldId="315"/>
            <ac:spMk id="58" creationId="{667234BA-47B4-E974-9603-0FEADA3ED3C9}"/>
          </ac:spMkLst>
        </pc:spChg>
        <pc:grpChg chg="add mod ord">
          <ac:chgData name="Huyền Nguyễn" userId="ee48879bf47bc5e0" providerId="LiveId" clId="{6332C565-CC3C-4665-9406-62AEC6A61658}" dt="2024-12-18T10:13:56.485" v="18824" actId="167"/>
          <ac:grpSpMkLst>
            <pc:docMk/>
            <pc:sldMk cId="4062930293" sldId="315"/>
            <ac:grpSpMk id="2" creationId="{B512BDA9-26F1-5D45-019B-D67E84038601}"/>
          </ac:grpSpMkLst>
        </pc:grpChg>
        <pc:picChg chg="mod">
          <ac:chgData name="Huyền Nguyễn" userId="ee48879bf47bc5e0" providerId="LiveId" clId="{6332C565-CC3C-4665-9406-62AEC6A61658}" dt="2024-12-18T11:21:58.389" v="21488" actId="1076"/>
          <ac:picMkLst>
            <pc:docMk/>
            <pc:sldMk cId="4062930293" sldId="315"/>
            <ac:picMk id="11266" creationId="{00000000-0000-0000-0000-000000000000}"/>
          </ac:picMkLst>
        </pc:picChg>
      </pc:sldChg>
      <pc:sldChg chg="delSp modSp del mod modAnim">
        <pc:chgData name="Huyền Nguyễn" userId="ee48879bf47bc5e0" providerId="LiveId" clId="{6332C565-CC3C-4665-9406-62AEC6A61658}" dt="2024-12-18T13:16:34.658" v="29764" actId="47"/>
        <pc:sldMkLst>
          <pc:docMk/>
          <pc:sldMk cId="3786029468" sldId="316"/>
        </pc:sldMkLst>
      </pc:sldChg>
      <pc:sldChg chg="del">
        <pc:chgData name="Huyền Nguyễn" userId="ee48879bf47bc5e0" providerId="LiveId" clId="{6332C565-CC3C-4665-9406-62AEC6A61658}" dt="2024-12-13T18:55:10.193" v="7587" actId="47"/>
        <pc:sldMkLst>
          <pc:docMk/>
          <pc:sldMk cId="3294926876" sldId="317"/>
        </pc:sldMkLst>
      </pc:sldChg>
      <pc:sldChg chg="del">
        <pc:chgData name="Huyền Nguyễn" userId="ee48879bf47bc5e0" providerId="LiveId" clId="{6332C565-CC3C-4665-9406-62AEC6A61658}" dt="2024-12-13T19:18:22.355" v="10139" actId="47"/>
        <pc:sldMkLst>
          <pc:docMk/>
          <pc:sldMk cId="439171489" sldId="318"/>
        </pc:sldMkLst>
      </pc:sldChg>
      <pc:sldChg chg="del">
        <pc:chgData name="Huyền Nguyễn" userId="ee48879bf47bc5e0" providerId="LiveId" clId="{6332C565-CC3C-4665-9406-62AEC6A61658}" dt="2024-12-13T18:34:28.542" v="5121" actId="47"/>
        <pc:sldMkLst>
          <pc:docMk/>
          <pc:sldMk cId="1250396199" sldId="319"/>
        </pc:sldMkLst>
      </pc:sldChg>
      <pc:sldChg chg="del">
        <pc:chgData name="Huyền Nguyễn" userId="ee48879bf47bc5e0" providerId="LiveId" clId="{6332C565-CC3C-4665-9406-62AEC6A61658}" dt="2024-12-13T18:34:28.966" v="5122" actId="47"/>
        <pc:sldMkLst>
          <pc:docMk/>
          <pc:sldMk cId="428876726" sldId="320"/>
        </pc:sldMkLst>
      </pc:sldChg>
      <pc:sldChg chg="del">
        <pc:chgData name="Huyền Nguyễn" userId="ee48879bf47bc5e0" providerId="LiveId" clId="{6332C565-CC3C-4665-9406-62AEC6A61658}" dt="2024-12-13T18:34:29.469" v="5123" actId="47"/>
        <pc:sldMkLst>
          <pc:docMk/>
          <pc:sldMk cId="924252822" sldId="321"/>
        </pc:sldMkLst>
      </pc:sldChg>
      <pc:sldChg chg="del">
        <pc:chgData name="Huyền Nguyễn" userId="ee48879bf47bc5e0" providerId="LiveId" clId="{6332C565-CC3C-4665-9406-62AEC6A61658}" dt="2024-12-13T18:34:30.435" v="5124" actId="47"/>
        <pc:sldMkLst>
          <pc:docMk/>
          <pc:sldMk cId="131303544" sldId="322"/>
        </pc:sldMkLst>
      </pc:sldChg>
      <pc:sldChg chg="del">
        <pc:chgData name="Huyền Nguyễn" userId="ee48879bf47bc5e0" providerId="LiveId" clId="{6332C565-CC3C-4665-9406-62AEC6A61658}" dt="2024-12-13T18:34:31.190" v="5125" actId="47"/>
        <pc:sldMkLst>
          <pc:docMk/>
          <pc:sldMk cId="116251614" sldId="323"/>
        </pc:sldMkLst>
      </pc:sldChg>
      <pc:sldChg chg="del">
        <pc:chgData name="Huyền Nguyễn" userId="ee48879bf47bc5e0" providerId="LiveId" clId="{6332C565-CC3C-4665-9406-62AEC6A61658}" dt="2024-12-13T19:18:24.987" v="10162" actId="47"/>
        <pc:sldMkLst>
          <pc:docMk/>
          <pc:sldMk cId="3437598724" sldId="324"/>
        </pc:sldMkLst>
      </pc:sldChg>
      <pc:sldChg chg="del">
        <pc:chgData name="Huyền Nguyễn" userId="ee48879bf47bc5e0" providerId="LiveId" clId="{6332C565-CC3C-4665-9406-62AEC6A61658}" dt="2024-12-13T19:18:25.489" v="10163" actId="47"/>
        <pc:sldMkLst>
          <pc:docMk/>
          <pc:sldMk cId="2826481733" sldId="325"/>
        </pc:sldMkLst>
      </pc:sldChg>
      <pc:sldChg chg="del">
        <pc:chgData name="Huyền Nguyễn" userId="ee48879bf47bc5e0" providerId="LiveId" clId="{6332C565-CC3C-4665-9406-62AEC6A61658}" dt="2024-12-13T18:34:37.938" v="5147" actId="47"/>
        <pc:sldMkLst>
          <pc:docMk/>
          <pc:sldMk cId="1185836446" sldId="328"/>
        </pc:sldMkLst>
      </pc:sldChg>
      <pc:sldChg chg="del">
        <pc:chgData name="Huyền Nguyễn" userId="ee48879bf47bc5e0" providerId="LiveId" clId="{6332C565-CC3C-4665-9406-62AEC6A61658}" dt="2024-12-13T18:34:38.616" v="5148" actId="47"/>
        <pc:sldMkLst>
          <pc:docMk/>
          <pc:sldMk cId="45799539" sldId="329"/>
        </pc:sldMkLst>
      </pc:sldChg>
      <pc:sldChg chg="del">
        <pc:chgData name="Huyền Nguyễn" userId="ee48879bf47bc5e0" providerId="LiveId" clId="{6332C565-CC3C-4665-9406-62AEC6A61658}" dt="2024-12-13T18:34:40.829" v="5149" actId="47"/>
        <pc:sldMkLst>
          <pc:docMk/>
          <pc:sldMk cId="4067652413" sldId="330"/>
        </pc:sldMkLst>
      </pc:sldChg>
      <pc:sldChg chg="addSp delSp modSp del mod ord modAnim">
        <pc:chgData name="Huyền Nguyễn" userId="ee48879bf47bc5e0" providerId="LiveId" clId="{6332C565-CC3C-4665-9406-62AEC6A61658}" dt="2024-12-18T13:16:33.477" v="29762" actId="47"/>
        <pc:sldMkLst>
          <pc:docMk/>
          <pc:sldMk cId="3307797392" sldId="331"/>
        </pc:sldMkLst>
      </pc:sldChg>
      <pc:sldChg chg="addSp delSp modSp add mod ord delAnim modAnim">
        <pc:chgData name="Huyền Nguyễn" userId="ee48879bf47bc5e0" providerId="LiveId" clId="{6332C565-CC3C-4665-9406-62AEC6A61658}" dt="2024-12-18T13:21:08.635" v="31111"/>
        <pc:sldMkLst>
          <pc:docMk/>
          <pc:sldMk cId="669071166" sldId="332"/>
        </pc:sldMkLst>
        <pc:spChg chg="add mod">
          <ac:chgData name="Huyền Nguyễn" userId="ee48879bf47bc5e0" providerId="LiveId" clId="{6332C565-CC3C-4665-9406-62AEC6A61658}" dt="2024-12-18T09:58:09.095" v="17259" actId="14100"/>
          <ac:spMkLst>
            <pc:docMk/>
            <pc:sldMk cId="669071166" sldId="332"/>
            <ac:spMk id="3" creationId="{32B0661E-C224-449C-8C9E-FA860DDB00FE}"/>
          </ac:spMkLst>
        </pc:spChg>
        <pc:spChg chg="add mod">
          <ac:chgData name="Huyền Nguyễn" userId="ee48879bf47bc5e0" providerId="LiveId" clId="{6332C565-CC3C-4665-9406-62AEC6A61658}" dt="2024-12-13T18:05:51.648" v="2948"/>
          <ac:spMkLst>
            <pc:docMk/>
            <pc:sldMk cId="669071166" sldId="332"/>
            <ac:spMk id="5" creationId="{E3AA8392-E029-03B9-7812-464E93C85CB6}"/>
          </ac:spMkLst>
        </pc:spChg>
        <pc:spChg chg="add mod">
          <ac:chgData name="Huyền Nguyễn" userId="ee48879bf47bc5e0" providerId="LiveId" clId="{6332C565-CC3C-4665-9406-62AEC6A61658}" dt="2024-12-18T09:58:03.975" v="17237" actId="12"/>
          <ac:spMkLst>
            <pc:docMk/>
            <pc:sldMk cId="669071166" sldId="332"/>
            <ac:spMk id="6" creationId="{2AB131EB-7F3A-EC97-AE9E-CE6C5C1ABDBD}"/>
          </ac:spMkLst>
        </pc:spChg>
        <pc:spChg chg="add mod">
          <ac:chgData name="Huyền Nguyễn" userId="ee48879bf47bc5e0" providerId="LiveId" clId="{6332C565-CC3C-4665-9406-62AEC6A61658}" dt="2024-12-13T18:05:51.648" v="2948"/>
          <ac:spMkLst>
            <pc:docMk/>
            <pc:sldMk cId="669071166" sldId="332"/>
            <ac:spMk id="7" creationId="{AEBDAE5A-464D-E26E-79ED-82EF2F4A3E74}"/>
          </ac:spMkLst>
        </pc:spChg>
        <pc:picChg chg="add mod">
          <ac:chgData name="Huyền Nguyễn" userId="ee48879bf47bc5e0" providerId="LiveId" clId="{6332C565-CC3C-4665-9406-62AEC6A61658}" dt="2024-12-18T09:58:22.945" v="17283" actId="1076"/>
          <ac:picMkLst>
            <pc:docMk/>
            <pc:sldMk cId="669071166" sldId="332"/>
            <ac:picMk id="2" creationId="{104BF63F-A5DA-3ECA-CFC8-E2B0565CCFC3}"/>
          </ac:picMkLst>
        </pc:picChg>
        <pc:picChg chg="add mod">
          <ac:chgData name="Huyền Nguyễn" userId="ee48879bf47bc5e0" providerId="LiveId" clId="{6332C565-CC3C-4665-9406-62AEC6A61658}" dt="2024-12-18T09:58:27.845" v="17284"/>
          <ac:picMkLst>
            <pc:docMk/>
            <pc:sldMk cId="669071166" sldId="332"/>
            <ac:picMk id="4" creationId="{BF17EE04-6DAF-C992-D835-C9580997E849}"/>
          </ac:picMkLst>
        </pc:picChg>
        <pc:picChg chg="add del mod">
          <ac:chgData name="Huyền Nguyễn" userId="ee48879bf47bc5e0" providerId="LiveId" clId="{6332C565-CC3C-4665-9406-62AEC6A61658}" dt="2024-12-18T09:57:30.065" v="17186" actId="478"/>
          <ac:picMkLst>
            <pc:docMk/>
            <pc:sldMk cId="669071166" sldId="332"/>
            <ac:picMk id="8" creationId="{24C1CC6F-1A7C-C830-DF58-F1D5CFBFEF9E}"/>
          </ac:picMkLst>
        </pc:picChg>
      </pc:sldChg>
      <pc:sldChg chg="addSp delSp modSp add del mod delAnim modAnim">
        <pc:chgData name="Huyền Nguyễn" userId="ee48879bf47bc5e0" providerId="LiveId" clId="{6332C565-CC3C-4665-9406-62AEC6A61658}" dt="2024-12-18T13:16:31.554" v="29758" actId="47"/>
        <pc:sldMkLst>
          <pc:docMk/>
          <pc:sldMk cId="2715515171" sldId="333"/>
        </pc:sldMkLst>
      </pc:sldChg>
      <pc:sldChg chg="addSp delSp modSp add del mod">
        <pc:chgData name="Huyền Nguyễn" userId="ee48879bf47bc5e0" providerId="LiveId" clId="{6332C565-CC3C-4665-9406-62AEC6A61658}" dt="2024-12-18T10:11:23.919" v="18396" actId="47"/>
        <pc:sldMkLst>
          <pc:docMk/>
          <pc:sldMk cId="2634111240" sldId="334"/>
        </pc:sldMkLst>
      </pc:sldChg>
      <pc:sldChg chg="modSp add del mod">
        <pc:chgData name="Huyền Nguyễn" userId="ee48879bf47bc5e0" providerId="LiveId" clId="{6332C565-CC3C-4665-9406-62AEC6A61658}" dt="2024-12-18T10:11:24.672" v="18397" actId="47"/>
        <pc:sldMkLst>
          <pc:docMk/>
          <pc:sldMk cId="2149299270" sldId="335"/>
        </pc:sldMkLst>
      </pc:sldChg>
      <pc:sldChg chg="modSp add del">
        <pc:chgData name="Huyền Nguyễn" userId="ee48879bf47bc5e0" providerId="LiveId" clId="{6332C565-CC3C-4665-9406-62AEC6A61658}" dt="2024-12-18T10:11:25.731" v="18398" actId="47"/>
        <pc:sldMkLst>
          <pc:docMk/>
          <pc:sldMk cId="1802505220" sldId="336"/>
        </pc:sldMkLst>
      </pc:sldChg>
      <pc:sldChg chg="addSp delSp modSp add del mod">
        <pc:chgData name="Huyền Nguyễn" userId="ee48879bf47bc5e0" providerId="LiveId" clId="{6332C565-CC3C-4665-9406-62AEC6A61658}" dt="2024-12-18T10:11:26.515" v="18399" actId="47"/>
        <pc:sldMkLst>
          <pc:docMk/>
          <pc:sldMk cId="113571152" sldId="337"/>
        </pc:sldMkLst>
      </pc:sldChg>
      <pc:sldChg chg="modSp add del mod">
        <pc:chgData name="Huyền Nguyễn" userId="ee48879bf47bc5e0" providerId="LiveId" clId="{6332C565-CC3C-4665-9406-62AEC6A61658}" dt="2024-12-18T10:11:27.196" v="18400" actId="47"/>
        <pc:sldMkLst>
          <pc:docMk/>
          <pc:sldMk cId="1259171739" sldId="338"/>
        </pc:sldMkLst>
      </pc:sldChg>
      <pc:sldChg chg="addSp delSp modSp add del mod delAnim modAnim">
        <pc:chgData name="Huyền Nguyễn" userId="ee48879bf47bc5e0" providerId="LiveId" clId="{6332C565-CC3C-4665-9406-62AEC6A61658}" dt="2024-12-18T11:24:37.636" v="22080" actId="47"/>
        <pc:sldMkLst>
          <pc:docMk/>
          <pc:sldMk cId="1049415509" sldId="339"/>
        </pc:sldMkLst>
      </pc:sldChg>
      <pc:sldChg chg="addSp delSp modSp add del mod modAnim">
        <pc:chgData name="Huyền Nguyễn" userId="ee48879bf47bc5e0" providerId="LiveId" clId="{6332C565-CC3C-4665-9406-62AEC6A61658}" dt="2024-12-18T13:16:32.940" v="29761" actId="47"/>
        <pc:sldMkLst>
          <pc:docMk/>
          <pc:sldMk cId="294603992" sldId="340"/>
        </pc:sldMkLst>
      </pc:sldChg>
      <pc:sldChg chg="addSp delSp modSp add del mod ord modAnim">
        <pc:chgData name="Huyền Nguyễn" userId="ee48879bf47bc5e0" providerId="LiveId" clId="{6332C565-CC3C-4665-9406-62AEC6A61658}" dt="2024-12-18T13:16:33.984" v="29763" actId="47"/>
        <pc:sldMkLst>
          <pc:docMk/>
          <pc:sldMk cId="2793730838" sldId="341"/>
        </pc:sldMkLst>
      </pc:sldChg>
      <pc:sldChg chg="addSp delSp modSp add del mod ord modAnim">
        <pc:chgData name="Huyền Nguyễn" userId="ee48879bf47bc5e0" providerId="LiveId" clId="{6332C565-CC3C-4665-9406-62AEC6A61658}" dt="2024-12-18T13:16:36.138" v="29767" actId="47"/>
        <pc:sldMkLst>
          <pc:docMk/>
          <pc:sldMk cId="304543109" sldId="342"/>
        </pc:sldMkLst>
      </pc:sldChg>
      <pc:sldChg chg="addSp delSp modSp new mod modAnim">
        <pc:chgData name="Huyền Nguyễn" userId="ee48879bf47bc5e0" providerId="LiveId" clId="{6332C565-CC3C-4665-9406-62AEC6A61658}" dt="2024-12-17T18:23:26.577" v="11255" actId="14100"/>
        <pc:sldMkLst>
          <pc:docMk/>
          <pc:sldMk cId="1911624531" sldId="343"/>
        </pc:sldMkLst>
        <pc:spChg chg="del mod">
          <ac:chgData name="Huyền Nguyễn" userId="ee48879bf47bc5e0" providerId="LiveId" clId="{6332C565-CC3C-4665-9406-62AEC6A61658}" dt="2024-12-17T18:22:40.174" v="11231"/>
          <ac:spMkLst>
            <pc:docMk/>
            <pc:sldMk cId="1911624531" sldId="343"/>
            <ac:spMk id="2" creationId="{F91CF464-AB72-06E3-EEC0-C96536918FC3}"/>
          </ac:spMkLst>
        </pc:spChg>
        <pc:spChg chg="del mod">
          <ac:chgData name="Huyền Nguyễn" userId="ee48879bf47bc5e0" providerId="LiveId" clId="{6332C565-CC3C-4665-9406-62AEC6A61658}" dt="2024-12-17T18:22:40.174" v="11231"/>
          <ac:spMkLst>
            <pc:docMk/>
            <pc:sldMk cId="1911624531" sldId="343"/>
            <ac:spMk id="3" creationId="{6651B981-8CCD-F9FD-46D3-9D86CDC8AA51}"/>
          </ac:spMkLst>
        </pc:spChg>
        <pc:spChg chg="del mod">
          <ac:chgData name="Huyền Nguyễn" userId="ee48879bf47bc5e0" providerId="LiveId" clId="{6332C565-CC3C-4665-9406-62AEC6A61658}" dt="2024-12-17T18:22:40.174" v="11231"/>
          <ac:spMkLst>
            <pc:docMk/>
            <pc:sldMk cId="1911624531" sldId="343"/>
            <ac:spMk id="4" creationId="{11DCD667-DA46-97BB-E247-57F5C355B37D}"/>
          </ac:spMkLst>
        </pc:spChg>
        <pc:picChg chg="add mod">
          <ac:chgData name="Huyền Nguyễn" userId="ee48879bf47bc5e0" providerId="LiveId" clId="{6332C565-CC3C-4665-9406-62AEC6A61658}" dt="2024-12-17T18:23:26.577" v="11255" actId="14100"/>
          <ac:picMkLst>
            <pc:docMk/>
            <pc:sldMk cId="1911624531" sldId="343"/>
            <ac:picMk id="5" creationId="{E3A3E8F1-0ABC-D5D8-F7D0-7C911E7828AD}"/>
          </ac:picMkLst>
        </pc:picChg>
      </pc:sldChg>
      <pc:sldChg chg="addSp delSp modSp add mod ord delAnim modAnim">
        <pc:chgData name="Huyền Nguyễn" userId="ee48879bf47bc5e0" providerId="LiveId" clId="{6332C565-CC3C-4665-9406-62AEC6A61658}" dt="2024-12-18T13:18:37.335" v="30328"/>
        <pc:sldMkLst>
          <pc:docMk/>
          <pc:sldMk cId="3444617831" sldId="344"/>
        </pc:sldMkLst>
        <pc:spChg chg="add mod">
          <ac:chgData name="Huyền Nguyễn" userId="ee48879bf47bc5e0" providerId="LiveId" clId="{6332C565-CC3C-4665-9406-62AEC6A61658}" dt="2024-12-18T08:54:09.102" v="13695" actId="1035"/>
          <ac:spMkLst>
            <pc:docMk/>
            <pc:sldMk cId="3444617831" sldId="344"/>
            <ac:spMk id="4" creationId="{75406091-FF5A-803C-2B73-7482C6E01594}"/>
          </ac:spMkLst>
        </pc:spChg>
        <pc:spChg chg="mod topLvl">
          <ac:chgData name="Huyền Nguyễn" userId="ee48879bf47bc5e0" providerId="LiveId" clId="{6332C565-CC3C-4665-9406-62AEC6A61658}" dt="2024-12-18T08:48:37.370" v="13002" actId="164"/>
          <ac:spMkLst>
            <pc:docMk/>
            <pc:sldMk cId="3444617831" sldId="344"/>
            <ac:spMk id="6" creationId="{19E995AE-9687-8243-E9D0-E3AAA4FCDFE4}"/>
          </ac:spMkLst>
        </pc:spChg>
        <pc:spChg chg="add mod">
          <ac:chgData name="Huyền Nguyễn" userId="ee48879bf47bc5e0" providerId="LiveId" clId="{6332C565-CC3C-4665-9406-62AEC6A61658}" dt="2024-12-18T08:54:09.102" v="13695" actId="1035"/>
          <ac:spMkLst>
            <pc:docMk/>
            <pc:sldMk cId="3444617831" sldId="344"/>
            <ac:spMk id="8" creationId="{51EE3FA2-75AD-A0B9-8034-3158367B7E8D}"/>
          </ac:spMkLst>
        </pc:spChg>
        <pc:spChg chg="del">
          <ac:chgData name="Huyền Nguyễn" userId="ee48879bf47bc5e0" providerId="LiveId" clId="{6332C565-CC3C-4665-9406-62AEC6A61658}" dt="2024-12-18T08:48:43.871" v="13025" actId="478"/>
          <ac:spMkLst>
            <pc:docMk/>
            <pc:sldMk cId="3444617831" sldId="344"/>
            <ac:spMk id="9" creationId="{980F3DBD-17D0-B839-B559-76DF3333BF27}"/>
          </ac:spMkLst>
        </pc:spChg>
        <pc:spChg chg="del">
          <ac:chgData name="Huyền Nguyễn" userId="ee48879bf47bc5e0" providerId="LiveId" clId="{6332C565-CC3C-4665-9406-62AEC6A61658}" dt="2024-12-18T08:48:41.817" v="13024" actId="478"/>
          <ac:spMkLst>
            <pc:docMk/>
            <pc:sldMk cId="3444617831" sldId="344"/>
            <ac:spMk id="10" creationId="{8B2D8970-CDC0-7A85-7048-DE58B57FDE54}"/>
          </ac:spMkLst>
        </pc:spChg>
        <pc:spChg chg="del">
          <ac:chgData name="Huyền Nguyễn" userId="ee48879bf47bc5e0" providerId="LiveId" clId="{6332C565-CC3C-4665-9406-62AEC6A61658}" dt="2024-12-18T08:48:41.817" v="13024" actId="478"/>
          <ac:spMkLst>
            <pc:docMk/>
            <pc:sldMk cId="3444617831" sldId="344"/>
            <ac:spMk id="11" creationId="{9DDF1EC9-BDDC-D50B-973B-E2A506DBBEA1}"/>
          </ac:spMkLst>
        </pc:spChg>
        <pc:spChg chg="del">
          <ac:chgData name="Huyền Nguyễn" userId="ee48879bf47bc5e0" providerId="LiveId" clId="{6332C565-CC3C-4665-9406-62AEC6A61658}" dt="2024-12-18T08:48:45.904" v="13026" actId="478"/>
          <ac:spMkLst>
            <pc:docMk/>
            <pc:sldMk cId="3444617831" sldId="344"/>
            <ac:spMk id="12" creationId="{CEAB34A4-18B3-D7FB-8278-4E8ACE202418}"/>
          </ac:spMkLst>
        </pc:spChg>
        <pc:spChg chg="add mod topLvl">
          <ac:chgData name="Huyền Nguyễn" userId="ee48879bf47bc5e0" providerId="LiveId" clId="{6332C565-CC3C-4665-9406-62AEC6A61658}" dt="2024-12-18T08:53:59.770" v="13669" actId="165"/>
          <ac:spMkLst>
            <pc:docMk/>
            <pc:sldMk cId="3444617831" sldId="344"/>
            <ac:spMk id="15" creationId="{9B37F6AC-D60C-1209-C855-353ED5A4C3C6}"/>
          </ac:spMkLst>
        </pc:spChg>
        <pc:spChg chg="add mod topLvl">
          <ac:chgData name="Huyền Nguyễn" userId="ee48879bf47bc5e0" providerId="LiveId" clId="{6332C565-CC3C-4665-9406-62AEC6A61658}" dt="2024-12-18T08:53:59.770" v="13669" actId="165"/>
          <ac:spMkLst>
            <pc:docMk/>
            <pc:sldMk cId="3444617831" sldId="344"/>
            <ac:spMk id="16" creationId="{A1B7146C-763E-2529-61CB-687740E25A97}"/>
          </ac:spMkLst>
        </pc:spChg>
        <pc:spChg chg="add mod topLvl">
          <ac:chgData name="Huyền Nguyễn" userId="ee48879bf47bc5e0" providerId="LiveId" clId="{6332C565-CC3C-4665-9406-62AEC6A61658}" dt="2024-12-18T08:53:59.770" v="13669" actId="165"/>
          <ac:spMkLst>
            <pc:docMk/>
            <pc:sldMk cId="3444617831" sldId="344"/>
            <ac:spMk id="17" creationId="{770DAFB2-CB40-DA93-EC04-8F3E79D2D2ED}"/>
          </ac:spMkLst>
        </pc:spChg>
        <pc:grpChg chg="add mod">
          <ac:chgData name="Huyền Nguyễn" userId="ee48879bf47bc5e0" providerId="LiveId" clId="{6332C565-CC3C-4665-9406-62AEC6A61658}" dt="2024-12-18T08:54:09.102" v="13695" actId="1035"/>
          <ac:grpSpMkLst>
            <pc:docMk/>
            <pc:sldMk cId="3444617831" sldId="344"/>
            <ac:grpSpMk id="3" creationId="{A8054EC0-DCE3-3C65-21F9-4DF0F28C596D}"/>
          </ac:grpSpMkLst>
        </pc:grpChg>
        <pc:grpChg chg="del">
          <ac:chgData name="Huyền Nguyễn" userId="ee48879bf47bc5e0" providerId="LiveId" clId="{6332C565-CC3C-4665-9406-62AEC6A61658}" dt="2024-12-18T08:48:36.384" v="13000" actId="165"/>
          <ac:grpSpMkLst>
            <pc:docMk/>
            <pc:sldMk cId="3444617831" sldId="344"/>
            <ac:grpSpMk id="7" creationId="{FD1DA89A-2127-FA9F-1FB2-A718F6699380}"/>
          </ac:grpSpMkLst>
        </pc:grpChg>
        <pc:grpChg chg="add del mod topLvl">
          <ac:chgData name="Huyền Nguyễn" userId="ee48879bf47bc5e0" providerId="LiveId" clId="{6332C565-CC3C-4665-9406-62AEC6A61658}" dt="2024-12-18T08:53:59.770" v="13669" actId="165"/>
          <ac:grpSpMkLst>
            <pc:docMk/>
            <pc:sldMk cId="3444617831" sldId="344"/>
            <ac:grpSpMk id="18" creationId="{E0F629A2-F794-0469-911A-289B206046B8}"/>
          </ac:grpSpMkLst>
        </pc:grpChg>
        <pc:grpChg chg="add del mod topLvl">
          <ac:chgData name="Huyền Nguyễn" userId="ee48879bf47bc5e0" providerId="LiveId" clId="{6332C565-CC3C-4665-9406-62AEC6A61658}" dt="2024-12-18T08:53:59.770" v="13669" actId="165"/>
          <ac:grpSpMkLst>
            <pc:docMk/>
            <pc:sldMk cId="3444617831" sldId="344"/>
            <ac:grpSpMk id="19" creationId="{21DE7ED3-AAA8-99C6-4D39-F0F28DDAFCA9}"/>
          </ac:grpSpMkLst>
        </pc:grpChg>
        <pc:grpChg chg="add del mod topLvl">
          <ac:chgData name="Huyền Nguyễn" userId="ee48879bf47bc5e0" providerId="LiveId" clId="{6332C565-CC3C-4665-9406-62AEC6A61658}" dt="2024-12-18T08:53:59.770" v="13669" actId="165"/>
          <ac:grpSpMkLst>
            <pc:docMk/>
            <pc:sldMk cId="3444617831" sldId="344"/>
            <ac:grpSpMk id="20" creationId="{4B628EE0-4378-53D1-9C6E-2B6AC770F65E}"/>
          </ac:grpSpMkLst>
        </pc:grpChg>
        <pc:grpChg chg="add del mod">
          <ac:chgData name="Huyền Nguyễn" userId="ee48879bf47bc5e0" providerId="LiveId" clId="{6332C565-CC3C-4665-9406-62AEC6A61658}" dt="2024-12-18T08:53:58.621" v="13668" actId="165"/>
          <ac:grpSpMkLst>
            <pc:docMk/>
            <pc:sldMk cId="3444617831" sldId="344"/>
            <ac:grpSpMk id="21" creationId="{F6C76CE8-9E76-13D7-90A1-269FA1FFF1C8}"/>
          </ac:grpSpMkLst>
        </pc:grpChg>
        <pc:picChg chg="mod topLvl">
          <ac:chgData name="Huyền Nguyễn" userId="ee48879bf47bc5e0" providerId="LiveId" clId="{6332C565-CC3C-4665-9406-62AEC6A61658}" dt="2024-12-18T08:48:37.370" v="13002" actId="164"/>
          <ac:picMkLst>
            <pc:docMk/>
            <pc:sldMk cId="3444617831" sldId="344"/>
            <ac:picMk id="2" creationId="{A4615038-E0A9-AAC0-D053-A9E179E6E246}"/>
          </ac:picMkLst>
        </pc:picChg>
        <pc:picChg chg="del">
          <ac:chgData name="Huyền Nguyễn" userId="ee48879bf47bc5e0" providerId="LiveId" clId="{6332C565-CC3C-4665-9406-62AEC6A61658}" dt="2024-12-18T08:49:41.043" v="13147" actId="478"/>
          <ac:picMkLst>
            <pc:docMk/>
            <pc:sldMk cId="3444617831" sldId="344"/>
            <ac:picMk id="13" creationId="{92B660CE-42C0-D956-D947-D5EEF8C6A18F}"/>
          </ac:picMkLst>
        </pc:picChg>
        <pc:picChg chg="add mod topLvl">
          <ac:chgData name="Huyền Nguyễn" userId="ee48879bf47bc5e0" providerId="LiveId" clId="{6332C565-CC3C-4665-9406-62AEC6A61658}" dt="2024-12-18T08:53:59.770" v="13669" actId="165"/>
          <ac:picMkLst>
            <pc:docMk/>
            <pc:sldMk cId="3444617831" sldId="344"/>
            <ac:picMk id="2050" creationId="{660D62CF-5BCF-D05F-C629-A366A71B0699}"/>
          </ac:picMkLst>
        </pc:picChg>
        <pc:picChg chg="add mod topLvl">
          <ac:chgData name="Huyền Nguyễn" userId="ee48879bf47bc5e0" providerId="LiveId" clId="{6332C565-CC3C-4665-9406-62AEC6A61658}" dt="2024-12-18T08:53:59.770" v="13669" actId="165"/>
          <ac:picMkLst>
            <pc:docMk/>
            <pc:sldMk cId="3444617831" sldId="344"/>
            <ac:picMk id="2052" creationId="{1FF99A95-A54E-E980-A9B8-E1C327C65F77}"/>
          </ac:picMkLst>
        </pc:picChg>
        <pc:picChg chg="add mod topLvl">
          <ac:chgData name="Huyền Nguyễn" userId="ee48879bf47bc5e0" providerId="LiveId" clId="{6332C565-CC3C-4665-9406-62AEC6A61658}" dt="2024-12-18T08:53:59.770" v="13669" actId="165"/>
          <ac:picMkLst>
            <pc:docMk/>
            <pc:sldMk cId="3444617831" sldId="344"/>
            <ac:picMk id="2054" creationId="{7524A740-FC4C-2AF9-3E6D-F703BF7DDB27}"/>
          </ac:picMkLst>
        </pc:picChg>
      </pc:sldChg>
      <pc:sldChg chg="addSp delSp modSp add mod delAnim modAnim">
        <pc:chgData name="Huyền Nguyễn" userId="ee48879bf47bc5e0" providerId="LiveId" clId="{6332C565-CC3C-4665-9406-62AEC6A61658}" dt="2024-12-18T13:19:01.317" v="30473"/>
        <pc:sldMkLst>
          <pc:docMk/>
          <pc:sldMk cId="2884516844" sldId="345"/>
        </pc:sldMkLst>
        <pc:spChg chg="del">
          <ac:chgData name="Huyền Nguyễn" userId="ee48879bf47bc5e0" providerId="LiveId" clId="{6332C565-CC3C-4665-9406-62AEC6A61658}" dt="2024-12-18T08:54:30.721" v="13752" actId="478"/>
          <ac:spMkLst>
            <pc:docMk/>
            <pc:sldMk cId="2884516844" sldId="345"/>
            <ac:spMk id="4" creationId="{A1A17BA5-38D7-7907-1107-AFD094D91973}"/>
          </ac:spMkLst>
        </pc:spChg>
        <pc:spChg chg="mod">
          <ac:chgData name="Huyền Nguyễn" userId="ee48879bf47bc5e0" providerId="LiveId" clId="{6332C565-CC3C-4665-9406-62AEC6A61658}" dt="2024-12-18T08:59:56.669" v="14302" actId="1036"/>
          <ac:spMkLst>
            <pc:docMk/>
            <pc:sldMk cId="2884516844" sldId="345"/>
            <ac:spMk id="8" creationId="{DB2EA872-EF5D-460F-E213-BABEA67F37E9}"/>
          </ac:spMkLst>
        </pc:spChg>
        <pc:spChg chg="mod topLvl">
          <ac:chgData name="Huyền Nguyễn" userId="ee48879bf47bc5e0" providerId="LiveId" clId="{6332C565-CC3C-4665-9406-62AEC6A61658}" dt="2024-12-18T08:59:56.669" v="14302" actId="1036"/>
          <ac:spMkLst>
            <pc:docMk/>
            <pc:sldMk cId="2884516844" sldId="345"/>
            <ac:spMk id="15" creationId="{4D46BF6A-FB52-A44E-8A42-17DC53A689C5}"/>
          </ac:spMkLst>
        </pc:spChg>
        <pc:spChg chg="mod topLvl">
          <ac:chgData name="Huyền Nguyễn" userId="ee48879bf47bc5e0" providerId="LiveId" clId="{6332C565-CC3C-4665-9406-62AEC6A61658}" dt="2024-12-18T08:59:56.669" v="14302" actId="1036"/>
          <ac:spMkLst>
            <pc:docMk/>
            <pc:sldMk cId="2884516844" sldId="345"/>
            <ac:spMk id="16" creationId="{33E18514-F9A4-463A-CB3B-503DB6EABA22}"/>
          </ac:spMkLst>
        </pc:spChg>
        <pc:spChg chg="mod topLvl">
          <ac:chgData name="Huyền Nguyễn" userId="ee48879bf47bc5e0" providerId="LiveId" clId="{6332C565-CC3C-4665-9406-62AEC6A61658}" dt="2024-12-18T08:59:56.669" v="14302" actId="1036"/>
          <ac:spMkLst>
            <pc:docMk/>
            <pc:sldMk cId="2884516844" sldId="345"/>
            <ac:spMk id="17" creationId="{EBE5EE69-38BC-CC14-F866-914404ACC517}"/>
          </ac:spMkLst>
        </pc:spChg>
        <pc:grpChg chg="del">
          <ac:chgData name="Huyền Nguyễn" userId="ee48879bf47bc5e0" providerId="LiveId" clId="{6332C565-CC3C-4665-9406-62AEC6A61658}" dt="2024-12-18T08:54:30.721" v="13752" actId="478"/>
          <ac:grpSpMkLst>
            <pc:docMk/>
            <pc:sldMk cId="2884516844" sldId="345"/>
            <ac:grpSpMk id="3" creationId="{5F9BE419-D96B-AB98-5A52-B252495915D5}"/>
          </ac:grpSpMkLst>
        </pc:grpChg>
        <pc:grpChg chg="add del mod">
          <ac:chgData name="Huyền Nguyễn" userId="ee48879bf47bc5e0" providerId="LiveId" clId="{6332C565-CC3C-4665-9406-62AEC6A61658}" dt="2024-12-18T08:59:37.443" v="14214" actId="165"/>
          <ac:grpSpMkLst>
            <pc:docMk/>
            <pc:sldMk cId="2884516844" sldId="345"/>
            <ac:grpSpMk id="5" creationId="{F47680E4-6361-7ED2-7858-D241D75AC5F0}"/>
          </ac:grpSpMkLst>
        </pc:grpChg>
        <pc:grpChg chg="add del mod">
          <ac:chgData name="Huyền Nguyễn" userId="ee48879bf47bc5e0" providerId="LiveId" clId="{6332C565-CC3C-4665-9406-62AEC6A61658}" dt="2024-12-18T08:59:37.443" v="14214" actId="165"/>
          <ac:grpSpMkLst>
            <pc:docMk/>
            <pc:sldMk cId="2884516844" sldId="345"/>
            <ac:grpSpMk id="7" creationId="{2EDA5A27-97B0-5F16-BB42-39A8C82CC997}"/>
          </ac:grpSpMkLst>
        </pc:grpChg>
        <pc:grpChg chg="add del mod">
          <ac:chgData name="Huyền Nguyễn" userId="ee48879bf47bc5e0" providerId="LiveId" clId="{6332C565-CC3C-4665-9406-62AEC6A61658}" dt="2024-12-18T08:59:37.443" v="14214" actId="165"/>
          <ac:grpSpMkLst>
            <pc:docMk/>
            <pc:sldMk cId="2884516844" sldId="345"/>
            <ac:grpSpMk id="9" creationId="{E7E740DA-2918-7CE3-2B98-C97AE5F4EDA2}"/>
          </ac:grpSpMkLst>
        </pc:grpChg>
        <pc:picChg chg="add mod">
          <ac:chgData name="Huyền Nguyễn" userId="ee48879bf47bc5e0" providerId="LiveId" clId="{6332C565-CC3C-4665-9406-62AEC6A61658}" dt="2024-12-18T09:00:02.008" v="14324"/>
          <ac:picMkLst>
            <pc:docMk/>
            <pc:sldMk cId="2884516844" sldId="345"/>
            <ac:picMk id="10" creationId="{7EAEB695-8038-784B-7C58-7B5DDC07025F}"/>
          </ac:picMkLst>
        </pc:picChg>
        <pc:picChg chg="del">
          <ac:chgData name="Huyền Nguyễn" userId="ee48879bf47bc5e0" providerId="LiveId" clId="{6332C565-CC3C-4665-9406-62AEC6A61658}" dt="2024-12-18T08:56:56.613" v="13905" actId="478"/>
          <ac:picMkLst>
            <pc:docMk/>
            <pc:sldMk cId="2884516844" sldId="345"/>
            <ac:picMk id="2050" creationId="{CA847AD3-75A7-1F46-DB96-0B431CE2B7C8}"/>
          </ac:picMkLst>
        </pc:picChg>
        <pc:picChg chg="del">
          <ac:chgData name="Huyền Nguyễn" userId="ee48879bf47bc5e0" providerId="LiveId" clId="{6332C565-CC3C-4665-9406-62AEC6A61658}" dt="2024-12-18T08:56:56.613" v="13905" actId="478"/>
          <ac:picMkLst>
            <pc:docMk/>
            <pc:sldMk cId="2884516844" sldId="345"/>
            <ac:picMk id="2052" creationId="{2265D57B-19B0-F0A2-AB0E-643015EC7BBE}"/>
          </ac:picMkLst>
        </pc:picChg>
        <pc:picChg chg="del">
          <ac:chgData name="Huyền Nguyễn" userId="ee48879bf47bc5e0" providerId="LiveId" clId="{6332C565-CC3C-4665-9406-62AEC6A61658}" dt="2024-12-18T08:56:56.613" v="13905" actId="478"/>
          <ac:picMkLst>
            <pc:docMk/>
            <pc:sldMk cId="2884516844" sldId="345"/>
            <ac:picMk id="2054" creationId="{2E9C35A2-A93E-306A-D113-814A0D1DA366}"/>
          </ac:picMkLst>
        </pc:picChg>
        <pc:picChg chg="add mod topLvl">
          <ac:chgData name="Huyền Nguyễn" userId="ee48879bf47bc5e0" providerId="LiveId" clId="{6332C565-CC3C-4665-9406-62AEC6A61658}" dt="2024-12-18T08:59:56.669" v="14302" actId="1036"/>
          <ac:picMkLst>
            <pc:docMk/>
            <pc:sldMk cId="2884516844" sldId="345"/>
            <ac:picMk id="3074" creationId="{F9083E6C-4FA8-E0AF-FA07-BBBBAF1CECF2}"/>
          </ac:picMkLst>
        </pc:picChg>
        <pc:picChg chg="add mod topLvl">
          <ac:chgData name="Huyền Nguyễn" userId="ee48879bf47bc5e0" providerId="LiveId" clId="{6332C565-CC3C-4665-9406-62AEC6A61658}" dt="2024-12-18T08:59:56.669" v="14302" actId="1036"/>
          <ac:picMkLst>
            <pc:docMk/>
            <pc:sldMk cId="2884516844" sldId="345"/>
            <ac:picMk id="3076" creationId="{A252C774-EF06-C7D1-AD13-B1D0C8859697}"/>
          </ac:picMkLst>
        </pc:picChg>
        <pc:picChg chg="add mod topLvl">
          <ac:chgData name="Huyền Nguyễn" userId="ee48879bf47bc5e0" providerId="LiveId" clId="{6332C565-CC3C-4665-9406-62AEC6A61658}" dt="2024-12-18T08:59:56.669" v="14302" actId="1036"/>
          <ac:picMkLst>
            <pc:docMk/>
            <pc:sldMk cId="2884516844" sldId="345"/>
            <ac:picMk id="3078" creationId="{D6882275-D7EE-A1D0-AA16-DEEDFCA1121F}"/>
          </ac:picMkLst>
        </pc:picChg>
      </pc:sldChg>
      <pc:sldChg chg="addSp delSp modSp add mod ord delAnim modAnim">
        <pc:chgData name="Huyền Nguyễn" userId="ee48879bf47bc5e0" providerId="LiveId" clId="{6332C565-CC3C-4665-9406-62AEC6A61658}" dt="2024-12-18T13:19:12.084" v="30543"/>
        <pc:sldMkLst>
          <pc:docMk/>
          <pc:sldMk cId="1317193742" sldId="346"/>
        </pc:sldMkLst>
        <pc:spChg chg="del mod">
          <ac:chgData name="Huyền Nguyễn" userId="ee48879bf47bc5e0" providerId="LiveId" clId="{6332C565-CC3C-4665-9406-62AEC6A61658}" dt="2024-12-18T09:04:45.105" v="14683" actId="478"/>
          <ac:spMkLst>
            <pc:docMk/>
            <pc:sldMk cId="1317193742" sldId="346"/>
            <ac:spMk id="4" creationId="{7E97FA6A-C960-29AB-AA38-1535928C7A58}"/>
          </ac:spMkLst>
        </pc:spChg>
        <pc:spChg chg="mod topLvl">
          <ac:chgData name="Huyền Nguyễn" userId="ee48879bf47bc5e0" providerId="LiveId" clId="{6332C565-CC3C-4665-9406-62AEC6A61658}" dt="2024-12-18T09:04:00.023" v="14637" actId="14100"/>
          <ac:spMkLst>
            <pc:docMk/>
            <pc:sldMk cId="1317193742" sldId="346"/>
            <ac:spMk id="6" creationId="{A70E0FBC-CDC9-A95A-9A41-6B3CBFA24417}"/>
          </ac:spMkLst>
        </pc:spChg>
        <pc:spChg chg="del">
          <ac:chgData name="Huyền Nguyễn" userId="ee48879bf47bc5e0" providerId="LiveId" clId="{6332C565-CC3C-4665-9406-62AEC6A61658}" dt="2024-12-18T09:02:20.912" v="14520" actId="478"/>
          <ac:spMkLst>
            <pc:docMk/>
            <pc:sldMk cId="1317193742" sldId="346"/>
            <ac:spMk id="8" creationId="{C1D85C1E-F1FE-254B-893B-9A235B8572ED}"/>
          </ac:spMkLst>
        </pc:spChg>
        <pc:spChg chg="del">
          <ac:chgData name="Huyền Nguyễn" userId="ee48879bf47bc5e0" providerId="LiveId" clId="{6332C565-CC3C-4665-9406-62AEC6A61658}" dt="2024-12-18T09:02:20.912" v="14520" actId="478"/>
          <ac:spMkLst>
            <pc:docMk/>
            <pc:sldMk cId="1317193742" sldId="346"/>
            <ac:spMk id="15" creationId="{279EC19F-825E-11D4-3633-4D7C3FE4B2EA}"/>
          </ac:spMkLst>
        </pc:spChg>
        <pc:spChg chg="del">
          <ac:chgData name="Huyền Nguyễn" userId="ee48879bf47bc5e0" providerId="LiveId" clId="{6332C565-CC3C-4665-9406-62AEC6A61658}" dt="2024-12-18T09:02:20.912" v="14520" actId="478"/>
          <ac:spMkLst>
            <pc:docMk/>
            <pc:sldMk cId="1317193742" sldId="346"/>
            <ac:spMk id="16" creationId="{F7815CCA-A080-F489-7630-8AEDBDA24BCE}"/>
          </ac:spMkLst>
        </pc:spChg>
        <pc:spChg chg="del">
          <ac:chgData name="Huyền Nguyễn" userId="ee48879bf47bc5e0" providerId="LiveId" clId="{6332C565-CC3C-4665-9406-62AEC6A61658}" dt="2024-12-18T09:02:20.912" v="14520" actId="478"/>
          <ac:spMkLst>
            <pc:docMk/>
            <pc:sldMk cId="1317193742" sldId="346"/>
            <ac:spMk id="17" creationId="{EA88AD5B-26D9-6C91-BA78-0FA3CED86F4F}"/>
          </ac:spMkLst>
        </pc:spChg>
        <pc:grpChg chg="del">
          <ac:chgData name="Huyền Nguyễn" userId="ee48879bf47bc5e0" providerId="LiveId" clId="{6332C565-CC3C-4665-9406-62AEC6A61658}" dt="2024-12-18T09:02:10.972" v="14496" actId="165"/>
          <ac:grpSpMkLst>
            <pc:docMk/>
            <pc:sldMk cId="1317193742" sldId="346"/>
            <ac:grpSpMk id="3" creationId="{55AB7A2B-AB92-B9D0-E47C-B06CB86F9471}"/>
          </ac:grpSpMkLst>
        </pc:grpChg>
        <pc:grpChg chg="add mod">
          <ac:chgData name="Huyền Nguyễn" userId="ee48879bf47bc5e0" providerId="LiveId" clId="{6332C565-CC3C-4665-9406-62AEC6A61658}" dt="2024-12-18T09:05:01.514" v="14711" actId="1076"/>
          <ac:grpSpMkLst>
            <pc:docMk/>
            <pc:sldMk cId="1317193742" sldId="346"/>
            <ac:grpSpMk id="5" creationId="{B21A0814-4E4D-46EA-DEB9-01EE5311278A}"/>
          </ac:grpSpMkLst>
        </pc:grpChg>
        <pc:picChg chg="mod topLvl">
          <ac:chgData name="Huyền Nguyễn" userId="ee48879bf47bc5e0" providerId="LiveId" clId="{6332C565-CC3C-4665-9406-62AEC6A61658}" dt="2024-12-18T09:02:11.858" v="14498" actId="164"/>
          <ac:picMkLst>
            <pc:docMk/>
            <pc:sldMk cId="1317193742" sldId="346"/>
            <ac:picMk id="2" creationId="{7032F199-8F35-F26B-9838-ED8610B65EA0}"/>
          </ac:picMkLst>
        </pc:picChg>
        <pc:picChg chg="add mod">
          <ac:chgData name="Huyền Nguyễn" userId="ee48879bf47bc5e0" providerId="LiveId" clId="{6332C565-CC3C-4665-9406-62AEC6A61658}" dt="2024-12-18T09:05:07.806" v="14747" actId="1076"/>
          <ac:picMkLst>
            <pc:docMk/>
            <pc:sldMk cId="1317193742" sldId="346"/>
            <ac:picMk id="9" creationId="{45BA0884-4D4F-4ACB-3C51-634DEABC7624}"/>
          </ac:picMkLst>
        </pc:picChg>
        <pc:picChg chg="del">
          <ac:chgData name="Huyền Nguyễn" userId="ee48879bf47bc5e0" providerId="LiveId" clId="{6332C565-CC3C-4665-9406-62AEC6A61658}" dt="2024-12-18T09:02:20.912" v="14520" actId="478"/>
          <ac:picMkLst>
            <pc:docMk/>
            <pc:sldMk cId="1317193742" sldId="346"/>
            <ac:picMk id="2050" creationId="{2E83332C-724A-9E36-8370-C231A18CFC0C}"/>
          </ac:picMkLst>
        </pc:picChg>
        <pc:picChg chg="del">
          <ac:chgData name="Huyền Nguyễn" userId="ee48879bf47bc5e0" providerId="LiveId" clId="{6332C565-CC3C-4665-9406-62AEC6A61658}" dt="2024-12-18T09:02:20.912" v="14520" actId="478"/>
          <ac:picMkLst>
            <pc:docMk/>
            <pc:sldMk cId="1317193742" sldId="346"/>
            <ac:picMk id="2052" creationId="{A84061FA-8333-272E-BDB0-7A35ED8C5698}"/>
          </ac:picMkLst>
        </pc:picChg>
        <pc:picChg chg="del">
          <ac:chgData name="Huyền Nguyễn" userId="ee48879bf47bc5e0" providerId="LiveId" clId="{6332C565-CC3C-4665-9406-62AEC6A61658}" dt="2024-12-18T09:02:20.912" v="14520" actId="478"/>
          <ac:picMkLst>
            <pc:docMk/>
            <pc:sldMk cId="1317193742" sldId="346"/>
            <ac:picMk id="2054" creationId="{ECFBC143-E941-363B-6DB2-B0DBB6060772}"/>
          </ac:picMkLst>
        </pc:picChg>
      </pc:sldChg>
      <pc:sldChg chg="addSp modSp add mod modAnim">
        <pc:chgData name="Huyền Nguyễn" userId="ee48879bf47bc5e0" providerId="LiveId" clId="{6332C565-CC3C-4665-9406-62AEC6A61658}" dt="2024-12-18T13:23:10.132" v="31843"/>
        <pc:sldMkLst>
          <pc:docMk/>
          <pc:sldMk cId="2344995825" sldId="347"/>
        </pc:sldMkLst>
        <pc:spChg chg="add mod">
          <ac:chgData name="Huyền Nguyễn" userId="ee48879bf47bc5e0" providerId="LiveId" clId="{6332C565-CC3C-4665-9406-62AEC6A61658}" dt="2024-12-18T12:58:13.148" v="24949" actId="1076"/>
          <ac:spMkLst>
            <pc:docMk/>
            <pc:sldMk cId="2344995825" sldId="347"/>
            <ac:spMk id="2" creationId="{1A1B2E45-7320-55D6-15C5-78FA8F886E2F}"/>
          </ac:spMkLst>
        </pc:spChg>
        <pc:spChg chg="add mod">
          <ac:chgData name="Huyền Nguyễn" userId="ee48879bf47bc5e0" providerId="LiveId" clId="{6332C565-CC3C-4665-9406-62AEC6A61658}" dt="2024-12-18T13:00:00.078" v="25588" actId="164"/>
          <ac:spMkLst>
            <pc:docMk/>
            <pc:sldMk cId="2344995825" sldId="347"/>
            <ac:spMk id="3" creationId="{2646A048-B099-899A-6831-4BC92BEC7F22}"/>
          </ac:spMkLst>
        </pc:spChg>
        <pc:spChg chg="add mod">
          <ac:chgData name="Huyền Nguyễn" userId="ee48879bf47bc5e0" providerId="LiveId" clId="{6332C565-CC3C-4665-9406-62AEC6A61658}" dt="2024-12-18T13:00:00.078" v="25588" actId="164"/>
          <ac:spMkLst>
            <pc:docMk/>
            <pc:sldMk cId="2344995825" sldId="347"/>
            <ac:spMk id="5" creationId="{9B519CB0-2EB4-B833-DD78-8CC9D9314390}"/>
          </ac:spMkLst>
        </pc:spChg>
        <pc:spChg chg="mod">
          <ac:chgData name="Huyền Nguyễn" userId="ee48879bf47bc5e0" providerId="LiveId" clId="{6332C565-CC3C-4665-9406-62AEC6A61658}" dt="2024-12-18T12:59:52.360" v="25584" actId="14100"/>
          <ac:spMkLst>
            <pc:docMk/>
            <pc:sldMk cId="2344995825" sldId="347"/>
            <ac:spMk id="6" creationId="{C2180B0A-1262-E3E6-CC79-843C09DFD797}"/>
          </ac:spMkLst>
        </pc:spChg>
        <pc:spChg chg="mod">
          <ac:chgData name="Huyền Nguyễn" userId="ee48879bf47bc5e0" providerId="LiveId" clId="{6332C565-CC3C-4665-9406-62AEC6A61658}" dt="2024-12-18T12:58:28.649" v="25020" actId="1076"/>
          <ac:spMkLst>
            <pc:docMk/>
            <pc:sldMk cId="2344995825" sldId="347"/>
            <ac:spMk id="7" creationId="{83EA068B-B7FF-AFB3-6BDB-54A40B69296A}"/>
          </ac:spMkLst>
        </pc:spChg>
        <pc:spChg chg="mod">
          <ac:chgData name="Huyền Nguyễn" userId="ee48879bf47bc5e0" providerId="LiveId" clId="{6332C565-CC3C-4665-9406-62AEC6A61658}" dt="2024-12-18T12:58:06.360" v="24947" actId="1076"/>
          <ac:spMkLst>
            <pc:docMk/>
            <pc:sldMk cId="2344995825" sldId="347"/>
            <ac:spMk id="11" creationId="{A01F184E-A69E-CC8C-134F-DA67FAA082D3}"/>
          </ac:spMkLst>
        </pc:spChg>
        <pc:spChg chg="mod">
          <ac:chgData name="Huyền Nguyễn" userId="ee48879bf47bc5e0" providerId="LiveId" clId="{6332C565-CC3C-4665-9406-62AEC6A61658}" dt="2024-12-18T13:00:08.563" v="25656" actId="207"/>
          <ac:spMkLst>
            <pc:docMk/>
            <pc:sldMk cId="2344995825" sldId="347"/>
            <ac:spMk id="13" creationId="{6A77E0F5-2720-02AA-96E4-4799ABD08E0C}"/>
          </ac:spMkLst>
        </pc:spChg>
        <pc:grpChg chg="add mod">
          <ac:chgData name="Huyền Nguyễn" userId="ee48879bf47bc5e0" providerId="LiveId" clId="{6332C565-CC3C-4665-9406-62AEC6A61658}" dt="2024-12-18T13:00:00.078" v="25588" actId="164"/>
          <ac:grpSpMkLst>
            <pc:docMk/>
            <pc:sldMk cId="2344995825" sldId="347"/>
            <ac:grpSpMk id="8" creationId="{E946BCE0-0A74-BF77-CBD6-C693B938672A}"/>
          </ac:grpSpMkLst>
        </pc:grpChg>
        <pc:picChg chg="mod">
          <ac:chgData name="Huyền Nguyễn" userId="ee48879bf47bc5e0" providerId="LiveId" clId="{6332C565-CC3C-4665-9406-62AEC6A61658}" dt="2024-12-18T12:58:15.773" v="25017" actId="14100"/>
          <ac:picMkLst>
            <pc:docMk/>
            <pc:sldMk cId="2344995825" sldId="347"/>
            <ac:picMk id="9" creationId="{2CFBA99F-B41E-7252-4F1B-C903079D0620}"/>
          </ac:picMkLst>
        </pc:picChg>
      </pc:sldChg>
      <pc:sldChg chg="addSp delSp modSp add mod ord modAnim">
        <pc:chgData name="Huyền Nguyễn" userId="ee48879bf47bc5e0" providerId="LiveId" clId="{6332C565-CC3C-4665-9406-62AEC6A61658}" dt="2024-12-18T13:21:03.004" v="31043"/>
        <pc:sldMkLst>
          <pc:docMk/>
          <pc:sldMk cId="3167957571" sldId="348"/>
        </pc:sldMkLst>
        <pc:spChg chg="mod topLvl">
          <ac:chgData name="Huyền Nguyễn" userId="ee48879bf47bc5e0" providerId="LiveId" clId="{6332C565-CC3C-4665-9406-62AEC6A61658}" dt="2024-12-18T09:56:44.430" v="17135" actId="164"/>
          <ac:spMkLst>
            <pc:docMk/>
            <pc:sldMk cId="3167957571" sldId="348"/>
            <ac:spMk id="6" creationId="{AE355F34-80B3-DA64-C389-74B2701A92AC}"/>
          </ac:spMkLst>
        </pc:spChg>
        <pc:spChg chg="add mod">
          <ac:chgData name="Huyền Nguyễn" userId="ee48879bf47bc5e0" providerId="LiveId" clId="{6332C565-CC3C-4665-9406-62AEC6A61658}" dt="2024-12-18T09:56:51.325" v="17138" actId="1076"/>
          <ac:spMkLst>
            <pc:docMk/>
            <pc:sldMk cId="3167957571" sldId="348"/>
            <ac:spMk id="10" creationId="{B1A33E8A-7333-906F-88A8-D52A1EED6C7F}"/>
          </ac:spMkLst>
        </pc:spChg>
        <pc:spChg chg="add mod">
          <ac:chgData name="Huyền Nguyễn" userId="ee48879bf47bc5e0" providerId="LiveId" clId="{6332C565-CC3C-4665-9406-62AEC6A61658}" dt="2024-12-18T09:56:56.587" v="17162" actId="255"/>
          <ac:spMkLst>
            <pc:docMk/>
            <pc:sldMk cId="3167957571" sldId="348"/>
            <ac:spMk id="12" creationId="{5F77B732-4419-DAB6-FECF-6E908CE0A886}"/>
          </ac:spMkLst>
        </pc:spChg>
        <pc:grpChg chg="add del mod">
          <ac:chgData name="Huyền Nguyễn" userId="ee48879bf47bc5e0" providerId="LiveId" clId="{6332C565-CC3C-4665-9406-62AEC6A61658}" dt="2024-12-18T09:56:43.495" v="17133" actId="165"/>
          <ac:grpSpMkLst>
            <pc:docMk/>
            <pc:sldMk cId="3167957571" sldId="348"/>
            <ac:grpSpMk id="3" creationId="{692FD84D-5952-4619-4497-ABCE8F701CE7}"/>
          </ac:grpSpMkLst>
        </pc:grpChg>
        <pc:grpChg chg="del">
          <ac:chgData name="Huyền Nguyễn" userId="ee48879bf47bc5e0" providerId="LiveId" clId="{6332C565-CC3C-4665-9406-62AEC6A61658}" dt="2024-12-18T09:54:59.047" v="16961" actId="165"/>
          <ac:grpSpMkLst>
            <pc:docMk/>
            <pc:sldMk cId="3167957571" sldId="348"/>
            <ac:grpSpMk id="5" creationId="{D23D40B5-2F37-6E0F-00D2-BABBE8C5A18B}"/>
          </ac:grpSpMkLst>
        </pc:grpChg>
        <pc:grpChg chg="add mod">
          <ac:chgData name="Huyền Nguyễn" userId="ee48879bf47bc5e0" providerId="LiveId" clId="{6332C565-CC3C-4665-9406-62AEC6A61658}" dt="2024-12-18T09:56:46.315" v="17136" actId="1076"/>
          <ac:grpSpMkLst>
            <pc:docMk/>
            <pc:sldMk cId="3167957571" sldId="348"/>
            <ac:grpSpMk id="13" creationId="{63421F96-484F-2343-C19F-415744169D29}"/>
          </ac:grpSpMkLst>
        </pc:grpChg>
        <pc:picChg chg="mod topLvl">
          <ac:chgData name="Huyền Nguyễn" userId="ee48879bf47bc5e0" providerId="LiveId" clId="{6332C565-CC3C-4665-9406-62AEC6A61658}" dt="2024-12-18T09:56:44.430" v="17135" actId="164"/>
          <ac:picMkLst>
            <pc:docMk/>
            <pc:sldMk cId="3167957571" sldId="348"/>
            <ac:picMk id="2" creationId="{9DDB2711-ECFE-45F2-7853-CDEF44F082BD}"/>
          </ac:picMkLst>
        </pc:picChg>
        <pc:picChg chg="add del mod">
          <ac:chgData name="Huyền Nguyễn" userId="ee48879bf47bc5e0" providerId="LiveId" clId="{6332C565-CC3C-4665-9406-62AEC6A61658}" dt="2024-12-18T09:55:09.966" v="16987" actId="478"/>
          <ac:picMkLst>
            <pc:docMk/>
            <pc:sldMk cId="3167957571" sldId="348"/>
            <ac:picMk id="4" creationId="{A9BF972E-59E7-DEDB-F13F-C319BA7F3188}"/>
          </ac:picMkLst>
        </pc:picChg>
        <pc:picChg chg="add mod">
          <ac:chgData name="Huyền Nguyễn" userId="ee48879bf47bc5e0" providerId="LiveId" clId="{6332C565-CC3C-4665-9406-62AEC6A61658}" dt="2024-12-18T09:56:49.123" v="17137" actId="1076"/>
          <ac:picMkLst>
            <pc:docMk/>
            <pc:sldMk cId="3167957571" sldId="348"/>
            <ac:picMk id="8" creationId="{4C94F5CE-DFF0-F933-ED3C-83E9F60422AE}"/>
          </ac:picMkLst>
        </pc:picChg>
        <pc:picChg chg="del">
          <ac:chgData name="Huyền Nguyễn" userId="ee48879bf47bc5e0" providerId="LiveId" clId="{6332C565-CC3C-4665-9406-62AEC6A61658}" dt="2024-12-18T09:54:31.638" v="16913" actId="478"/>
          <ac:picMkLst>
            <pc:docMk/>
            <pc:sldMk cId="3167957571" sldId="348"/>
            <ac:picMk id="9" creationId="{1A828EC1-8742-D11C-023D-CB13EA2704BC}"/>
          </ac:picMkLst>
        </pc:picChg>
      </pc:sldChg>
      <pc:sldChg chg="addSp delSp modSp add mod delAnim modAnim">
        <pc:chgData name="Huyền Nguyễn" userId="ee48879bf47bc5e0" providerId="LiveId" clId="{6332C565-CC3C-4665-9406-62AEC6A61658}" dt="2024-12-18T13:21:22.589" v="31183"/>
        <pc:sldMkLst>
          <pc:docMk/>
          <pc:sldMk cId="2742141609" sldId="349"/>
        </pc:sldMkLst>
        <pc:spChg chg="mod">
          <ac:chgData name="Huyền Nguyễn" userId="ee48879bf47bc5e0" providerId="LiveId" clId="{6332C565-CC3C-4665-9406-62AEC6A61658}" dt="2024-12-18T10:04:41.725" v="18076" actId="14100"/>
          <ac:spMkLst>
            <pc:docMk/>
            <pc:sldMk cId="2742141609" sldId="349"/>
            <ac:spMk id="3" creationId="{0938D572-0A07-5749-1BC5-AD5C67DF2D7B}"/>
          </ac:spMkLst>
        </pc:spChg>
        <pc:spChg chg="del">
          <ac:chgData name="Huyền Nguyễn" userId="ee48879bf47bc5e0" providerId="LiveId" clId="{6332C565-CC3C-4665-9406-62AEC6A61658}" dt="2024-12-18T09:58:43.625" v="17328" actId="478"/>
          <ac:spMkLst>
            <pc:docMk/>
            <pc:sldMk cId="2742141609" sldId="349"/>
            <ac:spMk id="5" creationId="{BDA293E8-531D-D4FD-8373-914D62A0117C}"/>
          </ac:spMkLst>
        </pc:spChg>
        <pc:spChg chg="del">
          <ac:chgData name="Huyền Nguyễn" userId="ee48879bf47bc5e0" providerId="LiveId" clId="{6332C565-CC3C-4665-9406-62AEC6A61658}" dt="2024-12-18T09:59:26.875" v="17402" actId="478"/>
          <ac:spMkLst>
            <pc:docMk/>
            <pc:sldMk cId="2742141609" sldId="349"/>
            <ac:spMk id="6" creationId="{A219C6E8-6C44-1950-C605-20130E048117}"/>
          </ac:spMkLst>
        </pc:spChg>
        <pc:spChg chg="del">
          <ac:chgData name="Huyền Nguyễn" userId="ee48879bf47bc5e0" providerId="LiveId" clId="{6332C565-CC3C-4665-9406-62AEC6A61658}" dt="2024-12-18T09:58:43.625" v="17328" actId="478"/>
          <ac:spMkLst>
            <pc:docMk/>
            <pc:sldMk cId="2742141609" sldId="349"/>
            <ac:spMk id="7" creationId="{2A12F442-C7F8-171C-1CE5-BDA10E80EDE2}"/>
          </ac:spMkLst>
        </pc:spChg>
        <pc:spChg chg="add mod">
          <ac:chgData name="Huyền Nguyễn" userId="ee48879bf47bc5e0" providerId="LiveId" clId="{6332C565-CC3C-4665-9406-62AEC6A61658}" dt="2024-12-18T10:04:15.649" v="17994" actId="1076"/>
          <ac:spMkLst>
            <pc:docMk/>
            <pc:sldMk cId="2742141609" sldId="349"/>
            <ac:spMk id="9" creationId="{7968FE83-030E-7977-58CF-394E16AECB88}"/>
          </ac:spMkLst>
        </pc:spChg>
        <pc:spChg chg="add mod">
          <ac:chgData name="Huyền Nguyễn" userId="ee48879bf47bc5e0" providerId="LiveId" clId="{6332C565-CC3C-4665-9406-62AEC6A61658}" dt="2024-12-18T10:04:41.725" v="18076" actId="14100"/>
          <ac:spMkLst>
            <pc:docMk/>
            <pc:sldMk cId="2742141609" sldId="349"/>
            <ac:spMk id="10" creationId="{00000B00-18DF-FBD5-03A2-1280BBD6B152}"/>
          </ac:spMkLst>
        </pc:spChg>
        <pc:spChg chg="add mod">
          <ac:chgData name="Huyền Nguyễn" userId="ee48879bf47bc5e0" providerId="LiveId" clId="{6332C565-CC3C-4665-9406-62AEC6A61658}" dt="2024-12-18T10:04:41.725" v="18076" actId="14100"/>
          <ac:spMkLst>
            <pc:docMk/>
            <pc:sldMk cId="2742141609" sldId="349"/>
            <ac:spMk id="11" creationId="{3DF73B77-95E7-52AD-27A3-24DC582BA4A5}"/>
          </ac:spMkLst>
        </pc:spChg>
        <pc:spChg chg="add mod">
          <ac:chgData name="Huyền Nguyễn" userId="ee48879bf47bc5e0" providerId="LiveId" clId="{6332C565-CC3C-4665-9406-62AEC6A61658}" dt="2024-12-18T10:06:59.695" v="18270" actId="14100"/>
          <ac:spMkLst>
            <pc:docMk/>
            <pc:sldMk cId="2742141609" sldId="349"/>
            <ac:spMk id="12" creationId="{C1714CD3-F70D-5166-7FE9-F386A0C319F1}"/>
          </ac:spMkLst>
        </pc:spChg>
        <pc:spChg chg="add mod">
          <ac:chgData name="Huyền Nguyễn" userId="ee48879bf47bc5e0" providerId="LiveId" clId="{6332C565-CC3C-4665-9406-62AEC6A61658}" dt="2024-12-18T10:06:59.695" v="18270" actId="14100"/>
          <ac:spMkLst>
            <pc:docMk/>
            <pc:sldMk cId="2742141609" sldId="349"/>
            <ac:spMk id="13" creationId="{55AF679A-BE3B-95FD-834C-551A39A57891}"/>
          </ac:spMkLst>
        </pc:spChg>
        <pc:spChg chg="add mod">
          <ac:chgData name="Huyền Nguyễn" userId="ee48879bf47bc5e0" providerId="LiveId" clId="{6332C565-CC3C-4665-9406-62AEC6A61658}" dt="2024-12-18T10:06:59.695" v="18270" actId="14100"/>
          <ac:spMkLst>
            <pc:docMk/>
            <pc:sldMk cId="2742141609" sldId="349"/>
            <ac:spMk id="14" creationId="{D2C84E77-54C7-7347-5AAD-191E59D25004}"/>
          </ac:spMkLst>
        </pc:spChg>
        <pc:spChg chg="add mod">
          <ac:chgData name="Huyền Nguyễn" userId="ee48879bf47bc5e0" providerId="LiveId" clId="{6332C565-CC3C-4665-9406-62AEC6A61658}" dt="2024-12-18T10:06:52.067" v="18248" actId="1076"/>
          <ac:spMkLst>
            <pc:docMk/>
            <pc:sldMk cId="2742141609" sldId="349"/>
            <ac:spMk id="15" creationId="{F59B55C5-1510-A895-51A8-9B89FF06B0FC}"/>
          </ac:spMkLst>
        </pc:spChg>
        <pc:spChg chg="add mod">
          <ac:chgData name="Huyền Nguyễn" userId="ee48879bf47bc5e0" providerId="LiveId" clId="{6332C565-CC3C-4665-9406-62AEC6A61658}" dt="2024-12-18T10:06:52.067" v="18248" actId="1076"/>
          <ac:spMkLst>
            <pc:docMk/>
            <pc:sldMk cId="2742141609" sldId="349"/>
            <ac:spMk id="16" creationId="{573C3986-6231-6DFC-DA02-1D805964E0EF}"/>
          </ac:spMkLst>
        </pc:spChg>
        <pc:spChg chg="add mod">
          <ac:chgData name="Huyền Nguyễn" userId="ee48879bf47bc5e0" providerId="LiveId" clId="{6332C565-CC3C-4665-9406-62AEC6A61658}" dt="2024-12-18T10:06:52.067" v="18248" actId="1076"/>
          <ac:spMkLst>
            <pc:docMk/>
            <pc:sldMk cId="2742141609" sldId="349"/>
            <ac:spMk id="17" creationId="{4A2BA39E-64C6-CD23-EC08-290DA65DA8A1}"/>
          </ac:spMkLst>
        </pc:spChg>
        <pc:picChg chg="del">
          <ac:chgData name="Huyền Nguyễn" userId="ee48879bf47bc5e0" providerId="LiveId" clId="{6332C565-CC3C-4665-9406-62AEC6A61658}" dt="2024-12-18T09:59:40.630" v="17424" actId="478"/>
          <ac:picMkLst>
            <pc:docMk/>
            <pc:sldMk cId="2742141609" sldId="349"/>
            <ac:picMk id="2" creationId="{7C305897-8C7D-3507-9858-40554C3719A1}"/>
          </ac:picMkLst>
        </pc:picChg>
        <pc:picChg chg="del">
          <ac:chgData name="Huyền Nguyễn" userId="ee48879bf47bc5e0" providerId="LiveId" clId="{6332C565-CC3C-4665-9406-62AEC6A61658}" dt="2024-12-18T10:04:00.901" v="17969" actId="478"/>
          <ac:picMkLst>
            <pc:docMk/>
            <pc:sldMk cId="2742141609" sldId="349"/>
            <ac:picMk id="4" creationId="{D6C244F6-68D1-958A-76DB-104401A51A3C}"/>
          </ac:picMkLst>
        </pc:picChg>
      </pc:sldChg>
      <pc:sldChg chg="addSp modSp add mod">
        <pc:chgData name="Huyền Nguyễn" userId="ee48879bf47bc5e0" providerId="LiveId" clId="{6332C565-CC3C-4665-9406-62AEC6A61658}" dt="2024-12-18T10:13:32.938" v="18678" actId="167"/>
        <pc:sldMkLst>
          <pc:docMk/>
          <pc:sldMk cId="41969556" sldId="350"/>
        </pc:sldMkLst>
        <pc:spChg chg="mod">
          <ac:chgData name="Huyền Nguyễn" userId="ee48879bf47bc5e0" providerId="LiveId" clId="{6332C565-CC3C-4665-9406-62AEC6A61658}" dt="2024-12-18T10:13:31.335" v="18677"/>
          <ac:spMkLst>
            <pc:docMk/>
            <pc:sldMk cId="41969556" sldId="350"/>
            <ac:spMk id="3" creationId="{27004117-BAAE-B37C-079C-881FB1FB2DCE}"/>
          </ac:spMkLst>
        </pc:spChg>
        <pc:spChg chg="mod">
          <ac:chgData name="Huyền Nguyễn" userId="ee48879bf47bc5e0" providerId="LiveId" clId="{6332C565-CC3C-4665-9406-62AEC6A61658}" dt="2024-12-18T10:13:31.335" v="18677"/>
          <ac:spMkLst>
            <pc:docMk/>
            <pc:sldMk cId="41969556" sldId="350"/>
            <ac:spMk id="4" creationId="{918B6A2C-DF5E-6D69-4DAA-7DAFC433C5B3}"/>
          </ac:spMkLst>
        </pc:spChg>
        <pc:spChg chg="mod">
          <ac:chgData name="Huyền Nguyễn" userId="ee48879bf47bc5e0" providerId="LiveId" clId="{6332C565-CC3C-4665-9406-62AEC6A61658}" dt="2024-12-18T10:13:31.335" v="18677"/>
          <ac:spMkLst>
            <pc:docMk/>
            <pc:sldMk cId="41969556" sldId="350"/>
            <ac:spMk id="5" creationId="{0B95A8AB-F01D-24ED-D6E2-6F464DF88751}"/>
          </ac:spMkLst>
        </pc:spChg>
        <pc:spChg chg="mod">
          <ac:chgData name="Huyền Nguyễn" userId="ee48879bf47bc5e0" providerId="LiveId" clId="{6332C565-CC3C-4665-9406-62AEC6A61658}" dt="2024-12-18T10:13:31.335" v="18677"/>
          <ac:spMkLst>
            <pc:docMk/>
            <pc:sldMk cId="41969556" sldId="350"/>
            <ac:spMk id="6" creationId="{C065A302-5EB3-6407-0A0A-6646E4584B07}"/>
          </ac:spMkLst>
        </pc:spChg>
        <pc:spChg chg="mod">
          <ac:chgData name="Huyền Nguyễn" userId="ee48879bf47bc5e0" providerId="LiveId" clId="{6332C565-CC3C-4665-9406-62AEC6A61658}" dt="2024-12-18T10:13:31.335" v="18677"/>
          <ac:spMkLst>
            <pc:docMk/>
            <pc:sldMk cId="41969556" sldId="350"/>
            <ac:spMk id="7" creationId="{3FD6849E-4F11-40F3-8500-5F28102F45B5}"/>
          </ac:spMkLst>
        </pc:spChg>
        <pc:spChg chg="mod">
          <ac:chgData name="Huyền Nguyễn" userId="ee48879bf47bc5e0" providerId="LiveId" clId="{6332C565-CC3C-4665-9406-62AEC6A61658}" dt="2024-12-18T10:13:31.335" v="18677"/>
          <ac:spMkLst>
            <pc:docMk/>
            <pc:sldMk cId="41969556" sldId="350"/>
            <ac:spMk id="8" creationId="{D109CA97-620F-4F0C-B606-361A146594F9}"/>
          </ac:spMkLst>
        </pc:spChg>
        <pc:spChg chg="mod">
          <ac:chgData name="Huyền Nguyễn" userId="ee48879bf47bc5e0" providerId="LiveId" clId="{6332C565-CC3C-4665-9406-62AEC6A61658}" dt="2024-12-18T10:13:31.335" v="18677"/>
          <ac:spMkLst>
            <pc:docMk/>
            <pc:sldMk cId="41969556" sldId="350"/>
            <ac:spMk id="9" creationId="{B5B86C46-6E0D-71FF-072C-09AF4C3E9FF6}"/>
          </ac:spMkLst>
        </pc:spChg>
        <pc:spChg chg="mod">
          <ac:chgData name="Huyền Nguyễn" userId="ee48879bf47bc5e0" providerId="LiveId" clId="{6332C565-CC3C-4665-9406-62AEC6A61658}" dt="2024-12-18T10:13:31.335" v="18677"/>
          <ac:spMkLst>
            <pc:docMk/>
            <pc:sldMk cId="41969556" sldId="350"/>
            <ac:spMk id="10" creationId="{4FB852A5-821E-CC45-4BD2-96C5202BA31F}"/>
          </ac:spMkLst>
        </pc:spChg>
        <pc:spChg chg="mod">
          <ac:chgData name="Huyền Nguyễn" userId="ee48879bf47bc5e0" providerId="LiveId" clId="{6332C565-CC3C-4665-9406-62AEC6A61658}" dt="2024-12-18T10:13:31.335" v="18677"/>
          <ac:spMkLst>
            <pc:docMk/>
            <pc:sldMk cId="41969556" sldId="350"/>
            <ac:spMk id="11" creationId="{C2770CAF-759E-096F-9D02-4D5BB0CC7299}"/>
          </ac:spMkLst>
        </pc:spChg>
        <pc:spChg chg="mod">
          <ac:chgData name="Huyền Nguyễn" userId="ee48879bf47bc5e0" providerId="LiveId" clId="{6332C565-CC3C-4665-9406-62AEC6A61658}" dt="2024-12-18T10:13:31.335" v="18677"/>
          <ac:spMkLst>
            <pc:docMk/>
            <pc:sldMk cId="41969556" sldId="350"/>
            <ac:spMk id="12" creationId="{303D7FA0-B112-C270-18CC-CFF2709C47EC}"/>
          </ac:spMkLst>
        </pc:spChg>
        <pc:spChg chg="mod">
          <ac:chgData name="Huyền Nguyễn" userId="ee48879bf47bc5e0" providerId="LiveId" clId="{6332C565-CC3C-4665-9406-62AEC6A61658}" dt="2024-12-18T10:13:31.335" v="18677"/>
          <ac:spMkLst>
            <pc:docMk/>
            <pc:sldMk cId="41969556" sldId="350"/>
            <ac:spMk id="13" creationId="{722E3F28-DE91-7E7B-67B1-A62F3FEC4135}"/>
          </ac:spMkLst>
        </pc:spChg>
        <pc:spChg chg="mod">
          <ac:chgData name="Huyền Nguyễn" userId="ee48879bf47bc5e0" providerId="LiveId" clId="{6332C565-CC3C-4665-9406-62AEC6A61658}" dt="2024-12-18T10:13:31.335" v="18677"/>
          <ac:spMkLst>
            <pc:docMk/>
            <pc:sldMk cId="41969556" sldId="350"/>
            <ac:spMk id="14" creationId="{F7A4A305-5D57-E962-823B-01824AE6350C}"/>
          </ac:spMkLst>
        </pc:spChg>
        <pc:spChg chg="mod">
          <ac:chgData name="Huyền Nguyễn" userId="ee48879bf47bc5e0" providerId="LiveId" clId="{6332C565-CC3C-4665-9406-62AEC6A61658}" dt="2024-12-18T10:13:31.335" v="18677"/>
          <ac:spMkLst>
            <pc:docMk/>
            <pc:sldMk cId="41969556" sldId="350"/>
            <ac:spMk id="16" creationId="{DF1E90EB-299E-B573-6D45-709FFF2F0B21}"/>
          </ac:spMkLst>
        </pc:spChg>
        <pc:spChg chg="mod">
          <ac:chgData name="Huyền Nguyễn" userId="ee48879bf47bc5e0" providerId="LiveId" clId="{6332C565-CC3C-4665-9406-62AEC6A61658}" dt="2024-12-18T10:13:31.335" v="18677"/>
          <ac:spMkLst>
            <pc:docMk/>
            <pc:sldMk cId="41969556" sldId="350"/>
            <ac:spMk id="17" creationId="{7BA5CC32-16D2-D557-1554-16316C829BEE}"/>
          </ac:spMkLst>
        </pc:spChg>
        <pc:spChg chg="mod">
          <ac:chgData name="Huyền Nguyễn" userId="ee48879bf47bc5e0" providerId="LiveId" clId="{6332C565-CC3C-4665-9406-62AEC6A61658}" dt="2024-12-18T10:13:31.335" v="18677"/>
          <ac:spMkLst>
            <pc:docMk/>
            <pc:sldMk cId="41969556" sldId="350"/>
            <ac:spMk id="18" creationId="{C1008167-B76A-DD22-34B3-4764524A37E7}"/>
          </ac:spMkLst>
        </pc:spChg>
        <pc:spChg chg="mod">
          <ac:chgData name="Huyền Nguyễn" userId="ee48879bf47bc5e0" providerId="LiveId" clId="{6332C565-CC3C-4665-9406-62AEC6A61658}" dt="2024-12-18T10:13:31.335" v="18677"/>
          <ac:spMkLst>
            <pc:docMk/>
            <pc:sldMk cId="41969556" sldId="350"/>
            <ac:spMk id="19" creationId="{42394E86-CD5B-1CC9-0B41-81C38466FB6C}"/>
          </ac:spMkLst>
        </pc:spChg>
        <pc:spChg chg="mod">
          <ac:chgData name="Huyền Nguyễn" userId="ee48879bf47bc5e0" providerId="LiveId" clId="{6332C565-CC3C-4665-9406-62AEC6A61658}" dt="2024-12-18T10:13:31.335" v="18677"/>
          <ac:spMkLst>
            <pc:docMk/>
            <pc:sldMk cId="41969556" sldId="350"/>
            <ac:spMk id="20" creationId="{A54384D4-D464-86E4-D2D4-DEBAF4C2A8A7}"/>
          </ac:spMkLst>
        </pc:spChg>
        <pc:spChg chg="mod">
          <ac:chgData name="Huyền Nguyễn" userId="ee48879bf47bc5e0" providerId="LiveId" clId="{6332C565-CC3C-4665-9406-62AEC6A61658}" dt="2024-12-18T10:13:31.335" v="18677"/>
          <ac:spMkLst>
            <pc:docMk/>
            <pc:sldMk cId="41969556" sldId="350"/>
            <ac:spMk id="21" creationId="{D0681F85-9DD8-FF9C-8FE5-3F1BC3AE9CC4}"/>
          </ac:spMkLst>
        </pc:spChg>
        <pc:spChg chg="mod">
          <ac:chgData name="Huyền Nguyễn" userId="ee48879bf47bc5e0" providerId="LiveId" clId="{6332C565-CC3C-4665-9406-62AEC6A61658}" dt="2024-12-18T10:13:31.335" v="18677"/>
          <ac:spMkLst>
            <pc:docMk/>
            <pc:sldMk cId="41969556" sldId="350"/>
            <ac:spMk id="22" creationId="{7539E2FF-52AE-A850-9133-C46316F20F19}"/>
          </ac:spMkLst>
        </pc:spChg>
        <pc:spChg chg="mod">
          <ac:chgData name="Huyền Nguyễn" userId="ee48879bf47bc5e0" providerId="LiveId" clId="{6332C565-CC3C-4665-9406-62AEC6A61658}" dt="2024-12-18T10:13:31.335" v="18677"/>
          <ac:spMkLst>
            <pc:docMk/>
            <pc:sldMk cId="41969556" sldId="350"/>
            <ac:spMk id="23" creationId="{6CC57C96-AA28-C027-A490-A89F87BA9808}"/>
          </ac:spMkLst>
        </pc:spChg>
        <pc:spChg chg="mod">
          <ac:chgData name="Huyền Nguyễn" userId="ee48879bf47bc5e0" providerId="LiveId" clId="{6332C565-CC3C-4665-9406-62AEC6A61658}" dt="2024-12-18T10:13:31.335" v="18677"/>
          <ac:spMkLst>
            <pc:docMk/>
            <pc:sldMk cId="41969556" sldId="350"/>
            <ac:spMk id="24" creationId="{B9EB95B2-AA18-0314-F6CF-9050001ECA13}"/>
          </ac:spMkLst>
        </pc:spChg>
        <pc:spChg chg="mod">
          <ac:chgData name="Huyền Nguyễn" userId="ee48879bf47bc5e0" providerId="LiveId" clId="{6332C565-CC3C-4665-9406-62AEC6A61658}" dt="2024-12-18T10:13:31.335" v="18677"/>
          <ac:spMkLst>
            <pc:docMk/>
            <pc:sldMk cId="41969556" sldId="350"/>
            <ac:spMk id="25" creationId="{980CB1DB-1B92-BBC9-DB9E-AAB5EDB9FC37}"/>
          </ac:spMkLst>
        </pc:spChg>
        <pc:spChg chg="mod">
          <ac:chgData name="Huyền Nguyễn" userId="ee48879bf47bc5e0" providerId="LiveId" clId="{6332C565-CC3C-4665-9406-62AEC6A61658}" dt="2024-12-18T10:13:31.335" v="18677"/>
          <ac:spMkLst>
            <pc:docMk/>
            <pc:sldMk cId="41969556" sldId="350"/>
            <ac:spMk id="26" creationId="{1F9D2C04-C656-C482-A946-7C6BABC4C694}"/>
          </ac:spMkLst>
        </pc:spChg>
        <pc:spChg chg="mod">
          <ac:chgData name="Huyền Nguyễn" userId="ee48879bf47bc5e0" providerId="LiveId" clId="{6332C565-CC3C-4665-9406-62AEC6A61658}" dt="2024-12-18T10:13:31.335" v="18677"/>
          <ac:spMkLst>
            <pc:docMk/>
            <pc:sldMk cId="41969556" sldId="350"/>
            <ac:spMk id="27" creationId="{F6891871-E171-E981-970B-887895F27E1C}"/>
          </ac:spMkLst>
        </pc:spChg>
        <pc:spChg chg="mod">
          <ac:chgData name="Huyền Nguyễn" userId="ee48879bf47bc5e0" providerId="LiveId" clId="{6332C565-CC3C-4665-9406-62AEC6A61658}" dt="2024-12-18T10:13:31.335" v="18677"/>
          <ac:spMkLst>
            <pc:docMk/>
            <pc:sldMk cId="41969556" sldId="350"/>
            <ac:spMk id="28" creationId="{1942B020-CE8C-B340-D9D4-3090CBFD71EE}"/>
          </ac:spMkLst>
        </pc:spChg>
        <pc:spChg chg="mod">
          <ac:chgData name="Huyền Nguyễn" userId="ee48879bf47bc5e0" providerId="LiveId" clId="{6332C565-CC3C-4665-9406-62AEC6A61658}" dt="2024-12-18T10:13:31.335" v="18677"/>
          <ac:spMkLst>
            <pc:docMk/>
            <pc:sldMk cId="41969556" sldId="350"/>
            <ac:spMk id="29" creationId="{FD88DB1C-4EF6-7CF9-4587-250DC66AE876}"/>
          </ac:spMkLst>
        </pc:spChg>
        <pc:spChg chg="mod">
          <ac:chgData name="Huyền Nguyễn" userId="ee48879bf47bc5e0" providerId="LiveId" clId="{6332C565-CC3C-4665-9406-62AEC6A61658}" dt="2024-12-18T10:13:31.335" v="18677"/>
          <ac:spMkLst>
            <pc:docMk/>
            <pc:sldMk cId="41969556" sldId="350"/>
            <ac:spMk id="30" creationId="{F1B8DE32-0AC2-D932-6A1A-69447C24C176}"/>
          </ac:spMkLst>
        </pc:spChg>
        <pc:spChg chg="mod">
          <ac:chgData name="Huyền Nguyễn" userId="ee48879bf47bc5e0" providerId="LiveId" clId="{6332C565-CC3C-4665-9406-62AEC6A61658}" dt="2024-12-18T10:13:31.335" v="18677"/>
          <ac:spMkLst>
            <pc:docMk/>
            <pc:sldMk cId="41969556" sldId="350"/>
            <ac:spMk id="31" creationId="{CAC48FD7-586C-811E-B90B-28BE6D81E754}"/>
          </ac:spMkLst>
        </pc:spChg>
        <pc:spChg chg="mod">
          <ac:chgData name="Huyền Nguyễn" userId="ee48879bf47bc5e0" providerId="LiveId" clId="{6332C565-CC3C-4665-9406-62AEC6A61658}" dt="2024-12-18T10:13:31.335" v="18677"/>
          <ac:spMkLst>
            <pc:docMk/>
            <pc:sldMk cId="41969556" sldId="350"/>
            <ac:spMk id="32" creationId="{05D595CE-1AF6-7941-E58E-2C36058A8C28}"/>
          </ac:spMkLst>
        </pc:spChg>
        <pc:spChg chg="mod">
          <ac:chgData name="Huyền Nguyễn" userId="ee48879bf47bc5e0" providerId="LiveId" clId="{6332C565-CC3C-4665-9406-62AEC6A61658}" dt="2024-12-18T10:13:31.335" v="18677"/>
          <ac:spMkLst>
            <pc:docMk/>
            <pc:sldMk cId="41969556" sldId="350"/>
            <ac:spMk id="33" creationId="{AC8F5F55-2FB5-5C11-74FE-A232E2CFC133}"/>
          </ac:spMkLst>
        </pc:spChg>
        <pc:spChg chg="mod">
          <ac:chgData name="Huyền Nguyễn" userId="ee48879bf47bc5e0" providerId="LiveId" clId="{6332C565-CC3C-4665-9406-62AEC6A61658}" dt="2024-12-18T10:13:31.335" v="18677"/>
          <ac:spMkLst>
            <pc:docMk/>
            <pc:sldMk cId="41969556" sldId="350"/>
            <ac:spMk id="34" creationId="{BA00C1C3-7ADE-0DC9-6A59-2C4B92F62E2A}"/>
          </ac:spMkLst>
        </pc:spChg>
        <pc:spChg chg="mod">
          <ac:chgData name="Huyền Nguyễn" userId="ee48879bf47bc5e0" providerId="LiveId" clId="{6332C565-CC3C-4665-9406-62AEC6A61658}" dt="2024-12-18T10:13:31.335" v="18677"/>
          <ac:spMkLst>
            <pc:docMk/>
            <pc:sldMk cId="41969556" sldId="350"/>
            <ac:spMk id="35" creationId="{46183F59-111B-5B3B-6884-4FF391F65B53}"/>
          </ac:spMkLst>
        </pc:spChg>
        <pc:spChg chg="mod">
          <ac:chgData name="Huyền Nguyễn" userId="ee48879bf47bc5e0" providerId="LiveId" clId="{6332C565-CC3C-4665-9406-62AEC6A61658}" dt="2024-12-18T10:13:31.335" v="18677"/>
          <ac:spMkLst>
            <pc:docMk/>
            <pc:sldMk cId="41969556" sldId="350"/>
            <ac:spMk id="36" creationId="{A4F98961-C51F-DFD5-DCD6-89A89E878069}"/>
          </ac:spMkLst>
        </pc:spChg>
        <pc:spChg chg="mod">
          <ac:chgData name="Huyền Nguyễn" userId="ee48879bf47bc5e0" providerId="LiveId" clId="{6332C565-CC3C-4665-9406-62AEC6A61658}" dt="2024-12-18T10:13:31.335" v="18677"/>
          <ac:spMkLst>
            <pc:docMk/>
            <pc:sldMk cId="41969556" sldId="350"/>
            <ac:spMk id="37" creationId="{230801DD-49D2-8D6C-6322-76A087790BD5}"/>
          </ac:spMkLst>
        </pc:spChg>
        <pc:spChg chg="mod">
          <ac:chgData name="Huyền Nguyễn" userId="ee48879bf47bc5e0" providerId="LiveId" clId="{6332C565-CC3C-4665-9406-62AEC6A61658}" dt="2024-12-18T10:13:31.335" v="18677"/>
          <ac:spMkLst>
            <pc:docMk/>
            <pc:sldMk cId="41969556" sldId="350"/>
            <ac:spMk id="38" creationId="{76D5C576-16DE-006F-AC31-3A9B530CF916}"/>
          </ac:spMkLst>
        </pc:spChg>
        <pc:spChg chg="mod">
          <ac:chgData name="Huyền Nguyễn" userId="ee48879bf47bc5e0" providerId="LiveId" clId="{6332C565-CC3C-4665-9406-62AEC6A61658}" dt="2024-12-18T10:13:31.335" v="18677"/>
          <ac:spMkLst>
            <pc:docMk/>
            <pc:sldMk cId="41969556" sldId="350"/>
            <ac:spMk id="39" creationId="{CB0D44CB-ED38-ED59-C38F-3303BB5CDC02}"/>
          </ac:spMkLst>
        </pc:spChg>
        <pc:spChg chg="mod">
          <ac:chgData name="Huyền Nguyễn" userId="ee48879bf47bc5e0" providerId="LiveId" clId="{6332C565-CC3C-4665-9406-62AEC6A61658}" dt="2024-12-18T10:13:31.335" v="18677"/>
          <ac:spMkLst>
            <pc:docMk/>
            <pc:sldMk cId="41969556" sldId="350"/>
            <ac:spMk id="40" creationId="{114DE5A1-E05D-D047-5782-90709BB24F13}"/>
          </ac:spMkLst>
        </pc:spChg>
        <pc:spChg chg="mod">
          <ac:chgData name="Huyền Nguyễn" userId="ee48879bf47bc5e0" providerId="LiveId" clId="{6332C565-CC3C-4665-9406-62AEC6A61658}" dt="2024-12-18T10:13:31.335" v="18677"/>
          <ac:spMkLst>
            <pc:docMk/>
            <pc:sldMk cId="41969556" sldId="350"/>
            <ac:spMk id="41" creationId="{02369AA8-70E8-EE21-BB50-F41EE409927F}"/>
          </ac:spMkLst>
        </pc:spChg>
        <pc:spChg chg="mod">
          <ac:chgData name="Huyền Nguyễn" userId="ee48879bf47bc5e0" providerId="LiveId" clId="{6332C565-CC3C-4665-9406-62AEC6A61658}" dt="2024-12-18T10:13:31.335" v="18677"/>
          <ac:spMkLst>
            <pc:docMk/>
            <pc:sldMk cId="41969556" sldId="350"/>
            <ac:spMk id="42" creationId="{39793ADC-3614-C16E-8711-6DC1124B09CD}"/>
          </ac:spMkLst>
        </pc:spChg>
        <pc:spChg chg="mod">
          <ac:chgData name="Huyền Nguyễn" userId="ee48879bf47bc5e0" providerId="LiveId" clId="{6332C565-CC3C-4665-9406-62AEC6A61658}" dt="2024-12-18T10:13:31.335" v="18677"/>
          <ac:spMkLst>
            <pc:docMk/>
            <pc:sldMk cId="41969556" sldId="350"/>
            <ac:spMk id="43" creationId="{3A78CE32-E0FB-A040-41DF-F664F35FAC13}"/>
          </ac:spMkLst>
        </pc:spChg>
        <pc:spChg chg="mod">
          <ac:chgData name="Huyền Nguyễn" userId="ee48879bf47bc5e0" providerId="LiveId" clId="{6332C565-CC3C-4665-9406-62AEC6A61658}" dt="2024-12-18T10:13:31.335" v="18677"/>
          <ac:spMkLst>
            <pc:docMk/>
            <pc:sldMk cId="41969556" sldId="350"/>
            <ac:spMk id="44" creationId="{DC6F6E2C-E893-1EF4-4520-C4522C50FFDB}"/>
          </ac:spMkLst>
        </pc:spChg>
        <pc:spChg chg="mod">
          <ac:chgData name="Huyền Nguyễn" userId="ee48879bf47bc5e0" providerId="LiveId" clId="{6332C565-CC3C-4665-9406-62AEC6A61658}" dt="2024-12-18T10:13:31.335" v="18677"/>
          <ac:spMkLst>
            <pc:docMk/>
            <pc:sldMk cId="41969556" sldId="350"/>
            <ac:spMk id="45" creationId="{8C685392-31BF-9279-3720-34FB5FA3DD91}"/>
          </ac:spMkLst>
        </pc:spChg>
        <pc:spChg chg="mod">
          <ac:chgData name="Huyền Nguyễn" userId="ee48879bf47bc5e0" providerId="LiveId" clId="{6332C565-CC3C-4665-9406-62AEC6A61658}" dt="2024-12-18T10:13:31.335" v="18677"/>
          <ac:spMkLst>
            <pc:docMk/>
            <pc:sldMk cId="41969556" sldId="350"/>
            <ac:spMk id="46" creationId="{738D369D-A67A-2F0F-7F6B-48FB58FCD142}"/>
          </ac:spMkLst>
        </pc:spChg>
        <pc:spChg chg="mod">
          <ac:chgData name="Huyền Nguyễn" userId="ee48879bf47bc5e0" providerId="LiveId" clId="{6332C565-CC3C-4665-9406-62AEC6A61658}" dt="2024-12-18T10:13:31.335" v="18677"/>
          <ac:spMkLst>
            <pc:docMk/>
            <pc:sldMk cId="41969556" sldId="350"/>
            <ac:spMk id="48" creationId="{2E33C7AF-7B13-C039-9DF8-7C9EFF11EC54}"/>
          </ac:spMkLst>
        </pc:spChg>
        <pc:spChg chg="mod">
          <ac:chgData name="Huyền Nguyễn" userId="ee48879bf47bc5e0" providerId="LiveId" clId="{6332C565-CC3C-4665-9406-62AEC6A61658}" dt="2024-12-18T10:13:31.335" v="18677"/>
          <ac:spMkLst>
            <pc:docMk/>
            <pc:sldMk cId="41969556" sldId="350"/>
            <ac:spMk id="49" creationId="{716E897F-67CF-41CD-9229-491434B24D77}"/>
          </ac:spMkLst>
        </pc:spChg>
        <pc:spChg chg="mod">
          <ac:chgData name="Huyền Nguyễn" userId="ee48879bf47bc5e0" providerId="LiveId" clId="{6332C565-CC3C-4665-9406-62AEC6A61658}" dt="2024-12-18T10:13:31.335" v="18677"/>
          <ac:spMkLst>
            <pc:docMk/>
            <pc:sldMk cId="41969556" sldId="350"/>
            <ac:spMk id="68" creationId="{982DA5C6-0667-67C6-3D93-2C2A0C27A662}"/>
          </ac:spMkLst>
        </pc:spChg>
        <pc:spChg chg="mod">
          <ac:chgData name="Huyền Nguyễn" userId="ee48879bf47bc5e0" providerId="LiveId" clId="{6332C565-CC3C-4665-9406-62AEC6A61658}" dt="2024-12-18T10:13:31.335" v="18677"/>
          <ac:spMkLst>
            <pc:docMk/>
            <pc:sldMk cId="41969556" sldId="350"/>
            <ac:spMk id="69" creationId="{D1BDEB3C-D04F-0D53-DB00-A7EC504E4A20}"/>
          </ac:spMkLst>
        </pc:spChg>
        <pc:spChg chg="mod">
          <ac:chgData name="Huyền Nguyễn" userId="ee48879bf47bc5e0" providerId="LiveId" clId="{6332C565-CC3C-4665-9406-62AEC6A61658}" dt="2024-12-18T10:13:31.335" v="18677"/>
          <ac:spMkLst>
            <pc:docMk/>
            <pc:sldMk cId="41969556" sldId="350"/>
            <ac:spMk id="70" creationId="{0B48FC85-7BDE-8C0F-529C-B058B693B54E}"/>
          </ac:spMkLst>
        </pc:spChg>
        <pc:spChg chg="mod">
          <ac:chgData name="Huyền Nguyễn" userId="ee48879bf47bc5e0" providerId="LiveId" clId="{6332C565-CC3C-4665-9406-62AEC6A61658}" dt="2024-12-18T10:13:31.335" v="18677"/>
          <ac:spMkLst>
            <pc:docMk/>
            <pc:sldMk cId="41969556" sldId="350"/>
            <ac:spMk id="71" creationId="{F223E959-007C-D7ED-C2D7-D3C48E088E55}"/>
          </ac:spMkLst>
        </pc:spChg>
        <pc:spChg chg="mod">
          <ac:chgData name="Huyền Nguyễn" userId="ee48879bf47bc5e0" providerId="LiveId" clId="{6332C565-CC3C-4665-9406-62AEC6A61658}" dt="2024-12-18T10:13:31.335" v="18677"/>
          <ac:spMkLst>
            <pc:docMk/>
            <pc:sldMk cId="41969556" sldId="350"/>
            <ac:spMk id="72" creationId="{E2E5EEEA-6F09-F022-6880-39AA66E54C80}"/>
          </ac:spMkLst>
        </pc:spChg>
        <pc:grpChg chg="add mod ord">
          <ac:chgData name="Huyền Nguyễn" userId="ee48879bf47bc5e0" providerId="LiveId" clId="{6332C565-CC3C-4665-9406-62AEC6A61658}" dt="2024-12-18T10:13:32.938" v="18678" actId="167"/>
          <ac:grpSpMkLst>
            <pc:docMk/>
            <pc:sldMk cId="41969556" sldId="350"/>
            <ac:grpSpMk id="2" creationId="{CEC9E6C0-0859-6883-CCEF-FB5D6DB3A442}"/>
          </ac:grpSpMkLst>
        </pc:grpChg>
      </pc:sldChg>
      <pc:sldChg chg="addSp modSp add mod">
        <pc:chgData name="Huyền Nguyễn" userId="ee48879bf47bc5e0" providerId="LiveId" clId="{6332C565-CC3C-4665-9406-62AEC6A61658}" dt="2024-12-18T11:18:35.744" v="20435" actId="1076"/>
        <pc:sldMkLst>
          <pc:docMk/>
          <pc:sldMk cId="2477197293" sldId="351"/>
        </pc:sldMkLst>
        <pc:spChg chg="mod">
          <ac:chgData name="Huyền Nguyễn" userId="ee48879bf47bc5e0" providerId="LiveId" clId="{6332C565-CC3C-4665-9406-62AEC6A61658}" dt="2024-12-18T10:13:43.266" v="18750"/>
          <ac:spMkLst>
            <pc:docMk/>
            <pc:sldMk cId="2477197293" sldId="351"/>
            <ac:spMk id="3" creationId="{B638D395-28B9-468D-4F27-A926C93F88CE}"/>
          </ac:spMkLst>
        </pc:spChg>
        <pc:spChg chg="mod">
          <ac:chgData name="Huyền Nguyễn" userId="ee48879bf47bc5e0" providerId="LiveId" clId="{6332C565-CC3C-4665-9406-62AEC6A61658}" dt="2024-12-18T10:13:43.266" v="18750"/>
          <ac:spMkLst>
            <pc:docMk/>
            <pc:sldMk cId="2477197293" sldId="351"/>
            <ac:spMk id="4" creationId="{F6E9A320-FBF5-41E0-BA99-ED4833B8145F}"/>
          </ac:spMkLst>
        </pc:spChg>
        <pc:spChg chg="mod">
          <ac:chgData name="Huyền Nguyễn" userId="ee48879bf47bc5e0" providerId="LiveId" clId="{6332C565-CC3C-4665-9406-62AEC6A61658}" dt="2024-12-18T10:13:43.266" v="18750"/>
          <ac:spMkLst>
            <pc:docMk/>
            <pc:sldMk cId="2477197293" sldId="351"/>
            <ac:spMk id="5" creationId="{DB5A17FC-FFD9-5E71-A84E-E917CB253708}"/>
          </ac:spMkLst>
        </pc:spChg>
        <pc:spChg chg="mod">
          <ac:chgData name="Huyền Nguyễn" userId="ee48879bf47bc5e0" providerId="LiveId" clId="{6332C565-CC3C-4665-9406-62AEC6A61658}" dt="2024-12-18T10:13:43.266" v="18750"/>
          <ac:spMkLst>
            <pc:docMk/>
            <pc:sldMk cId="2477197293" sldId="351"/>
            <ac:spMk id="6" creationId="{75D1EACA-0CDC-1D2A-AD0D-D73B78D5EABD}"/>
          </ac:spMkLst>
        </pc:spChg>
        <pc:spChg chg="mod">
          <ac:chgData name="Huyền Nguyễn" userId="ee48879bf47bc5e0" providerId="LiveId" clId="{6332C565-CC3C-4665-9406-62AEC6A61658}" dt="2024-12-18T10:13:43.266" v="18750"/>
          <ac:spMkLst>
            <pc:docMk/>
            <pc:sldMk cId="2477197293" sldId="351"/>
            <ac:spMk id="7" creationId="{C296E4B1-B6C1-D535-0345-EFF277866120}"/>
          </ac:spMkLst>
        </pc:spChg>
        <pc:spChg chg="mod">
          <ac:chgData name="Huyền Nguyễn" userId="ee48879bf47bc5e0" providerId="LiveId" clId="{6332C565-CC3C-4665-9406-62AEC6A61658}" dt="2024-12-18T10:13:43.266" v="18750"/>
          <ac:spMkLst>
            <pc:docMk/>
            <pc:sldMk cId="2477197293" sldId="351"/>
            <ac:spMk id="8" creationId="{B2C5C8EE-3E81-8503-9DB6-12049D09DA4E}"/>
          </ac:spMkLst>
        </pc:spChg>
        <pc:spChg chg="mod">
          <ac:chgData name="Huyền Nguyễn" userId="ee48879bf47bc5e0" providerId="LiveId" clId="{6332C565-CC3C-4665-9406-62AEC6A61658}" dt="2024-12-18T11:18:29.614" v="20434" actId="122"/>
          <ac:spMkLst>
            <pc:docMk/>
            <pc:sldMk cId="2477197293" sldId="351"/>
            <ac:spMk id="9" creationId="{018AD89B-885D-983C-F4F6-FC485515F49D}"/>
          </ac:spMkLst>
        </pc:spChg>
        <pc:spChg chg="mod">
          <ac:chgData name="Huyền Nguyễn" userId="ee48879bf47bc5e0" providerId="LiveId" clId="{6332C565-CC3C-4665-9406-62AEC6A61658}" dt="2024-12-18T11:18:23.790" v="20365" actId="207"/>
          <ac:spMkLst>
            <pc:docMk/>
            <pc:sldMk cId="2477197293" sldId="351"/>
            <ac:spMk id="10" creationId="{4D1DA2F5-D9A5-C765-0E47-25DD326F3067}"/>
          </ac:spMkLst>
        </pc:spChg>
        <pc:spChg chg="mod">
          <ac:chgData name="Huyền Nguyễn" userId="ee48879bf47bc5e0" providerId="LiveId" clId="{6332C565-CC3C-4665-9406-62AEC6A61658}" dt="2024-12-18T11:18:23.790" v="20365" actId="207"/>
          <ac:spMkLst>
            <pc:docMk/>
            <pc:sldMk cId="2477197293" sldId="351"/>
            <ac:spMk id="11" creationId="{1713963F-2894-56F2-E53C-4371936FB85C}"/>
          </ac:spMkLst>
        </pc:spChg>
        <pc:spChg chg="mod">
          <ac:chgData name="Huyền Nguyễn" userId="ee48879bf47bc5e0" providerId="LiveId" clId="{6332C565-CC3C-4665-9406-62AEC6A61658}" dt="2024-12-18T11:18:23.790" v="20365" actId="207"/>
          <ac:spMkLst>
            <pc:docMk/>
            <pc:sldMk cId="2477197293" sldId="351"/>
            <ac:spMk id="12" creationId="{72E080E8-9CBE-7E1E-25CC-340E27A4D017}"/>
          </ac:spMkLst>
        </pc:spChg>
        <pc:spChg chg="mod">
          <ac:chgData name="Huyền Nguyễn" userId="ee48879bf47bc5e0" providerId="LiveId" clId="{6332C565-CC3C-4665-9406-62AEC6A61658}" dt="2024-12-18T11:18:23.790" v="20365" actId="207"/>
          <ac:spMkLst>
            <pc:docMk/>
            <pc:sldMk cId="2477197293" sldId="351"/>
            <ac:spMk id="13" creationId="{98AC7C36-17E6-7D99-2014-5789447F054D}"/>
          </ac:spMkLst>
        </pc:spChg>
        <pc:spChg chg="mod">
          <ac:chgData name="Huyền Nguyễn" userId="ee48879bf47bc5e0" providerId="LiveId" clId="{6332C565-CC3C-4665-9406-62AEC6A61658}" dt="2024-12-18T11:18:35.744" v="20435" actId="1076"/>
          <ac:spMkLst>
            <pc:docMk/>
            <pc:sldMk cId="2477197293" sldId="351"/>
            <ac:spMk id="14" creationId="{F26A5EAB-E5AD-94BE-45D6-5F46AA945CA3}"/>
          </ac:spMkLst>
        </pc:spChg>
        <pc:spChg chg="mod">
          <ac:chgData name="Huyền Nguyễn" userId="ee48879bf47bc5e0" providerId="LiveId" clId="{6332C565-CC3C-4665-9406-62AEC6A61658}" dt="2024-12-18T10:13:43.266" v="18750"/>
          <ac:spMkLst>
            <pc:docMk/>
            <pc:sldMk cId="2477197293" sldId="351"/>
            <ac:spMk id="15" creationId="{F3E3BC25-D1D5-C315-D35F-55506CE5BB67}"/>
          </ac:spMkLst>
        </pc:spChg>
        <pc:spChg chg="mod">
          <ac:chgData name="Huyền Nguyễn" userId="ee48879bf47bc5e0" providerId="LiveId" clId="{6332C565-CC3C-4665-9406-62AEC6A61658}" dt="2024-12-18T10:13:43.266" v="18750"/>
          <ac:spMkLst>
            <pc:docMk/>
            <pc:sldMk cId="2477197293" sldId="351"/>
            <ac:spMk id="16" creationId="{8B5032FD-9A25-5095-5B89-331D713D662D}"/>
          </ac:spMkLst>
        </pc:spChg>
        <pc:spChg chg="mod">
          <ac:chgData name="Huyền Nguyễn" userId="ee48879bf47bc5e0" providerId="LiveId" clId="{6332C565-CC3C-4665-9406-62AEC6A61658}" dt="2024-12-18T10:13:43.266" v="18750"/>
          <ac:spMkLst>
            <pc:docMk/>
            <pc:sldMk cId="2477197293" sldId="351"/>
            <ac:spMk id="17" creationId="{5C5A5676-30BF-1D01-C9B8-1E5916FC8E14}"/>
          </ac:spMkLst>
        </pc:spChg>
        <pc:spChg chg="mod">
          <ac:chgData name="Huyền Nguyễn" userId="ee48879bf47bc5e0" providerId="LiveId" clId="{6332C565-CC3C-4665-9406-62AEC6A61658}" dt="2024-12-18T10:13:43.266" v="18750"/>
          <ac:spMkLst>
            <pc:docMk/>
            <pc:sldMk cId="2477197293" sldId="351"/>
            <ac:spMk id="18" creationId="{CF1D5B90-4E4E-99CB-39CD-4E594DB4E6D0}"/>
          </ac:spMkLst>
        </pc:spChg>
        <pc:spChg chg="mod">
          <ac:chgData name="Huyền Nguyễn" userId="ee48879bf47bc5e0" providerId="LiveId" clId="{6332C565-CC3C-4665-9406-62AEC6A61658}" dt="2024-12-18T10:13:43.266" v="18750"/>
          <ac:spMkLst>
            <pc:docMk/>
            <pc:sldMk cId="2477197293" sldId="351"/>
            <ac:spMk id="19" creationId="{97B10996-B28E-3413-C6D5-18338D26DD32}"/>
          </ac:spMkLst>
        </pc:spChg>
        <pc:spChg chg="mod">
          <ac:chgData name="Huyền Nguyễn" userId="ee48879bf47bc5e0" providerId="LiveId" clId="{6332C565-CC3C-4665-9406-62AEC6A61658}" dt="2024-12-18T10:13:43.266" v="18750"/>
          <ac:spMkLst>
            <pc:docMk/>
            <pc:sldMk cId="2477197293" sldId="351"/>
            <ac:spMk id="20" creationId="{7F3B58C4-0665-F509-8E94-15FC43728920}"/>
          </ac:spMkLst>
        </pc:spChg>
        <pc:spChg chg="mod">
          <ac:chgData name="Huyền Nguyễn" userId="ee48879bf47bc5e0" providerId="LiveId" clId="{6332C565-CC3C-4665-9406-62AEC6A61658}" dt="2024-12-18T10:13:43.266" v="18750"/>
          <ac:spMkLst>
            <pc:docMk/>
            <pc:sldMk cId="2477197293" sldId="351"/>
            <ac:spMk id="21" creationId="{9BA87399-FE42-63EE-4716-2E04DD03278F}"/>
          </ac:spMkLst>
        </pc:spChg>
        <pc:spChg chg="mod">
          <ac:chgData name="Huyền Nguyễn" userId="ee48879bf47bc5e0" providerId="LiveId" clId="{6332C565-CC3C-4665-9406-62AEC6A61658}" dt="2024-12-18T10:13:43.266" v="18750"/>
          <ac:spMkLst>
            <pc:docMk/>
            <pc:sldMk cId="2477197293" sldId="351"/>
            <ac:spMk id="22" creationId="{B3AA4625-43B7-D5A0-B16D-8BA0B9169872}"/>
          </ac:spMkLst>
        </pc:spChg>
        <pc:spChg chg="mod">
          <ac:chgData name="Huyền Nguyễn" userId="ee48879bf47bc5e0" providerId="LiveId" clId="{6332C565-CC3C-4665-9406-62AEC6A61658}" dt="2024-12-18T10:13:43.266" v="18750"/>
          <ac:spMkLst>
            <pc:docMk/>
            <pc:sldMk cId="2477197293" sldId="351"/>
            <ac:spMk id="23" creationId="{BFD77B4E-3242-A1D1-ED4F-CFD9F643A646}"/>
          </ac:spMkLst>
        </pc:spChg>
        <pc:spChg chg="mod">
          <ac:chgData name="Huyền Nguyễn" userId="ee48879bf47bc5e0" providerId="LiveId" clId="{6332C565-CC3C-4665-9406-62AEC6A61658}" dt="2024-12-18T10:13:43.266" v="18750"/>
          <ac:spMkLst>
            <pc:docMk/>
            <pc:sldMk cId="2477197293" sldId="351"/>
            <ac:spMk id="24" creationId="{67C17A13-8880-A14B-33C2-FE7A5A15022C}"/>
          </ac:spMkLst>
        </pc:spChg>
        <pc:spChg chg="mod">
          <ac:chgData name="Huyền Nguyễn" userId="ee48879bf47bc5e0" providerId="LiveId" clId="{6332C565-CC3C-4665-9406-62AEC6A61658}" dt="2024-12-18T10:13:43.266" v="18750"/>
          <ac:spMkLst>
            <pc:docMk/>
            <pc:sldMk cId="2477197293" sldId="351"/>
            <ac:spMk id="25" creationId="{7CD7E2AF-680D-AD36-8EA6-242E1FC0DE51}"/>
          </ac:spMkLst>
        </pc:spChg>
        <pc:spChg chg="mod">
          <ac:chgData name="Huyền Nguyễn" userId="ee48879bf47bc5e0" providerId="LiveId" clId="{6332C565-CC3C-4665-9406-62AEC6A61658}" dt="2024-12-18T10:13:43.266" v="18750"/>
          <ac:spMkLst>
            <pc:docMk/>
            <pc:sldMk cId="2477197293" sldId="351"/>
            <ac:spMk id="26" creationId="{5EA9B161-1D37-594A-D3EB-7D8C59EE7F4A}"/>
          </ac:spMkLst>
        </pc:spChg>
        <pc:spChg chg="mod">
          <ac:chgData name="Huyền Nguyễn" userId="ee48879bf47bc5e0" providerId="LiveId" clId="{6332C565-CC3C-4665-9406-62AEC6A61658}" dt="2024-12-18T10:13:43.266" v="18750"/>
          <ac:spMkLst>
            <pc:docMk/>
            <pc:sldMk cId="2477197293" sldId="351"/>
            <ac:spMk id="27" creationId="{F8D391D4-9461-7688-22C3-52CCC01DFA06}"/>
          </ac:spMkLst>
        </pc:spChg>
        <pc:spChg chg="mod">
          <ac:chgData name="Huyền Nguyễn" userId="ee48879bf47bc5e0" providerId="LiveId" clId="{6332C565-CC3C-4665-9406-62AEC6A61658}" dt="2024-12-18T10:13:43.266" v="18750"/>
          <ac:spMkLst>
            <pc:docMk/>
            <pc:sldMk cId="2477197293" sldId="351"/>
            <ac:spMk id="28" creationId="{465261B1-5155-9A46-1270-62611A3BEDCB}"/>
          </ac:spMkLst>
        </pc:spChg>
        <pc:spChg chg="mod">
          <ac:chgData name="Huyền Nguyễn" userId="ee48879bf47bc5e0" providerId="LiveId" clId="{6332C565-CC3C-4665-9406-62AEC6A61658}" dt="2024-12-18T10:13:43.266" v="18750"/>
          <ac:spMkLst>
            <pc:docMk/>
            <pc:sldMk cId="2477197293" sldId="351"/>
            <ac:spMk id="29" creationId="{58370C74-5C72-60BA-9CE3-9E2B0542ACCE}"/>
          </ac:spMkLst>
        </pc:spChg>
        <pc:spChg chg="mod">
          <ac:chgData name="Huyền Nguyễn" userId="ee48879bf47bc5e0" providerId="LiveId" clId="{6332C565-CC3C-4665-9406-62AEC6A61658}" dt="2024-12-18T10:13:43.266" v="18750"/>
          <ac:spMkLst>
            <pc:docMk/>
            <pc:sldMk cId="2477197293" sldId="351"/>
            <ac:spMk id="30" creationId="{1183EECB-C202-6BDB-AA53-88A60FABD2D8}"/>
          </ac:spMkLst>
        </pc:spChg>
        <pc:spChg chg="mod">
          <ac:chgData name="Huyền Nguyễn" userId="ee48879bf47bc5e0" providerId="LiveId" clId="{6332C565-CC3C-4665-9406-62AEC6A61658}" dt="2024-12-18T10:13:43.266" v="18750"/>
          <ac:spMkLst>
            <pc:docMk/>
            <pc:sldMk cId="2477197293" sldId="351"/>
            <ac:spMk id="31" creationId="{013576CA-3303-D479-CCB8-FB9288A935B1}"/>
          </ac:spMkLst>
        </pc:spChg>
        <pc:spChg chg="mod">
          <ac:chgData name="Huyền Nguyễn" userId="ee48879bf47bc5e0" providerId="LiveId" clId="{6332C565-CC3C-4665-9406-62AEC6A61658}" dt="2024-12-18T10:13:43.266" v="18750"/>
          <ac:spMkLst>
            <pc:docMk/>
            <pc:sldMk cId="2477197293" sldId="351"/>
            <ac:spMk id="32" creationId="{86000DF8-068C-5BE1-8981-FA3C3353EAD5}"/>
          </ac:spMkLst>
        </pc:spChg>
        <pc:spChg chg="mod">
          <ac:chgData name="Huyền Nguyễn" userId="ee48879bf47bc5e0" providerId="LiveId" clId="{6332C565-CC3C-4665-9406-62AEC6A61658}" dt="2024-12-18T10:13:43.266" v="18750"/>
          <ac:spMkLst>
            <pc:docMk/>
            <pc:sldMk cId="2477197293" sldId="351"/>
            <ac:spMk id="33" creationId="{87110E87-7550-4FF5-6D12-771A6383419F}"/>
          </ac:spMkLst>
        </pc:spChg>
        <pc:spChg chg="mod">
          <ac:chgData name="Huyền Nguyễn" userId="ee48879bf47bc5e0" providerId="LiveId" clId="{6332C565-CC3C-4665-9406-62AEC6A61658}" dt="2024-12-18T10:13:43.266" v="18750"/>
          <ac:spMkLst>
            <pc:docMk/>
            <pc:sldMk cId="2477197293" sldId="351"/>
            <ac:spMk id="34" creationId="{5FC553D0-48B9-E214-50A1-86377A957511}"/>
          </ac:spMkLst>
        </pc:spChg>
        <pc:spChg chg="mod">
          <ac:chgData name="Huyền Nguyễn" userId="ee48879bf47bc5e0" providerId="LiveId" clId="{6332C565-CC3C-4665-9406-62AEC6A61658}" dt="2024-12-18T10:13:43.266" v="18750"/>
          <ac:spMkLst>
            <pc:docMk/>
            <pc:sldMk cId="2477197293" sldId="351"/>
            <ac:spMk id="35" creationId="{979BE634-6DA6-B91F-0288-9A7EE988FDD1}"/>
          </ac:spMkLst>
        </pc:spChg>
        <pc:spChg chg="mod">
          <ac:chgData name="Huyền Nguyễn" userId="ee48879bf47bc5e0" providerId="LiveId" clId="{6332C565-CC3C-4665-9406-62AEC6A61658}" dt="2024-12-18T10:13:43.266" v="18750"/>
          <ac:spMkLst>
            <pc:docMk/>
            <pc:sldMk cId="2477197293" sldId="351"/>
            <ac:spMk id="36" creationId="{F14B2CA4-07C7-D51E-EC2B-5DF26AD97C72}"/>
          </ac:spMkLst>
        </pc:spChg>
        <pc:spChg chg="mod">
          <ac:chgData name="Huyền Nguyễn" userId="ee48879bf47bc5e0" providerId="LiveId" clId="{6332C565-CC3C-4665-9406-62AEC6A61658}" dt="2024-12-18T10:13:43.266" v="18750"/>
          <ac:spMkLst>
            <pc:docMk/>
            <pc:sldMk cId="2477197293" sldId="351"/>
            <ac:spMk id="37" creationId="{EDB8CCB6-4081-BE99-4665-9612FDBF8C4F}"/>
          </ac:spMkLst>
        </pc:spChg>
        <pc:spChg chg="mod">
          <ac:chgData name="Huyền Nguyễn" userId="ee48879bf47bc5e0" providerId="LiveId" clId="{6332C565-CC3C-4665-9406-62AEC6A61658}" dt="2024-12-18T10:13:43.266" v="18750"/>
          <ac:spMkLst>
            <pc:docMk/>
            <pc:sldMk cId="2477197293" sldId="351"/>
            <ac:spMk id="38" creationId="{DD722F3B-982E-B4CB-0329-EA2E80041404}"/>
          </ac:spMkLst>
        </pc:spChg>
        <pc:spChg chg="mod">
          <ac:chgData name="Huyền Nguyễn" userId="ee48879bf47bc5e0" providerId="LiveId" clId="{6332C565-CC3C-4665-9406-62AEC6A61658}" dt="2024-12-18T10:13:43.266" v="18750"/>
          <ac:spMkLst>
            <pc:docMk/>
            <pc:sldMk cId="2477197293" sldId="351"/>
            <ac:spMk id="39" creationId="{26E54621-4C33-546F-93DC-7DE453DDCD10}"/>
          </ac:spMkLst>
        </pc:spChg>
        <pc:spChg chg="mod">
          <ac:chgData name="Huyền Nguyễn" userId="ee48879bf47bc5e0" providerId="LiveId" clId="{6332C565-CC3C-4665-9406-62AEC6A61658}" dt="2024-12-18T10:13:43.266" v="18750"/>
          <ac:spMkLst>
            <pc:docMk/>
            <pc:sldMk cId="2477197293" sldId="351"/>
            <ac:spMk id="40" creationId="{E4D48A49-82EB-5A8F-3D0C-9A4D0A520389}"/>
          </ac:spMkLst>
        </pc:spChg>
        <pc:spChg chg="mod">
          <ac:chgData name="Huyền Nguyễn" userId="ee48879bf47bc5e0" providerId="LiveId" clId="{6332C565-CC3C-4665-9406-62AEC6A61658}" dt="2024-12-18T10:13:43.266" v="18750"/>
          <ac:spMkLst>
            <pc:docMk/>
            <pc:sldMk cId="2477197293" sldId="351"/>
            <ac:spMk id="41" creationId="{19AA86F2-7047-A92D-0F82-6D340AFB4C33}"/>
          </ac:spMkLst>
        </pc:spChg>
        <pc:spChg chg="mod">
          <ac:chgData name="Huyền Nguyễn" userId="ee48879bf47bc5e0" providerId="LiveId" clId="{6332C565-CC3C-4665-9406-62AEC6A61658}" dt="2024-12-18T10:13:43.266" v="18750"/>
          <ac:spMkLst>
            <pc:docMk/>
            <pc:sldMk cId="2477197293" sldId="351"/>
            <ac:spMk id="42" creationId="{72B47A0C-EF4C-EC63-CFC9-8391EB385DFA}"/>
          </ac:spMkLst>
        </pc:spChg>
        <pc:spChg chg="mod">
          <ac:chgData name="Huyền Nguyễn" userId="ee48879bf47bc5e0" providerId="LiveId" clId="{6332C565-CC3C-4665-9406-62AEC6A61658}" dt="2024-12-18T10:13:43.266" v="18750"/>
          <ac:spMkLst>
            <pc:docMk/>
            <pc:sldMk cId="2477197293" sldId="351"/>
            <ac:spMk id="43" creationId="{C0D64E33-F259-8254-4079-FB48B5A67D70}"/>
          </ac:spMkLst>
        </pc:spChg>
        <pc:spChg chg="mod">
          <ac:chgData name="Huyền Nguyễn" userId="ee48879bf47bc5e0" providerId="LiveId" clId="{6332C565-CC3C-4665-9406-62AEC6A61658}" dt="2024-12-18T10:13:43.266" v="18750"/>
          <ac:spMkLst>
            <pc:docMk/>
            <pc:sldMk cId="2477197293" sldId="351"/>
            <ac:spMk id="44" creationId="{80A7C504-470C-23CC-B85D-B2323845E280}"/>
          </ac:spMkLst>
        </pc:spChg>
        <pc:spChg chg="mod">
          <ac:chgData name="Huyền Nguyễn" userId="ee48879bf47bc5e0" providerId="LiveId" clId="{6332C565-CC3C-4665-9406-62AEC6A61658}" dt="2024-12-18T10:13:43.266" v="18750"/>
          <ac:spMkLst>
            <pc:docMk/>
            <pc:sldMk cId="2477197293" sldId="351"/>
            <ac:spMk id="45" creationId="{B149D186-E5D1-5CB6-A0A9-6BB7F30752F2}"/>
          </ac:spMkLst>
        </pc:spChg>
        <pc:spChg chg="mod">
          <ac:chgData name="Huyền Nguyễn" userId="ee48879bf47bc5e0" providerId="LiveId" clId="{6332C565-CC3C-4665-9406-62AEC6A61658}" dt="2024-12-18T10:13:43.266" v="18750"/>
          <ac:spMkLst>
            <pc:docMk/>
            <pc:sldMk cId="2477197293" sldId="351"/>
            <ac:spMk id="46" creationId="{51EB4446-5061-3F49-65BA-B54E0EB513B9}"/>
          </ac:spMkLst>
        </pc:spChg>
        <pc:spChg chg="mod">
          <ac:chgData name="Huyền Nguyễn" userId="ee48879bf47bc5e0" providerId="LiveId" clId="{6332C565-CC3C-4665-9406-62AEC6A61658}" dt="2024-12-18T10:13:43.266" v="18750"/>
          <ac:spMkLst>
            <pc:docMk/>
            <pc:sldMk cId="2477197293" sldId="351"/>
            <ac:spMk id="47" creationId="{D0EEE67F-BFAC-A82A-8D62-06FF57BB3908}"/>
          </ac:spMkLst>
        </pc:spChg>
        <pc:spChg chg="mod">
          <ac:chgData name="Huyền Nguyễn" userId="ee48879bf47bc5e0" providerId="LiveId" clId="{6332C565-CC3C-4665-9406-62AEC6A61658}" dt="2024-12-18T10:13:43.266" v="18750"/>
          <ac:spMkLst>
            <pc:docMk/>
            <pc:sldMk cId="2477197293" sldId="351"/>
            <ac:spMk id="48" creationId="{61A32A9F-6914-A5EA-AD98-BA34DAD20014}"/>
          </ac:spMkLst>
        </pc:spChg>
        <pc:spChg chg="mod">
          <ac:chgData name="Huyền Nguyễn" userId="ee48879bf47bc5e0" providerId="LiveId" clId="{6332C565-CC3C-4665-9406-62AEC6A61658}" dt="2024-12-18T10:13:43.266" v="18750"/>
          <ac:spMkLst>
            <pc:docMk/>
            <pc:sldMk cId="2477197293" sldId="351"/>
            <ac:spMk id="49" creationId="{46D1C03A-8FF9-DC77-AD94-40134896C899}"/>
          </ac:spMkLst>
        </pc:spChg>
        <pc:spChg chg="mod">
          <ac:chgData name="Huyền Nguyễn" userId="ee48879bf47bc5e0" providerId="LiveId" clId="{6332C565-CC3C-4665-9406-62AEC6A61658}" dt="2024-12-18T10:13:43.266" v="18750"/>
          <ac:spMkLst>
            <pc:docMk/>
            <pc:sldMk cId="2477197293" sldId="351"/>
            <ac:spMk id="50" creationId="{64906539-D79E-8481-6F20-DF8B07B44133}"/>
          </ac:spMkLst>
        </pc:spChg>
        <pc:spChg chg="mod">
          <ac:chgData name="Huyền Nguyễn" userId="ee48879bf47bc5e0" providerId="LiveId" clId="{6332C565-CC3C-4665-9406-62AEC6A61658}" dt="2024-12-18T10:13:43.266" v="18750"/>
          <ac:spMkLst>
            <pc:docMk/>
            <pc:sldMk cId="2477197293" sldId="351"/>
            <ac:spMk id="51" creationId="{04E069E2-684C-1DD0-6C48-F403E48797EA}"/>
          </ac:spMkLst>
        </pc:spChg>
        <pc:spChg chg="mod">
          <ac:chgData name="Huyền Nguyễn" userId="ee48879bf47bc5e0" providerId="LiveId" clId="{6332C565-CC3C-4665-9406-62AEC6A61658}" dt="2024-12-18T10:13:43.266" v="18750"/>
          <ac:spMkLst>
            <pc:docMk/>
            <pc:sldMk cId="2477197293" sldId="351"/>
            <ac:spMk id="52" creationId="{D6D6B7B8-9CEC-BC93-965B-66F48CFF1A87}"/>
          </ac:spMkLst>
        </pc:spChg>
        <pc:spChg chg="mod">
          <ac:chgData name="Huyền Nguyễn" userId="ee48879bf47bc5e0" providerId="LiveId" clId="{6332C565-CC3C-4665-9406-62AEC6A61658}" dt="2024-12-18T10:13:43.266" v="18750"/>
          <ac:spMkLst>
            <pc:docMk/>
            <pc:sldMk cId="2477197293" sldId="351"/>
            <ac:spMk id="53" creationId="{4638FB5E-25F6-FEFA-ACFD-EAEC54ADD789}"/>
          </ac:spMkLst>
        </pc:spChg>
        <pc:spChg chg="mod">
          <ac:chgData name="Huyền Nguyễn" userId="ee48879bf47bc5e0" providerId="LiveId" clId="{6332C565-CC3C-4665-9406-62AEC6A61658}" dt="2024-12-18T10:13:43.266" v="18750"/>
          <ac:spMkLst>
            <pc:docMk/>
            <pc:sldMk cId="2477197293" sldId="351"/>
            <ac:spMk id="54" creationId="{944FC275-3238-1AB0-5990-3427E1C29252}"/>
          </ac:spMkLst>
        </pc:spChg>
        <pc:spChg chg="mod">
          <ac:chgData name="Huyền Nguyễn" userId="ee48879bf47bc5e0" providerId="LiveId" clId="{6332C565-CC3C-4665-9406-62AEC6A61658}" dt="2024-12-18T10:13:43.266" v="18750"/>
          <ac:spMkLst>
            <pc:docMk/>
            <pc:sldMk cId="2477197293" sldId="351"/>
            <ac:spMk id="55" creationId="{48E327D8-8E3D-4C63-5718-CE3CA1DEFBAB}"/>
          </ac:spMkLst>
        </pc:spChg>
        <pc:spChg chg="mod">
          <ac:chgData name="Huyền Nguyễn" userId="ee48879bf47bc5e0" providerId="LiveId" clId="{6332C565-CC3C-4665-9406-62AEC6A61658}" dt="2024-12-18T10:13:43.266" v="18750"/>
          <ac:spMkLst>
            <pc:docMk/>
            <pc:sldMk cId="2477197293" sldId="351"/>
            <ac:spMk id="56" creationId="{AFEA8618-1DCA-F703-5D38-5FEADED03CF9}"/>
          </ac:spMkLst>
        </pc:spChg>
        <pc:spChg chg="mod">
          <ac:chgData name="Huyền Nguyễn" userId="ee48879bf47bc5e0" providerId="LiveId" clId="{6332C565-CC3C-4665-9406-62AEC6A61658}" dt="2024-12-18T10:13:43.266" v="18750"/>
          <ac:spMkLst>
            <pc:docMk/>
            <pc:sldMk cId="2477197293" sldId="351"/>
            <ac:spMk id="57" creationId="{A2F4E147-5943-E467-AEC1-985B58577C1D}"/>
          </ac:spMkLst>
        </pc:spChg>
        <pc:spChg chg="mod">
          <ac:chgData name="Huyền Nguyễn" userId="ee48879bf47bc5e0" providerId="LiveId" clId="{6332C565-CC3C-4665-9406-62AEC6A61658}" dt="2024-12-18T10:13:43.266" v="18750"/>
          <ac:spMkLst>
            <pc:docMk/>
            <pc:sldMk cId="2477197293" sldId="351"/>
            <ac:spMk id="58" creationId="{855D41C7-A3A8-9723-271F-6BD75FDBC2A7}"/>
          </ac:spMkLst>
        </pc:spChg>
        <pc:grpChg chg="add mod ord">
          <ac:chgData name="Huyền Nguyễn" userId="ee48879bf47bc5e0" providerId="LiveId" clId="{6332C565-CC3C-4665-9406-62AEC6A61658}" dt="2024-12-18T10:13:44.705" v="18751" actId="167"/>
          <ac:grpSpMkLst>
            <pc:docMk/>
            <pc:sldMk cId="2477197293" sldId="351"/>
            <ac:grpSpMk id="2" creationId="{8E2B13EF-2BAF-B303-CE2A-95992F0007DB}"/>
          </ac:grpSpMkLst>
        </pc:grpChg>
      </pc:sldChg>
      <pc:sldChg chg="addSp modSp add mod">
        <pc:chgData name="Huyền Nguyễn" userId="ee48879bf47bc5e0" providerId="LiveId" clId="{6332C565-CC3C-4665-9406-62AEC6A61658}" dt="2024-12-18T11:20:34.235" v="21000" actId="1076"/>
        <pc:sldMkLst>
          <pc:docMk/>
          <pc:sldMk cId="2956984228" sldId="352"/>
        </pc:sldMkLst>
        <pc:spChg chg="mod">
          <ac:chgData name="Huyền Nguyễn" userId="ee48879bf47bc5e0" providerId="LiveId" clId="{6332C565-CC3C-4665-9406-62AEC6A61658}" dt="2024-12-18T10:13:51.894" v="18754"/>
          <ac:spMkLst>
            <pc:docMk/>
            <pc:sldMk cId="2956984228" sldId="352"/>
            <ac:spMk id="3" creationId="{EC5BE683-204A-D769-41C8-476DADAC8125}"/>
          </ac:spMkLst>
        </pc:spChg>
        <pc:spChg chg="mod">
          <ac:chgData name="Huyền Nguyễn" userId="ee48879bf47bc5e0" providerId="LiveId" clId="{6332C565-CC3C-4665-9406-62AEC6A61658}" dt="2024-12-18T10:13:51.894" v="18754"/>
          <ac:spMkLst>
            <pc:docMk/>
            <pc:sldMk cId="2956984228" sldId="352"/>
            <ac:spMk id="4" creationId="{BEA2AF0B-8A08-7F12-7D05-7C67FB6659F8}"/>
          </ac:spMkLst>
        </pc:spChg>
        <pc:spChg chg="mod">
          <ac:chgData name="Huyền Nguyễn" userId="ee48879bf47bc5e0" providerId="LiveId" clId="{6332C565-CC3C-4665-9406-62AEC6A61658}" dt="2024-12-18T10:13:51.894" v="18754"/>
          <ac:spMkLst>
            <pc:docMk/>
            <pc:sldMk cId="2956984228" sldId="352"/>
            <ac:spMk id="5" creationId="{3C229F42-E342-EFBF-A80A-1F817A5B57A4}"/>
          </ac:spMkLst>
        </pc:spChg>
        <pc:spChg chg="mod">
          <ac:chgData name="Huyền Nguyễn" userId="ee48879bf47bc5e0" providerId="LiveId" clId="{6332C565-CC3C-4665-9406-62AEC6A61658}" dt="2024-12-18T10:13:51.894" v="18754"/>
          <ac:spMkLst>
            <pc:docMk/>
            <pc:sldMk cId="2956984228" sldId="352"/>
            <ac:spMk id="6" creationId="{4284A6AE-9081-8B9A-3187-BFF07BE8B40E}"/>
          </ac:spMkLst>
        </pc:spChg>
        <pc:spChg chg="mod">
          <ac:chgData name="Huyền Nguyễn" userId="ee48879bf47bc5e0" providerId="LiveId" clId="{6332C565-CC3C-4665-9406-62AEC6A61658}" dt="2024-12-18T10:13:51.894" v="18754"/>
          <ac:spMkLst>
            <pc:docMk/>
            <pc:sldMk cId="2956984228" sldId="352"/>
            <ac:spMk id="7" creationId="{55165CD2-F492-C5B1-1D89-76AE036F72C7}"/>
          </ac:spMkLst>
        </pc:spChg>
        <pc:spChg chg="mod">
          <ac:chgData name="Huyền Nguyễn" userId="ee48879bf47bc5e0" providerId="LiveId" clId="{6332C565-CC3C-4665-9406-62AEC6A61658}" dt="2024-12-18T10:13:51.894" v="18754"/>
          <ac:spMkLst>
            <pc:docMk/>
            <pc:sldMk cId="2956984228" sldId="352"/>
            <ac:spMk id="8" creationId="{877600A2-74C2-3DFB-FA76-379F3E11F83F}"/>
          </ac:spMkLst>
        </pc:spChg>
        <pc:spChg chg="mod">
          <ac:chgData name="Huyền Nguyễn" userId="ee48879bf47bc5e0" providerId="LiveId" clId="{6332C565-CC3C-4665-9406-62AEC6A61658}" dt="2024-12-18T11:20:31.532" v="20999" actId="122"/>
          <ac:spMkLst>
            <pc:docMk/>
            <pc:sldMk cId="2956984228" sldId="352"/>
            <ac:spMk id="9" creationId="{018AD89B-885D-983C-F4F6-FC485515F49D}"/>
          </ac:spMkLst>
        </pc:spChg>
        <pc:spChg chg="mod">
          <ac:chgData name="Huyền Nguyễn" userId="ee48879bf47bc5e0" providerId="LiveId" clId="{6332C565-CC3C-4665-9406-62AEC6A61658}" dt="2024-12-18T11:20:27.930" v="20997" actId="255"/>
          <ac:spMkLst>
            <pc:docMk/>
            <pc:sldMk cId="2956984228" sldId="352"/>
            <ac:spMk id="10" creationId="{4D1DA2F5-D9A5-C765-0E47-25DD326F3067}"/>
          </ac:spMkLst>
        </pc:spChg>
        <pc:spChg chg="mod">
          <ac:chgData name="Huyền Nguyễn" userId="ee48879bf47bc5e0" providerId="LiveId" clId="{6332C565-CC3C-4665-9406-62AEC6A61658}" dt="2024-12-18T11:20:27.930" v="20997" actId="255"/>
          <ac:spMkLst>
            <pc:docMk/>
            <pc:sldMk cId="2956984228" sldId="352"/>
            <ac:spMk id="11" creationId="{1713963F-2894-56F2-E53C-4371936FB85C}"/>
          </ac:spMkLst>
        </pc:spChg>
        <pc:spChg chg="mod">
          <ac:chgData name="Huyền Nguyễn" userId="ee48879bf47bc5e0" providerId="LiveId" clId="{6332C565-CC3C-4665-9406-62AEC6A61658}" dt="2024-12-18T11:20:27.930" v="20997" actId="255"/>
          <ac:spMkLst>
            <pc:docMk/>
            <pc:sldMk cId="2956984228" sldId="352"/>
            <ac:spMk id="12" creationId="{72E080E8-9CBE-7E1E-25CC-340E27A4D017}"/>
          </ac:spMkLst>
        </pc:spChg>
        <pc:spChg chg="mod">
          <ac:chgData name="Huyền Nguyễn" userId="ee48879bf47bc5e0" providerId="LiveId" clId="{6332C565-CC3C-4665-9406-62AEC6A61658}" dt="2024-12-18T11:20:27.930" v="20997" actId="255"/>
          <ac:spMkLst>
            <pc:docMk/>
            <pc:sldMk cId="2956984228" sldId="352"/>
            <ac:spMk id="13" creationId="{98AC7C36-17E6-7D99-2014-5789447F054D}"/>
          </ac:spMkLst>
        </pc:spChg>
        <pc:spChg chg="mod">
          <ac:chgData name="Huyền Nguyễn" userId="ee48879bf47bc5e0" providerId="LiveId" clId="{6332C565-CC3C-4665-9406-62AEC6A61658}" dt="2024-12-18T11:20:34.235" v="21000" actId="1076"/>
          <ac:spMkLst>
            <pc:docMk/>
            <pc:sldMk cId="2956984228" sldId="352"/>
            <ac:spMk id="14" creationId="{F26A5EAB-E5AD-94BE-45D6-5F46AA945CA3}"/>
          </ac:spMkLst>
        </pc:spChg>
        <pc:spChg chg="mod">
          <ac:chgData name="Huyền Nguyễn" userId="ee48879bf47bc5e0" providerId="LiveId" clId="{6332C565-CC3C-4665-9406-62AEC6A61658}" dt="2024-12-18T10:13:51.894" v="18754"/>
          <ac:spMkLst>
            <pc:docMk/>
            <pc:sldMk cId="2956984228" sldId="352"/>
            <ac:spMk id="15" creationId="{9446C058-372D-40A1-5F63-6D8936A52320}"/>
          </ac:spMkLst>
        </pc:spChg>
        <pc:spChg chg="mod">
          <ac:chgData name="Huyền Nguyễn" userId="ee48879bf47bc5e0" providerId="LiveId" clId="{6332C565-CC3C-4665-9406-62AEC6A61658}" dt="2024-12-18T10:13:51.894" v="18754"/>
          <ac:spMkLst>
            <pc:docMk/>
            <pc:sldMk cId="2956984228" sldId="352"/>
            <ac:spMk id="16" creationId="{FAC117FB-E601-0372-E6AA-53EAD70BA0A7}"/>
          </ac:spMkLst>
        </pc:spChg>
        <pc:spChg chg="mod">
          <ac:chgData name="Huyền Nguyễn" userId="ee48879bf47bc5e0" providerId="LiveId" clId="{6332C565-CC3C-4665-9406-62AEC6A61658}" dt="2024-12-18T10:13:51.894" v="18754"/>
          <ac:spMkLst>
            <pc:docMk/>
            <pc:sldMk cId="2956984228" sldId="352"/>
            <ac:spMk id="17" creationId="{95BA42F8-A907-D6F0-7C32-B8C894D8A0A1}"/>
          </ac:spMkLst>
        </pc:spChg>
        <pc:spChg chg="mod">
          <ac:chgData name="Huyền Nguyễn" userId="ee48879bf47bc5e0" providerId="LiveId" clId="{6332C565-CC3C-4665-9406-62AEC6A61658}" dt="2024-12-18T10:13:51.894" v="18754"/>
          <ac:spMkLst>
            <pc:docMk/>
            <pc:sldMk cId="2956984228" sldId="352"/>
            <ac:spMk id="18" creationId="{0F72FF37-3A47-B702-FCC6-E175CB9D5B21}"/>
          </ac:spMkLst>
        </pc:spChg>
        <pc:spChg chg="mod">
          <ac:chgData name="Huyền Nguyễn" userId="ee48879bf47bc5e0" providerId="LiveId" clId="{6332C565-CC3C-4665-9406-62AEC6A61658}" dt="2024-12-18T10:13:51.894" v="18754"/>
          <ac:spMkLst>
            <pc:docMk/>
            <pc:sldMk cId="2956984228" sldId="352"/>
            <ac:spMk id="19" creationId="{293082B0-2FEC-ABDB-CB9B-834123930990}"/>
          </ac:spMkLst>
        </pc:spChg>
        <pc:spChg chg="mod">
          <ac:chgData name="Huyền Nguyễn" userId="ee48879bf47bc5e0" providerId="LiveId" clId="{6332C565-CC3C-4665-9406-62AEC6A61658}" dt="2024-12-18T10:13:51.894" v="18754"/>
          <ac:spMkLst>
            <pc:docMk/>
            <pc:sldMk cId="2956984228" sldId="352"/>
            <ac:spMk id="20" creationId="{18690EF5-7401-8356-2418-DE6EA55919E9}"/>
          </ac:spMkLst>
        </pc:spChg>
        <pc:spChg chg="mod">
          <ac:chgData name="Huyền Nguyễn" userId="ee48879bf47bc5e0" providerId="LiveId" clId="{6332C565-CC3C-4665-9406-62AEC6A61658}" dt="2024-12-18T10:13:51.894" v="18754"/>
          <ac:spMkLst>
            <pc:docMk/>
            <pc:sldMk cId="2956984228" sldId="352"/>
            <ac:spMk id="21" creationId="{BA42C986-DBE7-D92F-76D4-ED0D0A536AEA}"/>
          </ac:spMkLst>
        </pc:spChg>
        <pc:spChg chg="mod">
          <ac:chgData name="Huyền Nguyễn" userId="ee48879bf47bc5e0" providerId="LiveId" clId="{6332C565-CC3C-4665-9406-62AEC6A61658}" dt="2024-12-18T10:13:51.894" v="18754"/>
          <ac:spMkLst>
            <pc:docMk/>
            <pc:sldMk cId="2956984228" sldId="352"/>
            <ac:spMk id="22" creationId="{0AABB59D-E564-AC2B-4E0E-882A91D7EB90}"/>
          </ac:spMkLst>
        </pc:spChg>
        <pc:spChg chg="mod">
          <ac:chgData name="Huyền Nguyễn" userId="ee48879bf47bc5e0" providerId="LiveId" clId="{6332C565-CC3C-4665-9406-62AEC6A61658}" dt="2024-12-18T10:13:51.894" v="18754"/>
          <ac:spMkLst>
            <pc:docMk/>
            <pc:sldMk cId="2956984228" sldId="352"/>
            <ac:spMk id="23" creationId="{6397AA62-7EAA-8C75-EFA7-92A6CE9DF97E}"/>
          </ac:spMkLst>
        </pc:spChg>
        <pc:spChg chg="mod">
          <ac:chgData name="Huyền Nguyễn" userId="ee48879bf47bc5e0" providerId="LiveId" clId="{6332C565-CC3C-4665-9406-62AEC6A61658}" dt="2024-12-18T10:13:51.894" v="18754"/>
          <ac:spMkLst>
            <pc:docMk/>
            <pc:sldMk cId="2956984228" sldId="352"/>
            <ac:spMk id="24" creationId="{506919FA-A235-397A-85A8-A44FB90F12C0}"/>
          </ac:spMkLst>
        </pc:spChg>
        <pc:spChg chg="mod">
          <ac:chgData name="Huyền Nguyễn" userId="ee48879bf47bc5e0" providerId="LiveId" clId="{6332C565-CC3C-4665-9406-62AEC6A61658}" dt="2024-12-18T10:13:51.894" v="18754"/>
          <ac:spMkLst>
            <pc:docMk/>
            <pc:sldMk cId="2956984228" sldId="352"/>
            <ac:spMk id="25" creationId="{48E21CAF-E41C-6ABB-48B2-AB2B9D21589B}"/>
          </ac:spMkLst>
        </pc:spChg>
        <pc:spChg chg="mod">
          <ac:chgData name="Huyền Nguyễn" userId="ee48879bf47bc5e0" providerId="LiveId" clId="{6332C565-CC3C-4665-9406-62AEC6A61658}" dt="2024-12-18T10:13:51.894" v="18754"/>
          <ac:spMkLst>
            <pc:docMk/>
            <pc:sldMk cId="2956984228" sldId="352"/>
            <ac:spMk id="26" creationId="{D74F4F89-4C68-CD49-3BC7-12DD97F8A535}"/>
          </ac:spMkLst>
        </pc:spChg>
        <pc:spChg chg="mod">
          <ac:chgData name="Huyền Nguyễn" userId="ee48879bf47bc5e0" providerId="LiveId" clId="{6332C565-CC3C-4665-9406-62AEC6A61658}" dt="2024-12-18T10:13:51.894" v="18754"/>
          <ac:spMkLst>
            <pc:docMk/>
            <pc:sldMk cId="2956984228" sldId="352"/>
            <ac:spMk id="27" creationId="{538E6978-6AFE-C7D4-7D02-9497763E4E6F}"/>
          </ac:spMkLst>
        </pc:spChg>
        <pc:spChg chg="mod">
          <ac:chgData name="Huyền Nguyễn" userId="ee48879bf47bc5e0" providerId="LiveId" clId="{6332C565-CC3C-4665-9406-62AEC6A61658}" dt="2024-12-18T10:13:51.894" v="18754"/>
          <ac:spMkLst>
            <pc:docMk/>
            <pc:sldMk cId="2956984228" sldId="352"/>
            <ac:spMk id="28" creationId="{87F161C1-2B03-F9D8-1428-DB7841226689}"/>
          </ac:spMkLst>
        </pc:spChg>
        <pc:spChg chg="mod">
          <ac:chgData name="Huyền Nguyễn" userId="ee48879bf47bc5e0" providerId="LiveId" clId="{6332C565-CC3C-4665-9406-62AEC6A61658}" dt="2024-12-18T10:13:51.894" v="18754"/>
          <ac:spMkLst>
            <pc:docMk/>
            <pc:sldMk cId="2956984228" sldId="352"/>
            <ac:spMk id="29" creationId="{75F5C20B-7118-600A-D86A-7CD0E97D401D}"/>
          </ac:spMkLst>
        </pc:spChg>
        <pc:spChg chg="mod">
          <ac:chgData name="Huyền Nguyễn" userId="ee48879bf47bc5e0" providerId="LiveId" clId="{6332C565-CC3C-4665-9406-62AEC6A61658}" dt="2024-12-18T10:13:51.894" v="18754"/>
          <ac:spMkLst>
            <pc:docMk/>
            <pc:sldMk cId="2956984228" sldId="352"/>
            <ac:spMk id="30" creationId="{AC36017F-1B6E-5F90-649C-4607CE6AC290}"/>
          </ac:spMkLst>
        </pc:spChg>
        <pc:spChg chg="mod">
          <ac:chgData name="Huyền Nguyễn" userId="ee48879bf47bc5e0" providerId="LiveId" clId="{6332C565-CC3C-4665-9406-62AEC6A61658}" dt="2024-12-18T10:13:51.894" v="18754"/>
          <ac:spMkLst>
            <pc:docMk/>
            <pc:sldMk cId="2956984228" sldId="352"/>
            <ac:spMk id="31" creationId="{4B90E654-DB95-4862-A090-C7CF83245ED8}"/>
          </ac:spMkLst>
        </pc:spChg>
        <pc:spChg chg="mod">
          <ac:chgData name="Huyền Nguyễn" userId="ee48879bf47bc5e0" providerId="LiveId" clId="{6332C565-CC3C-4665-9406-62AEC6A61658}" dt="2024-12-18T10:13:51.894" v="18754"/>
          <ac:spMkLst>
            <pc:docMk/>
            <pc:sldMk cId="2956984228" sldId="352"/>
            <ac:spMk id="32" creationId="{9E13F34A-1B69-303E-F660-531C6EEA7F51}"/>
          </ac:spMkLst>
        </pc:spChg>
        <pc:spChg chg="mod">
          <ac:chgData name="Huyền Nguyễn" userId="ee48879bf47bc5e0" providerId="LiveId" clId="{6332C565-CC3C-4665-9406-62AEC6A61658}" dt="2024-12-18T10:13:51.894" v="18754"/>
          <ac:spMkLst>
            <pc:docMk/>
            <pc:sldMk cId="2956984228" sldId="352"/>
            <ac:spMk id="33" creationId="{5A006173-2252-B924-C9FA-AB37169F4F7B}"/>
          </ac:spMkLst>
        </pc:spChg>
        <pc:spChg chg="mod">
          <ac:chgData name="Huyền Nguyễn" userId="ee48879bf47bc5e0" providerId="LiveId" clId="{6332C565-CC3C-4665-9406-62AEC6A61658}" dt="2024-12-18T10:13:51.894" v="18754"/>
          <ac:spMkLst>
            <pc:docMk/>
            <pc:sldMk cId="2956984228" sldId="352"/>
            <ac:spMk id="34" creationId="{F0C2B847-26B9-E1A6-F5FF-CDA139427E42}"/>
          </ac:spMkLst>
        </pc:spChg>
        <pc:spChg chg="mod">
          <ac:chgData name="Huyền Nguyễn" userId="ee48879bf47bc5e0" providerId="LiveId" clId="{6332C565-CC3C-4665-9406-62AEC6A61658}" dt="2024-12-18T10:13:51.894" v="18754"/>
          <ac:spMkLst>
            <pc:docMk/>
            <pc:sldMk cId="2956984228" sldId="352"/>
            <ac:spMk id="35" creationId="{22C8C5DC-9F8E-2E02-CD1A-59884CF1A08C}"/>
          </ac:spMkLst>
        </pc:spChg>
        <pc:spChg chg="mod">
          <ac:chgData name="Huyền Nguyễn" userId="ee48879bf47bc5e0" providerId="LiveId" clId="{6332C565-CC3C-4665-9406-62AEC6A61658}" dt="2024-12-18T10:13:51.894" v="18754"/>
          <ac:spMkLst>
            <pc:docMk/>
            <pc:sldMk cId="2956984228" sldId="352"/>
            <ac:spMk id="36" creationId="{011EE3A8-8F28-5518-98BA-7BBADB6833AF}"/>
          </ac:spMkLst>
        </pc:spChg>
        <pc:spChg chg="mod">
          <ac:chgData name="Huyền Nguyễn" userId="ee48879bf47bc5e0" providerId="LiveId" clId="{6332C565-CC3C-4665-9406-62AEC6A61658}" dt="2024-12-18T10:13:51.894" v="18754"/>
          <ac:spMkLst>
            <pc:docMk/>
            <pc:sldMk cId="2956984228" sldId="352"/>
            <ac:spMk id="37" creationId="{5BCA0FEE-6746-290F-591D-3965B308ED1F}"/>
          </ac:spMkLst>
        </pc:spChg>
        <pc:spChg chg="mod">
          <ac:chgData name="Huyền Nguyễn" userId="ee48879bf47bc5e0" providerId="LiveId" clId="{6332C565-CC3C-4665-9406-62AEC6A61658}" dt="2024-12-18T10:13:51.894" v="18754"/>
          <ac:spMkLst>
            <pc:docMk/>
            <pc:sldMk cId="2956984228" sldId="352"/>
            <ac:spMk id="38" creationId="{D79A95D8-EF9E-9909-A0E0-AD9F948D0F76}"/>
          </ac:spMkLst>
        </pc:spChg>
        <pc:spChg chg="mod">
          <ac:chgData name="Huyền Nguyễn" userId="ee48879bf47bc5e0" providerId="LiveId" clId="{6332C565-CC3C-4665-9406-62AEC6A61658}" dt="2024-12-18T10:13:51.894" v="18754"/>
          <ac:spMkLst>
            <pc:docMk/>
            <pc:sldMk cId="2956984228" sldId="352"/>
            <ac:spMk id="39" creationId="{FCECA125-975A-DABA-8F4F-5DE6F23D3BDB}"/>
          </ac:spMkLst>
        </pc:spChg>
        <pc:spChg chg="mod">
          <ac:chgData name="Huyền Nguyễn" userId="ee48879bf47bc5e0" providerId="LiveId" clId="{6332C565-CC3C-4665-9406-62AEC6A61658}" dt="2024-12-18T10:13:51.894" v="18754"/>
          <ac:spMkLst>
            <pc:docMk/>
            <pc:sldMk cId="2956984228" sldId="352"/>
            <ac:spMk id="40" creationId="{09F863BC-2394-F74E-5AE3-56818F4BAA8F}"/>
          </ac:spMkLst>
        </pc:spChg>
        <pc:spChg chg="mod">
          <ac:chgData name="Huyền Nguyễn" userId="ee48879bf47bc5e0" providerId="LiveId" clId="{6332C565-CC3C-4665-9406-62AEC6A61658}" dt="2024-12-18T10:13:51.894" v="18754"/>
          <ac:spMkLst>
            <pc:docMk/>
            <pc:sldMk cId="2956984228" sldId="352"/>
            <ac:spMk id="41" creationId="{85FA8CF4-7A42-5471-674A-EC7E210AE49C}"/>
          </ac:spMkLst>
        </pc:spChg>
        <pc:spChg chg="mod">
          <ac:chgData name="Huyền Nguyễn" userId="ee48879bf47bc5e0" providerId="LiveId" clId="{6332C565-CC3C-4665-9406-62AEC6A61658}" dt="2024-12-18T10:13:51.894" v="18754"/>
          <ac:spMkLst>
            <pc:docMk/>
            <pc:sldMk cId="2956984228" sldId="352"/>
            <ac:spMk id="42" creationId="{446D61FC-FB82-772D-8952-128B309A86D2}"/>
          </ac:spMkLst>
        </pc:spChg>
        <pc:spChg chg="mod">
          <ac:chgData name="Huyền Nguyễn" userId="ee48879bf47bc5e0" providerId="LiveId" clId="{6332C565-CC3C-4665-9406-62AEC6A61658}" dt="2024-12-18T10:13:51.894" v="18754"/>
          <ac:spMkLst>
            <pc:docMk/>
            <pc:sldMk cId="2956984228" sldId="352"/>
            <ac:spMk id="43" creationId="{A87D4650-B168-FEB9-6373-CD5B4C5C9477}"/>
          </ac:spMkLst>
        </pc:spChg>
        <pc:spChg chg="mod">
          <ac:chgData name="Huyền Nguyễn" userId="ee48879bf47bc5e0" providerId="LiveId" clId="{6332C565-CC3C-4665-9406-62AEC6A61658}" dt="2024-12-18T10:13:51.894" v="18754"/>
          <ac:spMkLst>
            <pc:docMk/>
            <pc:sldMk cId="2956984228" sldId="352"/>
            <ac:spMk id="44" creationId="{18549CF4-06DE-B319-24D3-87DA4135DF77}"/>
          </ac:spMkLst>
        </pc:spChg>
        <pc:spChg chg="mod">
          <ac:chgData name="Huyền Nguyễn" userId="ee48879bf47bc5e0" providerId="LiveId" clId="{6332C565-CC3C-4665-9406-62AEC6A61658}" dt="2024-12-18T10:13:51.894" v="18754"/>
          <ac:spMkLst>
            <pc:docMk/>
            <pc:sldMk cId="2956984228" sldId="352"/>
            <ac:spMk id="45" creationId="{23C35BFD-49A6-9D5A-2312-81F0004111A2}"/>
          </ac:spMkLst>
        </pc:spChg>
        <pc:spChg chg="mod">
          <ac:chgData name="Huyền Nguyễn" userId="ee48879bf47bc5e0" providerId="LiveId" clId="{6332C565-CC3C-4665-9406-62AEC6A61658}" dt="2024-12-18T10:13:51.894" v="18754"/>
          <ac:spMkLst>
            <pc:docMk/>
            <pc:sldMk cId="2956984228" sldId="352"/>
            <ac:spMk id="46" creationId="{D5758EE6-B706-7913-B37A-65F4A5D7F25A}"/>
          </ac:spMkLst>
        </pc:spChg>
        <pc:spChg chg="mod">
          <ac:chgData name="Huyền Nguyễn" userId="ee48879bf47bc5e0" providerId="LiveId" clId="{6332C565-CC3C-4665-9406-62AEC6A61658}" dt="2024-12-18T10:13:51.894" v="18754"/>
          <ac:spMkLst>
            <pc:docMk/>
            <pc:sldMk cId="2956984228" sldId="352"/>
            <ac:spMk id="47" creationId="{6C728423-78C5-5BD2-B040-4A90EE74FD0D}"/>
          </ac:spMkLst>
        </pc:spChg>
        <pc:spChg chg="mod">
          <ac:chgData name="Huyền Nguyễn" userId="ee48879bf47bc5e0" providerId="LiveId" clId="{6332C565-CC3C-4665-9406-62AEC6A61658}" dt="2024-12-18T10:13:51.894" v="18754"/>
          <ac:spMkLst>
            <pc:docMk/>
            <pc:sldMk cId="2956984228" sldId="352"/>
            <ac:spMk id="48" creationId="{9C9F979B-54CA-B674-6ACF-46B589841E81}"/>
          </ac:spMkLst>
        </pc:spChg>
        <pc:spChg chg="mod">
          <ac:chgData name="Huyền Nguyễn" userId="ee48879bf47bc5e0" providerId="LiveId" clId="{6332C565-CC3C-4665-9406-62AEC6A61658}" dt="2024-12-18T10:13:51.894" v="18754"/>
          <ac:spMkLst>
            <pc:docMk/>
            <pc:sldMk cId="2956984228" sldId="352"/>
            <ac:spMk id="49" creationId="{DFCF745B-C477-64C9-5265-DC2A2EFB621C}"/>
          </ac:spMkLst>
        </pc:spChg>
        <pc:spChg chg="mod">
          <ac:chgData name="Huyền Nguyễn" userId="ee48879bf47bc5e0" providerId="LiveId" clId="{6332C565-CC3C-4665-9406-62AEC6A61658}" dt="2024-12-18T10:13:51.894" v="18754"/>
          <ac:spMkLst>
            <pc:docMk/>
            <pc:sldMk cId="2956984228" sldId="352"/>
            <ac:spMk id="50" creationId="{44A98488-E95B-A428-E1BC-1B4ABD6C3C4D}"/>
          </ac:spMkLst>
        </pc:spChg>
        <pc:spChg chg="mod">
          <ac:chgData name="Huyền Nguyễn" userId="ee48879bf47bc5e0" providerId="LiveId" clId="{6332C565-CC3C-4665-9406-62AEC6A61658}" dt="2024-12-18T10:13:51.894" v="18754"/>
          <ac:spMkLst>
            <pc:docMk/>
            <pc:sldMk cId="2956984228" sldId="352"/>
            <ac:spMk id="51" creationId="{40825DEE-FB5A-4FBB-CDAE-83224F54A00F}"/>
          </ac:spMkLst>
        </pc:spChg>
        <pc:spChg chg="mod">
          <ac:chgData name="Huyền Nguyễn" userId="ee48879bf47bc5e0" providerId="LiveId" clId="{6332C565-CC3C-4665-9406-62AEC6A61658}" dt="2024-12-18T10:13:51.894" v="18754"/>
          <ac:spMkLst>
            <pc:docMk/>
            <pc:sldMk cId="2956984228" sldId="352"/>
            <ac:spMk id="52" creationId="{B422AF16-D849-FE5F-4D40-DB7B4DD07AA9}"/>
          </ac:spMkLst>
        </pc:spChg>
        <pc:spChg chg="mod">
          <ac:chgData name="Huyền Nguyễn" userId="ee48879bf47bc5e0" providerId="LiveId" clId="{6332C565-CC3C-4665-9406-62AEC6A61658}" dt="2024-12-18T10:13:51.894" v="18754"/>
          <ac:spMkLst>
            <pc:docMk/>
            <pc:sldMk cId="2956984228" sldId="352"/>
            <ac:spMk id="53" creationId="{68941A3F-7105-B25C-E523-A7AB0265AD60}"/>
          </ac:spMkLst>
        </pc:spChg>
        <pc:spChg chg="mod">
          <ac:chgData name="Huyền Nguyễn" userId="ee48879bf47bc5e0" providerId="LiveId" clId="{6332C565-CC3C-4665-9406-62AEC6A61658}" dt="2024-12-18T10:13:51.894" v="18754"/>
          <ac:spMkLst>
            <pc:docMk/>
            <pc:sldMk cId="2956984228" sldId="352"/>
            <ac:spMk id="54" creationId="{B17C16C5-3046-A18D-193A-5A95F27D773F}"/>
          </ac:spMkLst>
        </pc:spChg>
        <pc:spChg chg="mod">
          <ac:chgData name="Huyền Nguyễn" userId="ee48879bf47bc5e0" providerId="LiveId" clId="{6332C565-CC3C-4665-9406-62AEC6A61658}" dt="2024-12-18T10:13:51.894" v="18754"/>
          <ac:spMkLst>
            <pc:docMk/>
            <pc:sldMk cId="2956984228" sldId="352"/>
            <ac:spMk id="55" creationId="{E8F3A8E3-3930-42CC-8D05-67DF445957DB}"/>
          </ac:spMkLst>
        </pc:spChg>
        <pc:spChg chg="mod">
          <ac:chgData name="Huyền Nguyễn" userId="ee48879bf47bc5e0" providerId="LiveId" clId="{6332C565-CC3C-4665-9406-62AEC6A61658}" dt="2024-12-18T10:13:51.894" v="18754"/>
          <ac:spMkLst>
            <pc:docMk/>
            <pc:sldMk cId="2956984228" sldId="352"/>
            <ac:spMk id="56" creationId="{9D6849EC-8D64-DB01-493D-D5741C89E6C0}"/>
          </ac:spMkLst>
        </pc:spChg>
        <pc:spChg chg="mod">
          <ac:chgData name="Huyền Nguyễn" userId="ee48879bf47bc5e0" providerId="LiveId" clId="{6332C565-CC3C-4665-9406-62AEC6A61658}" dt="2024-12-18T10:13:51.894" v="18754"/>
          <ac:spMkLst>
            <pc:docMk/>
            <pc:sldMk cId="2956984228" sldId="352"/>
            <ac:spMk id="57" creationId="{AF2F349F-287D-C24F-CB4B-8898370345A3}"/>
          </ac:spMkLst>
        </pc:spChg>
        <pc:spChg chg="mod">
          <ac:chgData name="Huyền Nguyễn" userId="ee48879bf47bc5e0" providerId="LiveId" clId="{6332C565-CC3C-4665-9406-62AEC6A61658}" dt="2024-12-18T10:13:51.894" v="18754"/>
          <ac:spMkLst>
            <pc:docMk/>
            <pc:sldMk cId="2956984228" sldId="352"/>
            <ac:spMk id="58" creationId="{9E3D53F5-8F99-7230-43C6-C0FEA6AE1081}"/>
          </ac:spMkLst>
        </pc:spChg>
        <pc:grpChg chg="add mod ord">
          <ac:chgData name="Huyền Nguyễn" userId="ee48879bf47bc5e0" providerId="LiveId" clId="{6332C565-CC3C-4665-9406-62AEC6A61658}" dt="2024-12-18T10:13:53.069" v="18755" actId="167"/>
          <ac:grpSpMkLst>
            <pc:docMk/>
            <pc:sldMk cId="2956984228" sldId="352"/>
            <ac:grpSpMk id="2" creationId="{B2BD7C79-191F-8732-364A-1DEE0D7CB45A}"/>
          </ac:grpSpMkLst>
        </pc:grpChg>
      </pc:sldChg>
      <pc:sldChg chg="addSp delSp modSp add mod ord modAnim">
        <pc:chgData name="Huyền Nguyễn" userId="ee48879bf47bc5e0" providerId="LiveId" clId="{6332C565-CC3C-4665-9406-62AEC6A61658}" dt="2024-12-18T13:24:43.470" v="32400"/>
        <pc:sldMkLst>
          <pc:docMk/>
          <pc:sldMk cId="97647284" sldId="353"/>
        </pc:sldMkLst>
        <pc:spChg chg="mod">
          <ac:chgData name="Huyền Nguyễn" userId="ee48879bf47bc5e0" providerId="LiveId" clId="{6332C565-CC3C-4665-9406-62AEC6A61658}" dt="2024-12-18T11:24:04.725" v="21939" actId="403"/>
          <ac:spMkLst>
            <pc:docMk/>
            <pc:sldMk cId="97647284" sldId="353"/>
            <ac:spMk id="5" creationId="{FD4F1575-EE77-5960-74A6-C17EB8CDF95F}"/>
          </ac:spMkLst>
        </pc:spChg>
        <pc:spChg chg="mod">
          <ac:chgData name="Huyền Nguyễn" userId="ee48879bf47bc5e0" providerId="LiveId" clId="{6332C565-CC3C-4665-9406-62AEC6A61658}" dt="2024-12-18T11:26:19.945" v="22509" actId="14100"/>
          <ac:spMkLst>
            <pc:docMk/>
            <pc:sldMk cId="97647284" sldId="353"/>
            <ac:spMk id="6" creationId="{B8D657E7-CD84-3664-CAED-A148560DE747}"/>
          </ac:spMkLst>
        </pc:spChg>
        <pc:spChg chg="mod">
          <ac:chgData name="Huyền Nguyễn" userId="ee48879bf47bc5e0" providerId="LiveId" clId="{6332C565-CC3C-4665-9406-62AEC6A61658}" dt="2024-12-18T11:25:50.778" v="22368" actId="1076"/>
          <ac:spMkLst>
            <pc:docMk/>
            <pc:sldMk cId="97647284" sldId="353"/>
            <ac:spMk id="7" creationId="{9C5048AE-A66F-DD07-B561-AE202992B7BE}"/>
          </ac:spMkLst>
        </pc:spChg>
        <pc:spChg chg="mod">
          <ac:chgData name="Huyền Nguyễn" userId="ee48879bf47bc5e0" providerId="LiveId" clId="{6332C565-CC3C-4665-9406-62AEC6A61658}" dt="2024-12-18T11:25:54.387" v="22369" actId="1076"/>
          <ac:spMkLst>
            <pc:docMk/>
            <pc:sldMk cId="97647284" sldId="353"/>
            <ac:spMk id="9" creationId="{5F92B3E4-B381-BC50-271D-22EBC5FE22E0}"/>
          </ac:spMkLst>
        </pc:spChg>
        <pc:picChg chg="del">
          <ac:chgData name="Huyền Nguyễn" userId="ee48879bf47bc5e0" providerId="LiveId" clId="{6332C565-CC3C-4665-9406-62AEC6A61658}" dt="2024-12-18T11:24:07.095" v="21940" actId="478"/>
          <ac:picMkLst>
            <pc:docMk/>
            <pc:sldMk cId="97647284" sldId="353"/>
            <ac:picMk id="4098" creationId="{D274D6E6-B590-AE1F-66AA-0FC1495382EB}"/>
          </ac:picMkLst>
        </pc:picChg>
        <pc:picChg chg="add mod">
          <ac:chgData name="Huyền Nguyễn" userId="ee48879bf47bc5e0" providerId="LiveId" clId="{6332C565-CC3C-4665-9406-62AEC6A61658}" dt="2024-12-18T11:25:50.778" v="22368" actId="1076"/>
          <ac:picMkLst>
            <pc:docMk/>
            <pc:sldMk cId="97647284" sldId="353"/>
            <ac:picMk id="5122" creationId="{61CFD9C5-8EFF-D618-8314-EC1639E59203}"/>
          </ac:picMkLst>
        </pc:picChg>
      </pc:sldChg>
      <pc:sldChg chg="addSp modSp add del mod">
        <pc:chgData name="Huyền Nguyễn" userId="ee48879bf47bc5e0" providerId="LiveId" clId="{6332C565-CC3C-4665-9406-62AEC6A61658}" dt="2024-12-18T10:14:03.361" v="18825" actId="47"/>
        <pc:sldMkLst>
          <pc:docMk/>
          <pc:sldMk cId="3315969504" sldId="353"/>
        </pc:sldMkLst>
        <pc:spChg chg="add mod ord">
          <ac:chgData name="Huyền Nguyễn" userId="ee48879bf47bc5e0" providerId="LiveId" clId="{6332C565-CC3C-4665-9406-62AEC6A61658}" dt="2024-12-18T10:13:06.175" v="18540" actId="167"/>
          <ac:spMkLst>
            <pc:docMk/>
            <pc:sldMk cId="3315969504" sldId="353"/>
            <ac:spMk id="2" creationId="{CEC6628F-B6F8-B12E-4B09-9024DBA8A953}"/>
          </ac:spMkLst>
        </pc:spChg>
        <pc:spChg chg="mod">
          <ac:chgData name="Huyền Nguyễn" userId="ee48879bf47bc5e0" providerId="LiveId" clId="{6332C565-CC3C-4665-9406-62AEC6A61658}" dt="2024-12-18T10:13:02.925" v="18539"/>
          <ac:spMkLst>
            <pc:docMk/>
            <pc:sldMk cId="3315969504" sldId="353"/>
            <ac:spMk id="5" creationId="{E7EA39BD-E65E-8156-270B-A4F00BC252AB}"/>
          </ac:spMkLst>
        </pc:spChg>
        <pc:spChg chg="mod">
          <ac:chgData name="Huyền Nguyễn" userId="ee48879bf47bc5e0" providerId="LiveId" clId="{6332C565-CC3C-4665-9406-62AEC6A61658}" dt="2024-12-18T10:13:02.925" v="18539"/>
          <ac:spMkLst>
            <pc:docMk/>
            <pc:sldMk cId="3315969504" sldId="353"/>
            <ac:spMk id="6" creationId="{4AD2D870-6B16-1942-57F9-7C2BF8B5FA98}"/>
          </ac:spMkLst>
        </pc:spChg>
        <pc:spChg chg="mod">
          <ac:chgData name="Huyền Nguyễn" userId="ee48879bf47bc5e0" providerId="LiveId" clId="{6332C565-CC3C-4665-9406-62AEC6A61658}" dt="2024-12-18T10:13:02.925" v="18539"/>
          <ac:spMkLst>
            <pc:docMk/>
            <pc:sldMk cId="3315969504" sldId="353"/>
            <ac:spMk id="7" creationId="{DB3C7E88-53B1-778B-1A7D-D9AF98F9218E}"/>
          </ac:spMkLst>
        </pc:spChg>
        <pc:spChg chg="mod">
          <ac:chgData name="Huyền Nguyễn" userId="ee48879bf47bc5e0" providerId="LiveId" clId="{6332C565-CC3C-4665-9406-62AEC6A61658}" dt="2024-12-18T10:13:02.925" v="18539"/>
          <ac:spMkLst>
            <pc:docMk/>
            <pc:sldMk cId="3315969504" sldId="353"/>
            <ac:spMk id="8" creationId="{3A7912C3-33CA-7F1E-E22D-CC7464845262}"/>
          </ac:spMkLst>
        </pc:spChg>
        <pc:spChg chg="mod">
          <ac:chgData name="Huyền Nguyễn" userId="ee48879bf47bc5e0" providerId="LiveId" clId="{6332C565-CC3C-4665-9406-62AEC6A61658}" dt="2024-12-18T10:13:02.925" v="18539"/>
          <ac:spMkLst>
            <pc:docMk/>
            <pc:sldMk cId="3315969504" sldId="353"/>
            <ac:spMk id="9" creationId="{1C1A8ACA-D72C-DB01-3634-25DCFCA3DA4E}"/>
          </ac:spMkLst>
        </pc:spChg>
        <pc:spChg chg="mod">
          <ac:chgData name="Huyền Nguyễn" userId="ee48879bf47bc5e0" providerId="LiveId" clId="{6332C565-CC3C-4665-9406-62AEC6A61658}" dt="2024-12-18T10:13:02.925" v="18539"/>
          <ac:spMkLst>
            <pc:docMk/>
            <pc:sldMk cId="3315969504" sldId="353"/>
            <ac:spMk id="10" creationId="{AF88DD1E-B0B5-D897-0AF2-1DAA9855EC61}"/>
          </ac:spMkLst>
        </pc:spChg>
        <pc:spChg chg="mod">
          <ac:chgData name="Huyền Nguyễn" userId="ee48879bf47bc5e0" providerId="LiveId" clId="{6332C565-CC3C-4665-9406-62AEC6A61658}" dt="2024-12-18T10:13:02.925" v="18539"/>
          <ac:spMkLst>
            <pc:docMk/>
            <pc:sldMk cId="3315969504" sldId="353"/>
            <ac:spMk id="11" creationId="{29C36D58-FE80-DE86-B999-73A08214B9C7}"/>
          </ac:spMkLst>
        </pc:spChg>
        <pc:spChg chg="mod">
          <ac:chgData name="Huyền Nguyễn" userId="ee48879bf47bc5e0" providerId="LiveId" clId="{6332C565-CC3C-4665-9406-62AEC6A61658}" dt="2024-12-18T10:13:02.925" v="18539"/>
          <ac:spMkLst>
            <pc:docMk/>
            <pc:sldMk cId="3315969504" sldId="353"/>
            <ac:spMk id="12" creationId="{DD4DCDD6-FC2D-345D-3669-C629D79BB86F}"/>
          </ac:spMkLst>
        </pc:spChg>
        <pc:spChg chg="mod">
          <ac:chgData name="Huyền Nguyễn" userId="ee48879bf47bc5e0" providerId="LiveId" clId="{6332C565-CC3C-4665-9406-62AEC6A61658}" dt="2024-12-18T10:13:02.925" v="18539"/>
          <ac:spMkLst>
            <pc:docMk/>
            <pc:sldMk cId="3315969504" sldId="353"/>
            <ac:spMk id="13" creationId="{5A5237DC-B76B-F511-4946-12C723C1B75F}"/>
          </ac:spMkLst>
        </pc:spChg>
        <pc:spChg chg="mod">
          <ac:chgData name="Huyền Nguyễn" userId="ee48879bf47bc5e0" providerId="LiveId" clId="{6332C565-CC3C-4665-9406-62AEC6A61658}" dt="2024-12-18T10:13:02.925" v="18539"/>
          <ac:spMkLst>
            <pc:docMk/>
            <pc:sldMk cId="3315969504" sldId="353"/>
            <ac:spMk id="14" creationId="{BC80CBD3-866A-9D97-8570-4EB22AC51E54}"/>
          </ac:spMkLst>
        </pc:spChg>
        <pc:spChg chg="mod">
          <ac:chgData name="Huyền Nguyễn" userId="ee48879bf47bc5e0" providerId="LiveId" clId="{6332C565-CC3C-4665-9406-62AEC6A61658}" dt="2024-12-18T10:13:02.925" v="18539"/>
          <ac:spMkLst>
            <pc:docMk/>
            <pc:sldMk cId="3315969504" sldId="353"/>
            <ac:spMk id="15" creationId="{B9A63303-8517-6543-DC4E-176C9E3A32E4}"/>
          </ac:spMkLst>
        </pc:spChg>
        <pc:spChg chg="mod">
          <ac:chgData name="Huyền Nguyễn" userId="ee48879bf47bc5e0" providerId="LiveId" clId="{6332C565-CC3C-4665-9406-62AEC6A61658}" dt="2024-12-18T10:13:02.925" v="18539"/>
          <ac:spMkLst>
            <pc:docMk/>
            <pc:sldMk cId="3315969504" sldId="353"/>
            <ac:spMk id="16" creationId="{7E491AEC-CD36-74BD-05C7-8AEE0ED42E51}"/>
          </ac:spMkLst>
        </pc:spChg>
        <pc:spChg chg="mod">
          <ac:chgData name="Huyền Nguyễn" userId="ee48879bf47bc5e0" providerId="LiveId" clId="{6332C565-CC3C-4665-9406-62AEC6A61658}" dt="2024-12-18T10:13:02.925" v="18539"/>
          <ac:spMkLst>
            <pc:docMk/>
            <pc:sldMk cId="3315969504" sldId="353"/>
            <ac:spMk id="17" creationId="{BB78B744-E878-6037-29E2-84DB89858B27}"/>
          </ac:spMkLst>
        </pc:spChg>
        <pc:spChg chg="mod">
          <ac:chgData name="Huyền Nguyễn" userId="ee48879bf47bc5e0" providerId="LiveId" clId="{6332C565-CC3C-4665-9406-62AEC6A61658}" dt="2024-12-18T10:13:02.925" v="18539"/>
          <ac:spMkLst>
            <pc:docMk/>
            <pc:sldMk cId="3315969504" sldId="353"/>
            <ac:spMk id="18" creationId="{E62F1EC4-62FC-CDFB-28A0-247D53220A58}"/>
          </ac:spMkLst>
        </pc:spChg>
        <pc:spChg chg="mod">
          <ac:chgData name="Huyền Nguyễn" userId="ee48879bf47bc5e0" providerId="LiveId" clId="{6332C565-CC3C-4665-9406-62AEC6A61658}" dt="2024-12-18T10:13:02.925" v="18539"/>
          <ac:spMkLst>
            <pc:docMk/>
            <pc:sldMk cId="3315969504" sldId="353"/>
            <ac:spMk id="19" creationId="{17E16A97-1708-AD61-958D-86F562575080}"/>
          </ac:spMkLst>
        </pc:spChg>
        <pc:spChg chg="mod">
          <ac:chgData name="Huyền Nguyễn" userId="ee48879bf47bc5e0" providerId="LiveId" clId="{6332C565-CC3C-4665-9406-62AEC6A61658}" dt="2024-12-18T10:13:02.925" v="18539"/>
          <ac:spMkLst>
            <pc:docMk/>
            <pc:sldMk cId="3315969504" sldId="353"/>
            <ac:spMk id="20" creationId="{AAE64CE0-72A7-877A-5E0E-129961E6ADED}"/>
          </ac:spMkLst>
        </pc:spChg>
        <pc:spChg chg="mod">
          <ac:chgData name="Huyền Nguyễn" userId="ee48879bf47bc5e0" providerId="LiveId" clId="{6332C565-CC3C-4665-9406-62AEC6A61658}" dt="2024-12-18T10:13:02.925" v="18539"/>
          <ac:spMkLst>
            <pc:docMk/>
            <pc:sldMk cId="3315969504" sldId="353"/>
            <ac:spMk id="21" creationId="{B061FBCC-6FE3-D855-D599-A69F1081C0D7}"/>
          </ac:spMkLst>
        </pc:spChg>
        <pc:spChg chg="mod">
          <ac:chgData name="Huyền Nguyễn" userId="ee48879bf47bc5e0" providerId="LiveId" clId="{6332C565-CC3C-4665-9406-62AEC6A61658}" dt="2024-12-18T10:13:02.925" v="18539"/>
          <ac:spMkLst>
            <pc:docMk/>
            <pc:sldMk cId="3315969504" sldId="353"/>
            <ac:spMk id="22" creationId="{F6178FA7-4FDA-76A2-2AA0-3C840EAF7287}"/>
          </ac:spMkLst>
        </pc:spChg>
        <pc:spChg chg="mod">
          <ac:chgData name="Huyền Nguyễn" userId="ee48879bf47bc5e0" providerId="LiveId" clId="{6332C565-CC3C-4665-9406-62AEC6A61658}" dt="2024-12-18T10:13:02.925" v="18539"/>
          <ac:spMkLst>
            <pc:docMk/>
            <pc:sldMk cId="3315969504" sldId="353"/>
            <ac:spMk id="23" creationId="{0B3B754C-74FB-4D5D-9C3E-A255FCA57128}"/>
          </ac:spMkLst>
        </pc:spChg>
        <pc:spChg chg="mod">
          <ac:chgData name="Huyền Nguyễn" userId="ee48879bf47bc5e0" providerId="LiveId" clId="{6332C565-CC3C-4665-9406-62AEC6A61658}" dt="2024-12-18T10:13:02.925" v="18539"/>
          <ac:spMkLst>
            <pc:docMk/>
            <pc:sldMk cId="3315969504" sldId="353"/>
            <ac:spMk id="24" creationId="{3B1E97B4-8B45-6666-C824-343FE64EBF65}"/>
          </ac:spMkLst>
        </pc:spChg>
        <pc:spChg chg="mod">
          <ac:chgData name="Huyền Nguyễn" userId="ee48879bf47bc5e0" providerId="LiveId" clId="{6332C565-CC3C-4665-9406-62AEC6A61658}" dt="2024-12-18T10:13:02.925" v="18539"/>
          <ac:spMkLst>
            <pc:docMk/>
            <pc:sldMk cId="3315969504" sldId="353"/>
            <ac:spMk id="25" creationId="{2915726A-EE87-9732-9184-A84CC0F0F6FB}"/>
          </ac:spMkLst>
        </pc:spChg>
        <pc:spChg chg="mod">
          <ac:chgData name="Huyền Nguyễn" userId="ee48879bf47bc5e0" providerId="LiveId" clId="{6332C565-CC3C-4665-9406-62AEC6A61658}" dt="2024-12-18T10:13:02.925" v="18539"/>
          <ac:spMkLst>
            <pc:docMk/>
            <pc:sldMk cId="3315969504" sldId="353"/>
            <ac:spMk id="26" creationId="{A11E9309-679E-40D0-DA21-23A92DF0A7B3}"/>
          </ac:spMkLst>
        </pc:spChg>
        <pc:spChg chg="mod">
          <ac:chgData name="Huyền Nguyễn" userId="ee48879bf47bc5e0" providerId="LiveId" clId="{6332C565-CC3C-4665-9406-62AEC6A61658}" dt="2024-12-18T10:13:02.925" v="18539"/>
          <ac:spMkLst>
            <pc:docMk/>
            <pc:sldMk cId="3315969504" sldId="353"/>
            <ac:spMk id="27" creationId="{33E330FB-FBE5-EEBA-D7CF-DD6BEE15C87C}"/>
          </ac:spMkLst>
        </pc:spChg>
        <pc:spChg chg="mod">
          <ac:chgData name="Huyền Nguyễn" userId="ee48879bf47bc5e0" providerId="LiveId" clId="{6332C565-CC3C-4665-9406-62AEC6A61658}" dt="2024-12-18T10:13:02.925" v="18539"/>
          <ac:spMkLst>
            <pc:docMk/>
            <pc:sldMk cId="3315969504" sldId="353"/>
            <ac:spMk id="28" creationId="{77A1321C-A119-224B-02D2-F724C11A66C4}"/>
          </ac:spMkLst>
        </pc:spChg>
        <pc:spChg chg="mod">
          <ac:chgData name="Huyền Nguyễn" userId="ee48879bf47bc5e0" providerId="LiveId" clId="{6332C565-CC3C-4665-9406-62AEC6A61658}" dt="2024-12-18T10:13:02.925" v="18539"/>
          <ac:spMkLst>
            <pc:docMk/>
            <pc:sldMk cId="3315969504" sldId="353"/>
            <ac:spMk id="29" creationId="{5CA15404-1581-FD8C-66C9-FC664FC19596}"/>
          </ac:spMkLst>
        </pc:spChg>
        <pc:spChg chg="mod">
          <ac:chgData name="Huyền Nguyễn" userId="ee48879bf47bc5e0" providerId="LiveId" clId="{6332C565-CC3C-4665-9406-62AEC6A61658}" dt="2024-12-18T10:13:02.925" v="18539"/>
          <ac:spMkLst>
            <pc:docMk/>
            <pc:sldMk cId="3315969504" sldId="353"/>
            <ac:spMk id="30" creationId="{C57E859B-9220-48F4-E3BF-A8CF2872B443}"/>
          </ac:spMkLst>
        </pc:spChg>
        <pc:spChg chg="mod">
          <ac:chgData name="Huyền Nguyễn" userId="ee48879bf47bc5e0" providerId="LiveId" clId="{6332C565-CC3C-4665-9406-62AEC6A61658}" dt="2024-12-18T10:13:02.925" v="18539"/>
          <ac:spMkLst>
            <pc:docMk/>
            <pc:sldMk cId="3315969504" sldId="353"/>
            <ac:spMk id="31" creationId="{618F3A39-5A07-DF62-5D4E-DE39D67BE764}"/>
          </ac:spMkLst>
        </pc:spChg>
        <pc:spChg chg="mod">
          <ac:chgData name="Huyền Nguyễn" userId="ee48879bf47bc5e0" providerId="LiveId" clId="{6332C565-CC3C-4665-9406-62AEC6A61658}" dt="2024-12-18T10:13:02.925" v="18539"/>
          <ac:spMkLst>
            <pc:docMk/>
            <pc:sldMk cId="3315969504" sldId="353"/>
            <ac:spMk id="32" creationId="{A411D164-8822-E4DC-F3A5-FEAC7A5B32AE}"/>
          </ac:spMkLst>
        </pc:spChg>
        <pc:spChg chg="mod">
          <ac:chgData name="Huyền Nguyễn" userId="ee48879bf47bc5e0" providerId="LiveId" clId="{6332C565-CC3C-4665-9406-62AEC6A61658}" dt="2024-12-18T10:13:02.925" v="18539"/>
          <ac:spMkLst>
            <pc:docMk/>
            <pc:sldMk cId="3315969504" sldId="353"/>
            <ac:spMk id="33" creationId="{297500A3-CA31-D9D1-17F2-D6209F116C10}"/>
          </ac:spMkLst>
        </pc:spChg>
        <pc:spChg chg="mod">
          <ac:chgData name="Huyền Nguyễn" userId="ee48879bf47bc5e0" providerId="LiveId" clId="{6332C565-CC3C-4665-9406-62AEC6A61658}" dt="2024-12-18T10:13:02.925" v="18539"/>
          <ac:spMkLst>
            <pc:docMk/>
            <pc:sldMk cId="3315969504" sldId="353"/>
            <ac:spMk id="34" creationId="{C2EF5317-703F-9064-96C5-7527819D78FD}"/>
          </ac:spMkLst>
        </pc:spChg>
        <pc:spChg chg="mod">
          <ac:chgData name="Huyền Nguyễn" userId="ee48879bf47bc5e0" providerId="LiveId" clId="{6332C565-CC3C-4665-9406-62AEC6A61658}" dt="2024-12-18T10:13:02.925" v="18539"/>
          <ac:spMkLst>
            <pc:docMk/>
            <pc:sldMk cId="3315969504" sldId="353"/>
            <ac:spMk id="35" creationId="{A222D995-BF54-6826-DD47-3AA12B69EAF1}"/>
          </ac:spMkLst>
        </pc:spChg>
        <pc:spChg chg="mod">
          <ac:chgData name="Huyền Nguyễn" userId="ee48879bf47bc5e0" providerId="LiveId" clId="{6332C565-CC3C-4665-9406-62AEC6A61658}" dt="2024-12-18T10:13:02.925" v="18539"/>
          <ac:spMkLst>
            <pc:docMk/>
            <pc:sldMk cId="3315969504" sldId="353"/>
            <ac:spMk id="36" creationId="{ADD772A8-6467-8702-F395-680F528644E9}"/>
          </ac:spMkLst>
        </pc:spChg>
        <pc:spChg chg="mod">
          <ac:chgData name="Huyền Nguyễn" userId="ee48879bf47bc5e0" providerId="LiveId" clId="{6332C565-CC3C-4665-9406-62AEC6A61658}" dt="2024-12-18T10:13:02.925" v="18539"/>
          <ac:spMkLst>
            <pc:docMk/>
            <pc:sldMk cId="3315969504" sldId="353"/>
            <ac:spMk id="37" creationId="{DFBA9D6F-B60C-A838-2B9C-84261AF1DBE3}"/>
          </ac:spMkLst>
        </pc:spChg>
        <pc:spChg chg="mod">
          <ac:chgData name="Huyền Nguyễn" userId="ee48879bf47bc5e0" providerId="LiveId" clId="{6332C565-CC3C-4665-9406-62AEC6A61658}" dt="2024-12-18T10:13:02.925" v="18539"/>
          <ac:spMkLst>
            <pc:docMk/>
            <pc:sldMk cId="3315969504" sldId="353"/>
            <ac:spMk id="38" creationId="{8A94F075-E66C-FDCF-9431-C3452501EEC4}"/>
          </ac:spMkLst>
        </pc:spChg>
        <pc:spChg chg="mod">
          <ac:chgData name="Huyền Nguyễn" userId="ee48879bf47bc5e0" providerId="LiveId" clId="{6332C565-CC3C-4665-9406-62AEC6A61658}" dt="2024-12-18T10:13:02.925" v="18539"/>
          <ac:spMkLst>
            <pc:docMk/>
            <pc:sldMk cId="3315969504" sldId="353"/>
            <ac:spMk id="39" creationId="{46B12922-85A5-B12A-1BC6-1CAF40F0F0C1}"/>
          </ac:spMkLst>
        </pc:spChg>
        <pc:spChg chg="mod">
          <ac:chgData name="Huyền Nguyễn" userId="ee48879bf47bc5e0" providerId="LiveId" clId="{6332C565-CC3C-4665-9406-62AEC6A61658}" dt="2024-12-18T10:13:02.925" v="18539"/>
          <ac:spMkLst>
            <pc:docMk/>
            <pc:sldMk cId="3315969504" sldId="353"/>
            <ac:spMk id="40" creationId="{9A799E6B-3709-4F67-C9BC-B2DB79FE330D}"/>
          </ac:spMkLst>
        </pc:spChg>
        <pc:spChg chg="mod">
          <ac:chgData name="Huyền Nguyễn" userId="ee48879bf47bc5e0" providerId="LiveId" clId="{6332C565-CC3C-4665-9406-62AEC6A61658}" dt="2024-12-18T10:13:02.925" v="18539"/>
          <ac:spMkLst>
            <pc:docMk/>
            <pc:sldMk cId="3315969504" sldId="353"/>
            <ac:spMk id="41" creationId="{B55F11ED-90D8-5023-D927-16B1A55B1FEB}"/>
          </ac:spMkLst>
        </pc:spChg>
        <pc:spChg chg="mod">
          <ac:chgData name="Huyền Nguyễn" userId="ee48879bf47bc5e0" providerId="LiveId" clId="{6332C565-CC3C-4665-9406-62AEC6A61658}" dt="2024-12-18T10:13:02.925" v="18539"/>
          <ac:spMkLst>
            <pc:docMk/>
            <pc:sldMk cId="3315969504" sldId="353"/>
            <ac:spMk id="42" creationId="{EA3F75E1-7AAD-9806-9FCF-424A720141E9}"/>
          </ac:spMkLst>
        </pc:spChg>
        <pc:spChg chg="mod">
          <ac:chgData name="Huyền Nguyễn" userId="ee48879bf47bc5e0" providerId="LiveId" clId="{6332C565-CC3C-4665-9406-62AEC6A61658}" dt="2024-12-18T10:13:02.925" v="18539"/>
          <ac:spMkLst>
            <pc:docMk/>
            <pc:sldMk cId="3315969504" sldId="353"/>
            <ac:spMk id="43" creationId="{1B7532D5-4827-8871-F55D-D861462EDDFF}"/>
          </ac:spMkLst>
        </pc:spChg>
        <pc:spChg chg="mod">
          <ac:chgData name="Huyền Nguyễn" userId="ee48879bf47bc5e0" providerId="LiveId" clId="{6332C565-CC3C-4665-9406-62AEC6A61658}" dt="2024-12-18T10:13:02.925" v="18539"/>
          <ac:spMkLst>
            <pc:docMk/>
            <pc:sldMk cId="3315969504" sldId="353"/>
            <ac:spMk id="44" creationId="{CBBB4C0E-1B44-0438-9799-74B0364D8C01}"/>
          </ac:spMkLst>
        </pc:spChg>
        <pc:spChg chg="mod">
          <ac:chgData name="Huyền Nguyễn" userId="ee48879bf47bc5e0" providerId="LiveId" clId="{6332C565-CC3C-4665-9406-62AEC6A61658}" dt="2024-12-18T10:13:02.925" v="18539"/>
          <ac:spMkLst>
            <pc:docMk/>
            <pc:sldMk cId="3315969504" sldId="353"/>
            <ac:spMk id="45" creationId="{AECFD7E2-FBD7-3027-EA30-60381CCE0EA1}"/>
          </ac:spMkLst>
        </pc:spChg>
        <pc:spChg chg="mod">
          <ac:chgData name="Huyền Nguyễn" userId="ee48879bf47bc5e0" providerId="LiveId" clId="{6332C565-CC3C-4665-9406-62AEC6A61658}" dt="2024-12-18T10:13:02.925" v="18539"/>
          <ac:spMkLst>
            <pc:docMk/>
            <pc:sldMk cId="3315969504" sldId="353"/>
            <ac:spMk id="46" creationId="{C63FB79F-D8E9-CAC5-FC38-9731A72C5B49}"/>
          </ac:spMkLst>
        </pc:spChg>
        <pc:spChg chg="mod">
          <ac:chgData name="Huyền Nguyễn" userId="ee48879bf47bc5e0" providerId="LiveId" clId="{6332C565-CC3C-4665-9406-62AEC6A61658}" dt="2024-12-18T10:13:02.925" v="18539"/>
          <ac:spMkLst>
            <pc:docMk/>
            <pc:sldMk cId="3315969504" sldId="353"/>
            <ac:spMk id="47" creationId="{D6DCAEC7-DAA8-A564-33E4-50D7919FDA20}"/>
          </ac:spMkLst>
        </pc:spChg>
        <pc:spChg chg="mod">
          <ac:chgData name="Huyền Nguyễn" userId="ee48879bf47bc5e0" providerId="LiveId" clId="{6332C565-CC3C-4665-9406-62AEC6A61658}" dt="2024-12-18T10:13:02.925" v="18539"/>
          <ac:spMkLst>
            <pc:docMk/>
            <pc:sldMk cId="3315969504" sldId="353"/>
            <ac:spMk id="48" creationId="{7C7A9D53-6E85-B464-F297-5BA3A911FB35}"/>
          </ac:spMkLst>
        </pc:spChg>
        <pc:spChg chg="mod">
          <ac:chgData name="Huyền Nguyễn" userId="ee48879bf47bc5e0" providerId="LiveId" clId="{6332C565-CC3C-4665-9406-62AEC6A61658}" dt="2024-12-18T10:13:02.925" v="18539"/>
          <ac:spMkLst>
            <pc:docMk/>
            <pc:sldMk cId="3315969504" sldId="353"/>
            <ac:spMk id="49" creationId="{44A72CA0-9C3B-26BB-EDA5-9056251E42E1}"/>
          </ac:spMkLst>
        </pc:spChg>
        <pc:spChg chg="mod">
          <ac:chgData name="Huyền Nguyễn" userId="ee48879bf47bc5e0" providerId="LiveId" clId="{6332C565-CC3C-4665-9406-62AEC6A61658}" dt="2024-12-18T10:13:02.925" v="18539"/>
          <ac:spMkLst>
            <pc:docMk/>
            <pc:sldMk cId="3315969504" sldId="353"/>
            <ac:spMk id="50" creationId="{90A69843-1F71-F630-6FB0-D0A23B200ABF}"/>
          </ac:spMkLst>
        </pc:spChg>
        <pc:spChg chg="mod">
          <ac:chgData name="Huyền Nguyễn" userId="ee48879bf47bc5e0" providerId="LiveId" clId="{6332C565-CC3C-4665-9406-62AEC6A61658}" dt="2024-12-18T10:13:02.925" v="18539"/>
          <ac:spMkLst>
            <pc:docMk/>
            <pc:sldMk cId="3315969504" sldId="353"/>
            <ac:spMk id="51" creationId="{81EDF0B7-A694-70D0-9653-3E35FA7BF68A}"/>
          </ac:spMkLst>
        </pc:spChg>
        <pc:spChg chg="mod">
          <ac:chgData name="Huyền Nguyễn" userId="ee48879bf47bc5e0" providerId="LiveId" clId="{6332C565-CC3C-4665-9406-62AEC6A61658}" dt="2024-12-18T10:13:02.925" v="18539"/>
          <ac:spMkLst>
            <pc:docMk/>
            <pc:sldMk cId="3315969504" sldId="353"/>
            <ac:spMk id="52" creationId="{947E216B-0D52-D7E0-7570-5A9A83734707}"/>
          </ac:spMkLst>
        </pc:spChg>
        <pc:spChg chg="mod">
          <ac:chgData name="Huyền Nguyễn" userId="ee48879bf47bc5e0" providerId="LiveId" clId="{6332C565-CC3C-4665-9406-62AEC6A61658}" dt="2024-12-18T10:13:02.925" v="18539"/>
          <ac:spMkLst>
            <pc:docMk/>
            <pc:sldMk cId="3315969504" sldId="353"/>
            <ac:spMk id="53" creationId="{AA7E26D8-384D-35C3-F653-9DCEC579B1E0}"/>
          </ac:spMkLst>
        </pc:spChg>
        <pc:spChg chg="mod">
          <ac:chgData name="Huyền Nguyễn" userId="ee48879bf47bc5e0" providerId="LiveId" clId="{6332C565-CC3C-4665-9406-62AEC6A61658}" dt="2024-12-18T10:13:02.925" v="18539"/>
          <ac:spMkLst>
            <pc:docMk/>
            <pc:sldMk cId="3315969504" sldId="353"/>
            <ac:spMk id="54" creationId="{49494575-6810-E53F-E647-AAFD97F21E04}"/>
          </ac:spMkLst>
        </pc:spChg>
        <pc:spChg chg="mod">
          <ac:chgData name="Huyền Nguyễn" userId="ee48879bf47bc5e0" providerId="LiveId" clId="{6332C565-CC3C-4665-9406-62AEC6A61658}" dt="2024-12-18T10:13:02.925" v="18539"/>
          <ac:spMkLst>
            <pc:docMk/>
            <pc:sldMk cId="3315969504" sldId="353"/>
            <ac:spMk id="55" creationId="{1824B442-DACB-196B-BEE5-7AFB304AF30A}"/>
          </ac:spMkLst>
        </pc:spChg>
        <pc:spChg chg="mod">
          <ac:chgData name="Huyền Nguyễn" userId="ee48879bf47bc5e0" providerId="LiveId" clId="{6332C565-CC3C-4665-9406-62AEC6A61658}" dt="2024-12-18T10:13:02.925" v="18539"/>
          <ac:spMkLst>
            <pc:docMk/>
            <pc:sldMk cId="3315969504" sldId="353"/>
            <ac:spMk id="56" creationId="{57DB215A-0E15-C7A3-1FCE-116463518A44}"/>
          </ac:spMkLst>
        </pc:spChg>
        <pc:spChg chg="mod">
          <ac:chgData name="Huyền Nguyễn" userId="ee48879bf47bc5e0" providerId="LiveId" clId="{6332C565-CC3C-4665-9406-62AEC6A61658}" dt="2024-12-18T10:13:02.925" v="18539"/>
          <ac:spMkLst>
            <pc:docMk/>
            <pc:sldMk cId="3315969504" sldId="353"/>
            <ac:spMk id="57" creationId="{C5381353-D868-A9A7-65F8-064D3F6DFB93}"/>
          </ac:spMkLst>
        </pc:spChg>
        <pc:spChg chg="mod">
          <ac:chgData name="Huyền Nguyễn" userId="ee48879bf47bc5e0" providerId="LiveId" clId="{6332C565-CC3C-4665-9406-62AEC6A61658}" dt="2024-12-18T10:13:02.925" v="18539"/>
          <ac:spMkLst>
            <pc:docMk/>
            <pc:sldMk cId="3315969504" sldId="353"/>
            <ac:spMk id="58" creationId="{96238C69-792D-0B01-0247-EF7195AF1955}"/>
          </ac:spMkLst>
        </pc:spChg>
        <pc:spChg chg="mod">
          <ac:chgData name="Huyền Nguyễn" userId="ee48879bf47bc5e0" providerId="LiveId" clId="{6332C565-CC3C-4665-9406-62AEC6A61658}" dt="2024-12-18T10:13:02.925" v="18539"/>
          <ac:spMkLst>
            <pc:docMk/>
            <pc:sldMk cId="3315969504" sldId="353"/>
            <ac:spMk id="59" creationId="{3E67735F-EC6F-D413-0F0A-67D1811D9C41}"/>
          </ac:spMkLst>
        </pc:spChg>
        <pc:spChg chg="mod">
          <ac:chgData name="Huyền Nguyễn" userId="ee48879bf47bc5e0" providerId="LiveId" clId="{6332C565-CC3C-4665-9406-62AEC6A61658}" dt="2024-12-18T10:13:02.925" v="18539"/>
          <ac:spMkLst>
            <pc:docMk/>
            <pc:sldMk cId="3315969504" sldId="353"/>
            <ac:spMk id="60" creationId="{BB84180F-EF60-C578-483C-E00935D32DCC}"/>
          </ac:spMkLst>
        </pc:spChg>
        <pc:spChg chg="mod">
          <ac:chgData name="Huyền Nguyễn" userId="ee48879bf47bc5e0" providerId="LiveId" clId="{6332C565-CC3C-4665-9406-62AEC6A61658}" dt="2024-12-18T10:13:02.925" v="18539"/>
          <ac:spMkLst>
            <pc:docMk/>
            <pc:sldMk cId="3315969504" sldId="353"/>
            <ac:spMk id="61" creationId="{C3BC1E05-5095-1CB8-A335-15BA6FF6203C}"/>
          </ac:spMkLst>
        </pc:spChg>
        <pc:spChg chg="mod">
          <ac:chgData name="Huyền Nguyễn" userId="ee48879bf47bc5e0" providerId="LiveId" clId="{6332C565-CC3C-4665-9406-62AEC6A61658}" dt="2024-12-18T10:13:02.925" v="18539"/>
          <ac:spMkLst>
            <pc:docMk/>
            <pc:sldMk cId="3315969504" sldId="353"/>
            <ac:spMk id="62" creationId="{45A054AD-D843-10E6-ACF3-857E32BC2083}"/>
          </ac:spMkLst>
        </pc:spChg>
        <pc:spChg chg="mod">
          <ac:chgData name="Huyền Nguyễn" userId="ee48879bf47bc5e0" providerId="LiveId" clId="{6332C565-CC3C-4665-9406-62AEC6A61658}" dt="2024-12-18T10:13:02.925" v="18539"/>
          <ac:spMkLst>
            <pc:docMk/>
            <pc:sldMk cId="3315969504" sldId="353"/>
            <ac:spMk id="63" creationId="{016A7427-07C6-5E51-5272-256105C23F2C}"/>
          </ac:spMkLst>
        </pc:spChg>
        <pc:spChg chg="mod">
          <ac:chgData name="Huyền Nguyễn" userId="ee48879bf47bc5e0" providerId="LiveId" clId="{6332C565-CC3C-4665-9406-62AEC6A61658}" dt="2024-12-18T10:13:02.925" v="18539"/>
          <ac:spMkLst>
            <pc:docMk/>
            <pc:sldMk cId="3315969504" sldId="353"/>
            <ac:spMk id="64" creationId="{B3F92F1B-6A36-A869-DB33-680B466F751E}"/>
          </ac:spMkLst>
        </pc:spChg>
        <pc:spChg chg="mod">
          <ac:chgData name="Huyền Nguyễn" userId="ee48879bf47bc5e0" providerId="LiveId" clId="{6332C565-CC3C-4665-9406-62AEC6A61658}" dt="2024-12-18T10:13:02.925" v="18539"/>
          <ac:spMkLst>
            <pc:docMk/>
            <pc:sldMk cId="3315969504" sldId="353"/>
            <ac:spMk id="65" creationId="{2F7967BC-528A-22C6-A7CA-FA894C2109B1}"/>
          </ac:spMkLst>
        </pc:spChg>
        <pc:spChg chg="mod">
          <ac:chgData name="Huyền Nguyễn" userId="ee48879bf47bc5e0" providerId="LiveId" clId="{6332C565-CC3C-4665-9406-62AEC6A61658}" dt="2024-12-18T10:13:02.925" v="18539"/>
          <ac:spMkLst>
            <pc:docMk/>
            <pc:sldMk cId="3315969504" sldId="353"/>
            <ac:spMk id="66" creationId="{FCBF21C0-CD85-F468-A017-8A46DA77951A}"/>
          </ac:spMkLst>
        </pc:spChg>
        <pc:spChg chg="mod">
          <ac:chgData name="Huyền Nguyễn" userId="ee48879bf47bc5e0" providerId="LiveId" clId="{6332C565-CC3C-4665-9406-62AEC6A61658}" dt="2024-12-18T10:13:02.925" v="18539"/>
          <ac:spMkLst>
            <pc:docMk/>
            <pc:sldMk cId="3315969504" sldId="353"/>
            <ac:spMk id="67" creationId="{233FAF47-F444-2E20-8886-0D376C0DE5FD}"/>
          </ac:spMkLst>
        </pc:spChg>
        <pc:spChg chg="mod">
          <ac:chgData name="Huyền Nguyễn" userId="ee48879bf47bc5e0" providerId="LiveId" clId="{6332C565-CC3C-4665-9406-62AEC6A61658}" dt="2024-12-18T10:13:02.925" v="18539"/>
          <ac:spMkLst>
            <pc:docMk/>
            <pc:sldMk cId="3315969504" sldId="353"/>
            <ac:spMk id="68" creationId="{C7B2F403-BA5A-8730-C429-43FF3B474F08}"/>
          </ac:spMkLst>
        </pc:spChg>
        <pc:spChg chg="mod">
          <ac:chgData name="Huyền Nguyễn" userId="ee48879bf47bc5e0" providerId="LiveId" clId="{6332C565-CC3C-4665-9406-62AEC6A61658}" dt="2024-12-18T10:13:02.925" v="18539"/>
          <ac:spMkLst>
            <pc:docMk/>
            <pc:sldMk cId="3315969504" sldId="353"/>
            <ac:spMk id="69" creationId="{F7E1CC79-6DB4-FD8B-9C59-572AEC5C1D8C}"/>
          </ac:spMkLst>
        </pc:spChg>
        <pc:spChg chg="mod">
          <ac:chgData name="Huyền Nguyễn" userId="ee48879bf47bc5e0" providerId="LiveId" clId="{6332C565-CC3C-4665-9406-62AEC6A61658}" dt="2024-12-18T10:13:02.925" v="18539"/>
          <ac:spMkLst>
            <pc:docMk/>
            <pc:sldMk cId="3315969504" sldId="353"/>
            <ac:spMk id="70" creationId="{DF40A5C4-9E0E-73E6-775B-198CA3DF04F7}"/>
          </ac:spMkLst>
        </pc:spChg>
        <pc:spChg chg="mod">
          <ac:chgData name="Huyền Nguyễn" userId="ee48879bf47bc5e0" providerId="LiveId" clId="{6332C565-CC3C-4665-9406-62AEC6A61658}" dt="2024-12-18T10:13:02.925" v="18539"/>
          <ac:spMkLst>
            <pc:docMk/>
            <pc:sldMk cId="3315969504" sldId="353"/>
            <ac:spMk id="71" creationId="{137A18B1-98E2-DF78-4F71-E00F9760011B}"/>
          </ac:spMkLst>
        </pc:spChg>
        <pc:spChg chg="mod">
          <ac:chgData name="Huyền Nguyễn" userId="ee48879bf47bc5e0" providerId="LiveId" clId="{6332C565-CC3C-4665-9406-62AEC6A61658}" dt="2024-12-18T10:13:02.925" v="18539"/>
          <ac:spMkLst>
            <pc:docMk/>
            <pc:sldMk cId="3315969504" sldId="353"/>
            <ac:spMk id="72" creationId="{78283AB4-B254-BBBC-3C32-F98C934AD067}"/>
          </ac:spMkLst>
        </pc:spChg>
        <pc:spChg chg="mod">
          <ac:chgData name="Huyền Nguyễn" userId="ee48879bf47bc5e0" providerId="LiveId" clId="{6332C565-CC3C-4665-9406-62AEC6A61658}" dt="2024-12-18T10:13:02.925" v="18539"/>
          <ac:spMkLst>
            <pc:docMk/>
            <pc:sldMk cId="3315969504" sldId="353"/>
            <ac:spMk id="73" creationId="{99622F51-0827-9A5F-49E0-37B5177CB87E}"/>
          </ac:spMkLst>
        </pc:spChg>
        <pc:spChg chg="mod">
          <ac:chgData name="Huyền Nguyễn" userId="ee48879bf47bc5e0" providerId="LiveId" clId="{6332C565-CC3C-4665-9406-62AEC6A61658}" dt="2024-12-18T10:13:02.925" v="18539"/>
          <ac:spMkLst>
            <pc:docMk/>
            <pc:sldMk cId="3315969504" sldId="353"/>
            <ac:spMk id="74" creationId="{413FC2D4-0358-DCDE-42DE-A41E28831BD8}"/>
          </ac:spMkLst>
        </pc:spChg>
        <pc:spChg chg="mod">
          <ac:chgData name="Huyền Nguyễn" userId="ee48879bf47bc5e0" providerId="LiveId" clId="{6332C565-CC3C-4665-9406-62AEC6A61658}" dt="2024-12-18T10:13:02.925" v="18539"/>
          <ac:spMkLst>
            <pc:docMk/>
            <pc:sldMk cId="3315969504" sldId="353"/>
            <ac:spMk id="75" creationId="{74FD887E-736D-9F35-3D2A-AB73AE820630}"/>
          </ac:spMkLst>
        </pc:spChg>
        <pc:spChg chg="mod">
          <ac:chgData name="Huyền Nguyễn" userId="ee48879bf47bc5e0" providerId="LiveId" clId="{6332C565-CC3C-4665-9406-62AEC6A61658}" dt="2024-12-18T10:13:02.925" v="18539"/>
          <ac:spMkLst>
            <pc:docMk/>
            <pc:sldMk cId="3315969504" sldId="353"/>
            <ac:spMk id="76" creationId="{E441E1E9-59ED-D829-FB19-FB021C421410}"/>
          </ac:spMkLst>
        </pc:spChg>
        <pc:spChg chg="mod">
          <ac:chgData name="Huyền Nguyễn" userId="ee48879bf47bc5e0" providerId="LiveId" clId="{6332C565-CC3C-4665-9406-62AEC6A61658}" dt="2024-12-18T10:13:02.925" v="18539"/>
          <ac:spMkLst>
            <pc:docMk/>
            <pc:sldMk cId="3315969504" sldId="353"/>
            <ac:spMk id="77" creationId="{C4C0CD1D-F6F9-1291-E770-A95B1FC162F3}"/>
          </ac:spMkLst>
        </pc:spChg>
        <pc:spChg chg="mod">
          <ac:chgData name="Huyền Nguyễn" userId="ee48879bf47bc5e0" providerId="LiveId" clId="{6332C565-CC3C-4665-9406-62AEC6A61658}" dt="2024-12-18T10:13:02.925" v="18539"/>
          <ac:spMkLst>
            <pc:docMk/>
            <pc:sldMk cId="3315969504" sldId="353"/>
            <ac:spMk id="78" creationId="{79F78823-1D6B-8697-A34D-2BC04B9E30AE}"/>
          </ac:spMkLst>
        </pc:spChg>
        <pc:spChg chg="mod">
          <ac:chgData name="Huyền Nguyễn" userId="ee48879bf47bc5e0" providerId="LiveId" clId="{6332C565-CC3C-4665-9406-62AEC6A61658}" dt="2024-12-18T10:13:02.925" v="18539"/>
          <ac:spMkLst>
            <pc:docMk/>
            <pc:sldMk cId="3315969504" sldId="353"/>
            <ac:spMk id="79" creationId="{BCAB6BC3-E039-B05D-59C5-681BD7AE1341}"/>
          </ac:spMkLst>
        </pc:spChg>
        <pc:spChg chg="mod">
          <ac:chgData name="Huyền Nguyễn" userId="ee48879bf47bc5e0" providerId="LiveId" clId="{6332C565-CC3C-4665-9406-62AEC6A61658}" dt="2024-12-18T10:13:02.925" v="18539"/>
          <ac:spMkLst>
            <pc:docMk/>
            <pc:sldMk cId="3315969504" sldId="353"/>
            <ac:spMk id="80" creationId="{FDC47369-D719-8D05-F795-202A422F0193}"/>
          </ac:spMkLst>
        </pc:spChg>
        <pc:spChg chg="mod">
          <ac:chgData name="Huyền Nguyễn" userId="ee48879bf47bc5e0" providerId="LiveId" clId="{6332C565-CC3C-4665-9406-62AEC6A61658}" dt="2024-12-18T10:13:02.925" v="18539"/>
          <ac:spMkLst>
            <pc:docMk/>
            <pc:sldMk cId="3315969504" sldId="353"/>
            <ac:spMk id="81" creationId="{6BFB33F9-B185-E9B0-D7B2-535A3AD19957}"/>
          </ac:spMkLst>
        </pc:spChg>
        <pc:spChg chg="mod">
          <ac:chgData name="Huyền Nguyễn" userId="ee48879bf47bc5e0" providerId="LiveId" clId="{6332C565-CC3C-4665-9406-62AEC6A61658}" dt="2024-12-18T10:13:02.925" v="18539"/>
          <ac:spMkLst>
            <pc:docMk/>
            <pc:sldMk cId="3315969504" sldId="353"/>
            <ac:spMk id="82" creationId="{D36F8C06-977A-3187-4DCA-96E9BD2CF2EF}"/>
          </ac:spMkLst>
        </pc:spChg>
        <pc:spChg chg="mod">
          <ac:chgData name="Huyền Nguyễn" userId="ee48879bf47bc5e0" providerId="LiveId" clId="{6332C565-CC3C-4665-9406-62AEC6A61658}" dt="2024-12-18T10:13:02.925" v="18539"/>
          <ac:spMkLst>
            <pc:docMk/>
            <pc:sldMk cId="3315969504" sldId="353"/>
            <ac:spMk id="83" creationId="{1E65BCFE-9915-2AF1-53D9-44AE0522499B}"/>
          </ac:spMkLst>
        </pc:spChg>
        <pc:spChg chg="mod">
          <ac:chgData name="Huyền Nguyễn" userId="ee48879bf47bc5e0" providerId="LiveId" clId="{6332C565-CC3C-4665-9406-62AEC6A61658}" dt="2024-12-18T10:13:02.925" v="18539"/>
          <ac:spMkLst>
            <pc:docMk/>
            <pc:sldMk cId="3315969504" sldId="353"/>
            <ac:spMk id="84" creationId="{38909C01-EF3C-CA57-D13B-D8DF4034AAA8}"/>
          </ac:spMkLst>
        </pc:spChg>
        <pc:spChg chg="mod">
          <ac:chgData name="Huyền Nguyễn" userId="ee48879bf47bc5e0" providerId="LiveId" clId="{6332C565-CC3C-4665-9406-62AEC6A61658}" dt="2024-12-18T10:13:02.925" v="18539"/>
          <ac:spMkLst>
            <pc:docMk/>
            <pc:sldMk cId="3315969504" sldId="353"/>
            <ac:spMk id="85" creationId="{4F06BFDA-2E09-F753-00AE-757DB983B7CA}"/>
          </ac:spMkLst>
        </pc:spChg>
        <pc:spChg chg="mod">
          <ac:chgData name="Huyền Nguyễn" userId="ee48879bf47bc5e0" providerId="LiveId" clId="{6332C565-CC3C-4665-9406-62AEC6A61658}" dt="2024-12-18T10:13:02.925" v="18539"/>
          <ac:spMkLst>
            <pc:docMk/>
            <pc:sldMk cId="3315969504" sldId="353"/>
            <ac:spMk id="86" creationId="{009DCE41-A50F-3D58-920E-0223DB82711A}"/>
          </ac:spMkLst>
        </pc:spChg>
        <pc:spChg chg="mod">
          <ac:chgData name="Huyền Nguyễn" userId="ee48879bf47bc5e0" providerId="LiveId" clId="{6332C565-CC3C-4665-9406-62AEC6A61658}" dt="2024-12-18T10:13:02.925" v="18539"/>
          <ac:spMkLst>
            <pc:docMk/>
            <pc:sldMk cId="3315969504" sldId="353"/>
            <ac:spMk id="87" creationId="{29EC1648-3506-4DA6-E288-D21153DC670A}"/>
          </ac:spMkLst>
        </pc:spChg>
        <pc:spChg chg="mod">
          <ac:chgData name="Huyền Nguyễn" userId="ee48879bf47bc5e0" providerId="LiveId" clId="{6332C565-CC3C-4665-9406-62AEC6A61658}" dt="2024-12-18T10:13:02.925" v="18539"/>
          <ac:spMkLst>
            <pc:docMk/>
            <pc:sldMk cId="3315969504" sldId="353"/>
            <ac:spMk id="88" creationId="{01C0E323-3CAF-5974-0B88-F874E7C47B69}"/>
          </ac:spMkLst>
        </pc:spChg>
        <pc:spChg chg="mod">
          <ac:chgData name="Huyền Nguyễn" userId="ee48879bf47bc5e0" providerId="LiveId" clId="{6332C565-CC3C-4665-9406-62AEC6A61658}" dt="2024-12-18T10:13:02.925" v="18539"/>
          <ac:spMkLst>
            <pc:docMk/>
            <pc:sldMk cId="3315969504" sldId="353"/>
            <ac:spMk id="89" creationId="{0C85703F-3BBD-41F4-3E77-38E6CDFB5E23}"/>
          </ac:spMkLst>
        </pc:spChg>
        <pc:spChg chg="mod">
          <ac:chgData name="Huyền Nguyễn" userId="ee48879bf47bc5e0" providerId="LiveId" clId="{6332C565-CC3C-4665-9406-62AEC6A61658}" dt="2024-12-18T10:13:02.925" v="18539"/>
          <ac:spMkLst>
            <pc:docMk/>
            <pc:sldMk cId="3315969504" sldId="353"/>
            <ac:spMk id="90" creationId="{BBE401D7-5E32-01F7-5908-6E396E2F040E}"/>
          </ac:spMkLst>
        </pc:spChg>
        <pc:spChg chg="mod">
          <ac:chgData name="Huyền Nguyễn" userId="ee48879bf47bc5e0" providerId="LiveId" clId="{6332C565-CC3C-4665-9406-62AEC6A61658}" dt="2024-12-18T10:13:02.925" v="18539"/>
          <ac:spMkLst>
            <pc:docMk/>
            <pc:sldMk cId="3315969504" sldId="353"/>
            <ac:spMk id="91" creationId="{F8F71B14-A048-D36B-8D27-B178BE7FCBD7}"/>
          </ac:spMkLst>
        </pc:spChg>
        <pc:spChg chg="mod">
          <ac:chgData name="Huyền Nguyễn" userId="ee48879bf47bc5e0" providerId="LiveId" clId="{6332C565-CC3C-4665-9406-62AEC6A61658}" dt="2024-12-18T10:13:02.925" v="18539"/>
          <ac:spMkLst>
            <pc:docMk/>
            <pc:sldMk cId="3315969504" sldId="353"/>
            <ac:spMk id="92" creationId="{5DF18324-C77A-E03D-9B6B-C6A00717DDA0}"/>
          </ac:spMkLst>
        </pc:spChg>
        <pc:spChg chg="mod">
          <ac:chgData name="Huyền Nguyễn" userId="ee48879bf47bc5e0" providerId="LiveId" clId="{6332C565-CC3C-4665-9406-62AEC6A61658}" dt="2024-12-18T10:13:02.925" v="18539"/>
          <ac:spMkLst>
            <pc:docMk/>
            <pc:sldMk cId="3315969504" sldId="353"/>
            <ac:spMk id="93" creationId="{B65DC9FD-D726-62C4-5F98-722C150D5C9F}"/>
          </ac:spMkLst>
        </pc:spChg>
        <pc:spChg chg="mod">
          <ac:chgData name="Huyền Nguyễn" userId="ee48879bf47bc5e0" providerId="LiveId" clId="{6332C565-CC3C-4665-9406-62AEC6A61658}" dt="2024-12-18T10:13:02.925" v="18539"/>
          <ac:spMkLst>
            <pc:docMk/>
            <pc:sldMk cId="3315969504" sldId="353"/>
            <ac:spMk id="94" creationId="{A591A27E-BE16-FA19-2EC8-DEF064DCCD2D}"/>
          </ac:spMkLst>
        </pc:spChg>
        <pc:spChg chg="mod">
          <ac:chgData name="Huyền Nguyễn" userId="ee48879bf47bc5e0" providerId="LiveId" clId="{6332C565-CC3C-4665-9406-62AEC6A61658}" dt="2024-12-18T10:13:02.925" v="18539"/>
          <ac:spMkLst>
            <pc:docMk/>
            <pc:sldMk cId="3315969504" sldId="353"/>
            <ac:spMk id="95" creationId="{F834866B-6883-8D05-B5ED-8507D18909AF}"/>
          </ac:spMkLst>
        </pc:spChg>
        <pc:spChg chg="mod">
          <ac:chgData name="Huyền Nguyễn" userId="ee48879bf47bc5e0" providerId="LiveId" clId="{6332C565-CC3C-4665-9406-62AEC6A61658}" dt="2024-12-18T10:13:02.925" v="18539"/>
          <ac:spMkLst>
            <pc:docMk/>
            <pc:sldMk cId="3315969504" sldId="353"/>
            <ac:spMk id="96" creationId="{329E4411-9B7D-470B-CB02-2815A59D9C90}"/>
          </ac:spMkLst>
        </pc:spChg>
        <pc:spChg chg="mod">
          <ac:chgData name="Huyền Nguyễn" userId="ee48879bf47bc5e0" providerId="LiveId" clId="{6332C565-CC3C-4665-9406-62AEC6A61658}" dt="2024-12-18T10:13:02.925" v="18539"/>
          <ac:spMkLst>
            <pc:docMk/>
            <pc:sldMk cId="3315969504" sldId="353"/>
            <ac:spMk id="97" creationId="{4185E444-0E42-22CF-E82D-F96AF997871D}"/>
          </ac:spMkLst>
        </pc:spChg>
        <pc:spChg chg="mod">
          <ac:chgData name="Huyền Nguyễn" userId="ee48879bf47bc5e0" providerId="LiveId" clId="{6332C565-CC3C-4665-9406-62AEC6A61658}" dt="2024-12-18T10:13:02.925" v="18539"/>
          <ac:spMkLst>
            <pc:docMk/>
            <pc:sldMk cId="3315969504" sldId="353"/>
            <ac:spMk id="98" creationId="{E428AE56-C2F8-6F49-9F19-359299A06057}"/>
          </ac:spMkLst>
        </pc:spChg>
        <pc:spChg chg="mod">
          <ac:chgData name="Huyền Nguyễn" userId="ee48879bf47bc5e0" providerId="LiveId" clId="{6332C565-CC3C-4665-9406-62AEC6A61658}" dt="2024-12-18T10:13:02.925" v="18539"/>
          <ac:spMkLst>
            <pc:docMk/>
            <pc:sldMk cId="3315969504" sldId="353"/>
            <ac:spMk id="99" creationId="{DB1462BC-D969-3C0B-0D4E-6D27959E70F9}"/>
          </ac:spMkLst>
        </pc:spChg>
        <pc:spChg chg="mod">
          <ac:chgData name="Huyền Nguyễn" userId="ee48879bf47bc5e0" providerId="LiveId" clId="{6332C565-CC3C-4665-9406-62AEC6A61658}" dt="2024-12-18T10:13:02.925" v="18539"/>
          <ac:spMkLst>
            <pc:docMk/>
            <pc:sldMk cId="3315969504" sldId="353"/>
            <ac:spMk id="100" creationId="{A7E2EFA7-B1B6-C395-2F1F-040805BA694D}"/>
          </ac:spMkLst>
        </pc:spChg>
        <pc:spChg chg="mod">
          <ac:chgData name="Huyền Nguyễn" userId="ee48879bf47bc5e0" providerId="LiveId" clId="{6332C565-CC3C-4665-9406-62AEC6A61658}" dt="2024-12-18T10:13:02.925" v="18539"/>
          <ac:spMkLst>
            <pc:docMk/>
            <pc:sldMk cId="3315969504" sldId="353"/>
            <ac:spMk id="101" creationId="{374D8FEF-B331-A3A8-77F8-7A75961ED4D3}"/>
          </ac:spMkLst>
        </pc:spChg>
        <pc:spChg chg="mod">
          <ac:chgData name="Huyền Nguyễn" userId="ee48879bf47bc5e0" providerId="LiveId" clId="{6332C565-CC3C-4665-9406-62AEC6A61658}" dt="2024-12-18T10:13:02.925" v="18539"/>
          <ac:spMkLst>
            <pc:docMk/>
            <pc:sldMk cId="3315969504" sldId="353"/>
            <ac:spMk id="102" creationId="{3A2A4A10-E938-2C05-3BFE-61C43416031E}"/>
          </ac:spMkLst>
        </pc:spChg>
        <pc:spChg chg="mod">
          <ac:chgData name="Huyền Nguyễn" userId="ee48879bf47bc5e0" providerId="LiveId" clId="{6332C565-CC3C-4665-9406-62AEC6A61658}" dt="2024-12-18T10:13:02.925" v="18539"/>
          <ac:spMkLst>
            <pc:docMk/>
            <pc:sldMk cId="3315969504" sldId="353"/>
            <ac:spMk id="103" creationId="{3B1F6EA9-DE8C-2820-BC65-DF740E2BE47E}"/>
          </ac:spMkLst>
        </pc:spChg>
        <pc:spChg chg="mod">
          <ac:chgData name="Huyền Nguyễn" userId="ee48879bf47bc5e0" providerId="LiveId" clId="{6332C565-CC3C-4665-9406-62AEC6A61658}" dt="2024-12-18T10:13:02.925" v="18539"/>
          <ac:spMkLst>
            <pc:docMk/>
            <pc:sldMk cId="3315969504" sldId="353"/>
            <ac:spMk id="104" creationId="{936C1A53-0A40-AC4D-83ED-ECD973BBF1F4}"/>
          </ac:spMkLst>
        </pc:spChg>
        <pc:spChg chg="mod">
          <ac:chgData name="Huyền Nguyễn" userId="ee48879bf47bc5e0" providerId="LiveId" clId="{6332C565-CC3C-4665-9406-62AEC6A61658}" dt="2024-12-18T10:13:02.925" v="18539"/>
          <ac:spMkLst>
            <pc:docMk/>
            <pc:sldMk cId="3315969504" sldId="353"/>
            <ac:spMk id="105" creationId="{3F33E0EA-50B2-9F9C-A63A-BEFDA7B2BE9D}"/>
          </ac:spMkLst>
        </pc:spChg>
        <pc:spChg chg="mod">
          <ac:chgData name="Huyền Nguyễn" userId="ee48879bf47bc5e0" providerId="LiveId" clId="{6332C565-CC3C-4665-9406-62AEC6A61658}" dt="2024-12-18T10:13:02.925" v="18539"/>
          <ac:spMkLst>
            <pc:docMk/>
            <pc:sldMk cId="3315969504" sldId="353"/>
            <ac:spMk id="106" creationId="{10026A4A-1651-8260-D852-E4FA918DE20A}"/>
          </ac:spMkLst>
        </pc:spChg>
        <pc:spChg chg="mod">
          <ac:chgData name="Huyền Nguyễn" userId="ee48879bf47bc5e0" providerId="LiveId" clId="{6332C565-CC3C-4665-9406-62AEC6A61658}" dt="2024-12-18T10:13:02.925" v="18539"/>
          <ac:spMkLst>
            <pc:docMk/>
            <pc:sldMk cId="3315969504" sldId="353"/>
            <ac:spMk id="107" creationId="{F15D47D2-0B5A-2A9D-A9F4-D52988FDD235}"/>
          </ac:spMkLst>
        </pc:spChg>
        <pc:spChg chg="mod">
          <ac:chgData name="Huyền Nguyễn" userId="ee48879bf47bc5e0" providerId="LiveId" clId="{6332C565-CC3C-4665-9406-62AEC6A61658}" dt="2024-12-18T10:13:02.925" v="18539"/>
          <ac:spMkLst>
            <pc:docMk/>
            <pc:sldMk cId="3315969504" sldId="353"/>
            <ac:spMk id="108" creationId="{A714BF46-7E09-E025-C5E7-63401D83B706}"/>
          </ac:spMkLst>
        </pc:spChg>
        <pc:spChg chg="mod">
          <ac:chgData name="Huyền Nguyễn" userId="ee48879bf47bc5e0" providerId="LiveId" clId="{6332C565-CC3C-4665-9406-62AEC6A61658}" dt="2024-12-18T10:13:02.925" v="18539"/>
          <ac:spMkLst>
            <pc:docMk/>
            <pc:sldMk cId="3315969504" sldId="353"/>
            <ac:spMk id="109" creationId="{553E2BE8-A077-9A6C-B0F6-DEF521DF9C6D}"/>
          </ac:spMkLst>
        </pc:spChg>
        <pc:spChg chg="mod">
          <ac:chgData name="Huyền Nguyễn" userId="ee48879bf47bc5e0" providerId="LiveId" clId="{6332C565-CC3C-4665-9406-62AEC6A61658}" dt="2024-12-18T10:13:02.925" v="18539"/>
          <ac:spMkLst>
            <pc:docMk/>
            <pc:sldMk cId="3315969504" sldId="353"/>
            <ac:spMk id="110" creationId="{099BCEE6-6AD7-3ACA-7877-C09C08035CE4}"/>
          </ac:spMkLst>
        </pc:spChg>
        <pc:spChg chg="mod">
          <ac:chgData name="Huyền Nguyễn" userId="ee48879bf47bc5e0" providerId="LiveId" clId="{6332C565-CC3C-4665-9406-62AEC6A61658}" dt="2024-12-18T10:13:02.925" v="18539"/>
          <ac:spMkLst>
            <pc:docMk/>
            <pc:sldMk cId="3315969504" sldId="353"/>
            <ac:spMk id="111" creationId="{7DBEEDD9-381A-5C5D-4248-F4EAD1A5F7C7}"/>
          </ac:spMkLst>
        </pc:spChg>
        <pc:spChg chg="mod">
          <ac:chgData name="Huyền Nguyễn" userId="ee48879bf47bc5e0" providerId="LiveId" clId="{6332C565-CC3C-4665-9406-62AEC6A61658}" dt="2024-12-18T10:13:02.925" v="18539"/>
          <ac:spMkLst>
            <pc:docMk/>
            <pc:sldMk cId="3315969504" sldId="353"/>
            <ac:spMk id="112" creationId="{4AEAFC13-BD2B-3DF5-41DC-16E5A64641B6}"/>
          </ac:spMkLst>
        </pc:spChg>
        <pc:spChg chg="mod">
          <ac:chgData name="Huyền Nguyễn" userId="ee48879bf47bc5e0" providerId="LiveId" clId="{6332C565-CC3C-4665-9406-62AEC6A61658}" dt="2024-12-18T10:13:02.925" v="18539"/>
          <ac:spMkLst>
            <pc:docMk/>
            <pc:sldMk cId="3315969504" sldId="353"/>
            <ac:spMk id="113" creationId="{ED30BB14-62EB-AA98-80FC-6C846204BB50}"/>
          </ac:spMkLst>
        </pc:spChg>
        <pc:spChg chg="mod">
          <ac:chgData name="Huyền Nguyễn" userId="ee48879bf47bc5e0" providerId="LiveId" clId="{6332C565-CC3C-4665-9406-62AEC6A61658}" dt="2024-12-18T10:13:02.925" v="18539"/>
          <ac:spMkLst>
            <pc:docMk/>
            <pc:sldMk cId="3315969504" sldId="353"/>
            <ac:spMk id="114" creationId="{119E4909-D931-664C-2279-2FC8F0E00F6E}"/>
          </ac:spMkLst>
        </pc:spChg>
        <pc:spChg chg="mod">
          <ac:chgData name="Huyền Nguyễn" userId="ee48879bf47bc5e0" providerId="LiveId" clId="{6332C565-CC3C-4665-9406-62AEC6A61658}" dt="2024-12-18T10:13:02.925" v="18539"/>
          <ac:spMkLst>
            <pc:docMk/>
            <pc:sldMk cId="3315969504" sldId="353"/>
            <ac:spMk id="115" creationId="{302CB57B-DCD5-52F1-A63B-C2934A1D3F05}"/>
          </ac:spMkLst>
        </pc:spChg>
        <pc:spChg chg="mod">
          <ac:chgData name="Huyền Nguyễn" userId="ee48879bf47bc5e0" providerId="LiveId" clId="{6332C565-CC3C-4665-9406-62AEC6A61658}" dt="2024-12-18T10:13:02.925" v="18539"/>
          <ac:spMkLst>
            <pc:docMk/>
            <pc:sldMk cId="3315969504" sldId="353"/>
            <ac:spMk id="116" creationId="{AAE1FEA8-DB2C-202D-99EA-C91619367595}"/>
          </ac:spMkLst>
        </pc:spChg>
        <pc:spChg chg="mod">
          <ac:chgData name="Huyền Nguyễn" userId="ee48879bf47bc5e0" providerId="LiveId" clId="{6332C565-CC3C-4665-9406-62AEC6A61658}" dt="2024-12-18T10:13:02.925" v="18539"/>
          <ac:spMkLst>
            <pc:docMk/>
            <pc:sldMk cId="3315969504" sldId="353"/>
            <ac:spMk id="117" creationId="{EEEDC3FF-99C4-371C-2A6D-12B8429DD1B5}"/>
          </ac:spMkLst>
        </pc:spChg>
        <pc:spChg chg="mod">
          <ac:chgData name="Huyền Nguyễn" userId="ee48879bf47bc5e0" providerId="LiveId" clId="{6332C565-CC3C-4665-9406-62AEC6A61658}" dt="2024-12-18T10:13:02.925" v="18539"/>
          <ac:spMkLst>
            <pc:docMk/>
            <pc:sldMk cId="3315969504" sldId="353"/>
            <ac:spMk id="118" creationId="{2692C87A-2CF6-69BA-69A6-86E9EA0CC595}"/>
          </ac:spMkLst>
        </pc:spChg>
        <pc:grpChg chg="add mod ord">
          <ac:chgData name="Huyền Nguyễn" userId="ee48879bf47bc5e0" providerId="LiveId" clId="{6332C565-CC3C-4665-9406-62AEC6A61658}" dt="2024-12-18T10:13:06.175" v="18540" actId="167"/>
          <ac:grpSpMkLst>
            <pc:docMk/>
            <pc:sldMk cId="3315969504" sldId="353"/>
            <ac:grpSpMk id="3" creationId="{3B535D49-66B7-41D6-2A95-7A80CF90F5FC}"/>
          </ac:grpSpMkLst>
        </pc:grpChg>
      </pc:sldChg>
      <pc:sldChg chg="addSp delSp modSp add mod ord delAnim modAnim">
        <pc:chgData name="Huyền Nguyễn" userId="ee48879bf47bc5e0" providerId="LiveId" clId="{6332C565-CC3C-4665-9406-62AEC6A61658}" dt="2024-12-18T13:23:44.202" v="31987"/>
        <pc:sldMkLst>
          <pc:docMk/>
          <pc:sldMk cId="3755204450" sldId="354"/>
        </pc:sldMkLst>
        <pc:spChg chg="del">
          <ac:chgData name="Huyền Nguyễn" userId="ee48879bf47bc5e0" providerId="LiveId" clId="{6332C565-CC3C-4665-9406-62AEC6A61658}" dt="2024-12-18T13:00:41.876" v="25794" actId="478"/>
          <ac:spMkLst>
            <pc:docMk/>
            <pc:sldMk cId="3755204450" sldId="354"/>
            <ac:spMk id="2" creationId="{3037C541-CCE4-AC03-9F7A-C67FBB248387}"/>
          </ac:spMkLst>
        </pc:spChg>
        <pc:spChg chg="mod">
          <ac:chgData name="Huyền Nguyễn" userId="ee48879bf47bc5e0" providerId="LiveId" clId="{6332C565-CC3C-4665-9406-62AEC6A61658}" dt="2024-12-18T13:02:05.636" v="25866"/>
          <ac:spMkLst>
            <pc:docMk/>
            <pc:sldMk cId="3755204450" sldId="354"/>
            <ac:spMk id="3" creationId="{01E9B030-540F-2343-0975-B8CA78ECCA13}"/>
          </ac:spMkLst>
        </pc:spChg>
        <pc:spChg chg="mod">
          <ac:chgData name="Huyền Nguyễn" userId="ee48879bf47bc5e0" providerId="LiveId" clId="{6332C565-CC3C-4665-9406-62AEC6A61658}" dt="2024-12-18T13:02:24.605" v="26005" actId="20577"/>
          <ac:spMkLst>
            <pc:docMk/>
            <pc:sldMk cId="3755204450" sldId="354"/>
            <ac:spMk id="5" creationId="{1EF4A447-6308-C2BD-D126-A45EC17D6ABB}"/>
          </ac:spMkLst>
        </pc:spChg>
        <pc:spChg chg="del">
          <ac:chgData name="Huyền Nguyễn" userId="ee48879bf47bc5e0" providerId="LiveId" clId="{6332C565-CC3C-4665-9406-62AEC6A61658}" dt="2024-12-18T13:00:41.876" v="25794" actId="478"/>
          <ac:spMkLst>
            <pc:docMk/>
            <pc:sldMk cId="3755204450" sldId="354"/>
            <ac:spMk id="6" creationId="{CE80AA65-5952-FD9A-D111-5CAE3790165A}"/>
          </ac:spMkLst>
        </pc:spChg>
        <pc:spChg chg="del">
          <ac:chgData name="Huyền Nguyễn" userId="ee48879bf47bc5e0" providerId="LiveId" clId="{6332C565-CC3C-4665-9406-62AEC6A61658}" dt="2024-12-18T13:00:41.876" v="25794" actId="478"/>
          <ac:spMkLst>
            <pc:docMk/>
            <pc:sldMk cId="3755204450" sldId="354"/>
            <ac:spMk id="7" creationId="{01BD35C5-CE4D-3C10-A207-8918D96A158E}"/>
          </ac:spMkLst>
        </pc:spChg>
        <pc:spChg chg="del">
          <ac:chgData name="Huyền Nguyễn" userId="ee48879bf47bc5e0" providerId="LiveId" clId="{6332C565-CC3C-4665-9406-62AEC6A61658}" dt="2024-12-18T13:00:41.876" v="25794" actId="478"/>
          <ac:spMkLst>
            <pc:docMk/>
            <pc:sldMk cId="3755204450" sldId="354"/>
            <ac:spMk id="11" creationId="{46F4B260-5A35-C629-4C1B-3C714B5885FE}"/>
          </ac:spMkLst>
        </pc:spChg>
        <pc:spChg chg="mod topLvl">
          <ac:chgData name="Huyền Nguyễn" userId="ee48879bf47bc5e0" providerId="LiveId" clId="{6332C565-CC3C-4665-9406-62AEC6A61658}" dt="2024-12-18T13:08:25.340" v="27280" actId="164"/>
          <ac:spMkLst>
            <pc:docMk/>
            <pc:sldMk cId="3755204450" sldId="354"/>
            <ac:spMk id="12" creationId="{4505A56D-D8F2-C66B-1A5B-50AB6A614A44}"/>
          </ac:spMkLst>
        </pc:spChg>
        <pc:spChg chg="del">
          <ac:chgData name="Huyền Nguyễn" userId="ee48879bf47bc5e0" providerId="LiveId" clId="{6332C565-CC3C-4665-9406-62AEC6A61658}" dt="2024-12-18T13:00:41.876" v="25794" actId="478"/>
          <ac:spMkLst>
            <pc:docMk/>
            <pc:sldMk cId="3755204450" sldId="354"/>
            <ac:spMk id="13" creationId="{5633ABC5-A965-C724-5385-EDD0C55228EC}"/>
          </ac:spMkLst>
        </pc:spChg>
        <pc:spChg chg="add mod">
          <ac:chgData name="Huyền Nguyễn" userId="ee48879bf47bc5e0" providerId="LiveId" clId="{6332C565-CC3C-4665-9406-62AEC6A61658}" dt="2024-12-18T13:08:58.775" v="27421" actId="1076"/>
          <ac:spMkLst>
            <pc:docMk/>
            <pc:sldMk cId="3755204450" sldId="354"/>
            <ac:spMk id="16" creationId="{5A6A95C1-3B19-BDA5-B718-8EEF57E28A34}"/>
          </ac:spMkLst>
        </pc:spChg>
        <pc:spChg chg="add mod">
          <ac:chgData name="Huyền Nguyễn" userId="ee48879bf47bc5e0" providerId="LiveId" clId="{6332C565-CC3C-4665-9406-62AEC6A61658}" dt="2024-12-18T13:08:58.775" v="27421" actId="1076"/>
          <ac:spMkLst>
            <pc:docMk/>
            <pc:sldMk cId="3755204450" sldId="354"/>
            <ac:spMk id="17" creationId="{5A7BDF73-275D-1FFC-2147-A3C677C98ECA}"/>
          </ac:spMkLst>
        </pc:spChg>
        <pc:grpChg chg="add del mod">
          <ac:chgData name="Huyền Nguyễn" userId="ee48879bf47bc5e0" providerId="LiveId" clId="{6332C565-CC3C-4665-9406-62AEC6A61658}" dt="2024-12-18T13:08:24.522" v="27278" actId="165"/>
          <ac:grpSpMkLst>
            <pc:docMk/>
            <pc:sldMk cId="3755204450" sldId="354"/>
            <ac:grpSpMk id="4" creationId="{9AEF10BB-2064-B067-2EAB-FD97F9153435}"/>
          </ac:grpSpMkLst>
        </pc:grpChg>
        <pc:grpChg chg="add mod">
          <ac:chgData name="Huyền Nguyễn" userId="ee48879bf47bc5e0" providerId="LiveId" clId="{6332C565-CC3C-4665-9406-62AEC6A61658}" dt="2024-12-18T13:08:28.103" v="27281" actId="1076"/>
          <ac:grpSpMkLst>
            <pc:docMk/>
            <pc:sldMk cId="3755204450" sldId="354"/>
            <ac:grpSpMk id="18" creationId="{BE59BE61-F389-50E7-E315-9173DDC5C7C1}"/>
          </ac:grpSpMkLst>
        </pc:grpChg>
        <pc:picChg chg="del">
          <ac:chgData name="Huyền Nguyễn" userId="ee48879bf47bc5e0" providerId="LiveId" clId="{6332C565-CC3C-4665-9406-62AEC6A61658}" dt="2024-12-18T13:00:41.876" v="25794" actId="478"/>
          <ac:picMkLst>
            <pc:docMk/>
            <pc:sldMk cId="3755204450" sldId="354"/>
            <ac:picMk id="9" creationId="{85E0A32F-6E77-E5A2-E392-8E2D454D4B34}"/>
          </ac:picMkLst>
        </pc:picChg>
        <pc:picChg chg="mod topLvl">
          <ac:chgData name="Huyền Nguyễn" userId="ee48879bf47bc5e0" providerId="LiveId" clId="{6332C565-CC3C-4665-9406-62AEC6A61658}" dt="2024-12-18T13:08:25.340" v="27280" actId="164"/>
          <ac:picMkLst>
            <pc:docMk/>
            <pc:sldMk cId="3755204450" sldId="354"/>
            <ac:picMk id="10" creationId="{94CC3FEB-9E65-EC10-3028-9F6EA1787832}"/>
          </ac:picMkLst>
        </pc:picChg>
        <pc:picChg chg="add mod">
          <ac:chgData name="Huyền Nguyễn" userId="ee48879bf47bc5e0" providerId="LiveId" clId="{6332C565-CC3C-4665-9406-62AEC6A61658}" dt="2024-12-18T13:08:55.303" v="27420" actId="1076"/>
          <ac:picMkLst>
            <pc:docMk/>
            <pc:sldMk cId="3755204450" sldId="354"/>
            <ac:picMk id="14" creationId="{A39F4A46-1962-5764-F68B-B8327F3965BA}"/>
          </ac:picMkLst>
        </pc:picChg>
      </pc:sldChg>
      <pc:sldMasterChg chg="addSp delSp modSp mod delSldLayout modSldLayout">
        <pc:chgData name="Huyền Nguyễn" userId="ee48879bf47bc5e0" providerId="LiveId" clId="{6332C565-CC3C-4665-9406-62AEC6A61658}" dt="2024-12-18T13:25:04.972" v="32575"/>
        <pc:sldMasterMkLst>
          <pc:docMk/>
          <pc:sldMasterMk cId="0" sldId="2147483682"/>
        </pc:sldMasterMkLst>
        <pc:spChg chg="add del mod ord modVis">
          <ac:chgData name="Huyền Nguyễn" userId="ee48879bf47bc5e0" providerId="LiveId" clId="{6332C565-CC3C-4665-9406-62AEC6A61658}" dt="2024-12-18T08:44:07.193" v="12609"/>
          <ac:spMkLst>
            <pc:docMk/>
            <pc:sldMasterMk cId="0" sldId="2147483682"/>
            <ac:spMk id="2" creationId="{3804DBBB-7E04-A368-BC1E-6C58C95DDC06}"/>
          </ac:spMkLst>
        </pc:spChg>
        <pc:spChg chg="add del mod ord modVis">
          <ac:chgData name="Huyền Nguyễn" userId="ee48879bf47bc5e0" providerId="LiveId" clId="{6332C565-CC3C-4665-9406-62AEC6A61658}" dt="2024-12-17T18:23:30.940" v="11259"/>
          <ac:spMkLst>
            <pc:docMk/>
            <pc:sldMasterMk cId="0" sldId="2147483682"/>
            <ac:spMk id="2" creationId="{EDE743E3-96CC-5B92-4257-D33EA98BBAAD}"/>
          </ac:spMkLst>
        </pc:spChg>
        <pc:spChg chg="add del mod ord modVis">
          <ac:chgData name="Huyền Nguyễn" userId="ee48879bf47bc5e0" providerId="LiveId" clId="{6332C565-CC3C-4665-9406-62AEC6A61658}" dt="2024-12-18T08:44:18.390" v="12634"/>
          <ac:spMkLst>
            <pc:docMk/>
            <pc:sldMasterMk cId="0" sldId="2147483682"/>
            <ac:spMk id="3" creationId="{33EC3C25-CA57-08B0-C673-0060CAF42F9D}"/>
          </ac:spMkLst>
        </pc:spChg>
        <pc:spChg chg="add del mod ord modVis">
          <ac:chgData name="Huyền Nguyễn" userId="ee48879bf47bc5e0" providerId="LiveId" clId="{6332C565-CC3C-4665-9406-62AEC6A61658}" dt="2024-12-17T18:23:41.352" v="11285"/>
          <ac:spMkLst>
            <pc:docMk/>
            <pc:sldMasterMk cId="0" sldId="2147483682"/>
            <ac:spMk id="3" creationId="{C929A6D6-0E99-9C8E-2EA1-CCD9162FB8B9}"/>
          </ac:spMkLst>
        </pc:spChg>
        <pc:spChg chg="add del mod ord modVis">
          <ac:chgData name="Huyền Nguyễn" userId="ee48879bf47bc5e0" providerId="LiveId" clId="{6332C565-CC3C-4665-9406-62AEC6A61658}" dt="2024-12-17T18:23:52.941" v="11308"/>
          <ac:spMkLst>
            <pc:docMk/>
            <pc:sldMasterMk cId="0" sldId="2147483682"/>
            <ac:spMk id="4" creationId="{85D7E4F9-9137-0ADA-C2FC-34A49EF852EC}"/>
          </ac:spMkLst>
        </pc:spChg>
        <pc:spChg chg="add del mod ord modVis">
          <ac:chgData name="Huyền Nguyễn" userId="ee48879bf47bc5e0" providerId="LiveId" clId="{6332C565-CC3C-4665-9406-62AEC6A61658}" dt="2024-12-18T08:44:31.256" v="12656"/>
          <ac:spMkLst>
            <pc:docMk/>
            <pc:sldMasterMk cId="0" sldId="2147483682"/>
            <ac:spMk id="4" creationId="{A6BD6D24-443A-FF78-308C-36C703FD790F}"/>
          </ac:spMkLst>
        </pc:spChg>
        <pc:spChg chg="add del mod ord modVis">
          <ac:chgData name="Huyền Nguyễn" userId="ee48879bf47bc5e0" providerId="LiveId" clId="{6332C565-CC3C-4665-9406-62AEC6A61658}" dt="2024-12-17T18:24:23.920" v="11334"/>
          <ac:spMkLst>
            <pc:docMk/>
            <pc:sldMasterMk cId="0" sldId="2147483682"/>
            <ac:spMk id="5" creationId="{ED712121-56E1-0AE0-383B-6007F2C9CE08}"/>
          </ac:spMkLst>
        </pc:spChg>
        <pc:spChg chg="add del mod ord modVis">
          <ac:chgData name="Huyền Nguyễn" userId="ee48879bf47bc5e0" providerId="LiveId" clId="{6332C565-CC3C-4665-9406-62AEC6A61658}" dt="2024-12-18T08:45:39.978" v="12681"/>
          <ac:spMkLst>
            <pc:docMk/>
            <pc:sldMasterMk cId="0" sldId="2147483682"/>
            <ac:spMk id="5" creationId="{FD902E09-5891-520C-38EC-801591B30BEE}"/>
          </ac:spMkLst>
        </pc:spChg>
        <pc:spChg chg="mod modVis">
          <ac:chgData name="Huyền Nguyễn" userId="ee48879bf47bc5e0" providerId="LiveId" clId="{6332C565-CC3C-4665-9406-62AEC6A61658}" dt="2024-12-18T13:25:04.957" v="32544"/>
          <ac:spMkLst>
            <pc:docMk/>
            <pc:sldMasterMk cId="0" sldId="2147483682"/>
            <ac:spMk id="7" creationId="{00000000-0000-0000-0000-000000000000}"/>
          </ac:spMkLst>
        </pc:spChg>
        <pc:spChg chg="add del mod ord modVis">
          <ac:chgData name="Huyền Nguyễn" userId="ee48879bf47bc5e0" providerId="LiveId" clId="{6332C565-CC3C-4665-9406-62AEC6A61658}" dt="2024-12-17T18:24:33.954" v="11359"/>
          <ac:spMkLst>
            <pc:docMk/>
            <pc:sldMasterMk cId="0" sldId="2147483682"/>
            <ac:spMk id="8" creationId="{19917831-D3F9-0757-01A3-9E90869829DD}"/>
          </ac:spMkLst>
        </pc:spChg>
        <pc:spChg chg="add del mod ord modVis">
          <ac:chgData name="Huyền Nguyễn" userId="ee48879bf47bc5e0" providerId="LiveId" clId="{6332C565-CC3C-4665-9406-62AEC6A61658}" dt="2024-12-18T08:45:51.148" v="12705"/>
          <ac:spMkLst>
            <pc:docMk/>
            <pc:sldMasterMk cId="0" sldId="2147483682"/>
            <ac:spMk id="8" creationId="{F9C83292-A784-61DE-F635-73930E13A2F2}"/>
          </ac:spMkLst>
        </pc:spChg>
        <pc:spChg chg="add del mod ord modVis">
          <ac:chgData name="Huyền Nguyễn" userId="ee48879bf47bc5e0" providerId="LiveId" clId="{6332C565-CC3C-4665-9406-62AEC6A61658}" dt="2024-12-17T18:24:45.693" v="11381"/>
          <ac:spMkLst>
            <pc:docMk/>
            <pc:sldMasterMk cId="0" sldId="2147483682"/>
            <ac:spMk id="9" creationId="{3C96E9CB-B93B-B14D-4137-BC3724AB363B}"/>
          </ac:spMkLst>
        </pc:spChg>
        <pc:spChg chg="add del mod ord modVis">
          <ac:chgData name="Huyền Nguyễn" userId="ee48879bf47bc5e0" providerId="LiveId" clId="{6332C565-CC3C-4665-9406-62AEC6A61658}" dt="2024-12-18T08:46:02.528" v="12732"/>
          <ac:spMkLst>
            <pc:docMk/>
            <pc:sldMasterMk cId="0" sldId="2147483682"/>
            <ac:spMk id="9" creationId="{A6B34E62-F23B-BABA-5BD7-3B28167DF495}"/>
          </ac:spMkLst>
        </pc:spChg>
        <pc:spChg chg="add del mod ord modVis">
          <ac:chgData name="Huyền Nguyễn" userId="ee48879bf47bc5e0" providerId="LiveId" clId="{6332C565-CC3C-4665-9406-62AEC6A61658}" dt="2024-12-18T08:46:13.181" v="12755"/>
          <ac:spMkLst>
            <pc:docMk/>
            <pc:sldMasterMk cId="0" sldId="2147483682"/>
            <ac:spMk id="10" creationId="{2CCAF145-B102-8CAF-CFC2-6847B6D67753}"/>
          </ac:spMkLst>
        </pc:spChg>
        <pc:spChg chg="add del mod ord modVis">
          <ac:chgData name="Huyền Nguyễn" userId="ee48879bf47bc5e0" providerId="LiveId" clId="{6332C565-CC3C-4665-9406-62AEC6A61658}" dt="2024-12-17T18:24:55.792" v="11418"/>
          <ac:spMkLst>
            <pc:docMk/>
            <pc:sldMasterMk cId="0" sldId="2147483682"/>
            <ac:spMk id="10" creationId="{E42EE071-D396-CE1E-3AAB-8F8CB5724D95}"/>
          </ac:spMkLst>
        </pc:spChg>
        <pc:spChg chg="add del mod ord modVis">
          <ac:chgData name="Huyền Nguyễn" userId="ee48879bf47bc5e0" providerId="LiveId" clId="{6332C565-CC3C-4665-9406-62AEC6A61658}" dt="2024-12-18T08:46:24.933" v="12777"/>
          <ac:spMkLst>
            <pc:docMk/>
            <pc:sldMasterMk cId="0" sldId="2147483682"/>
            <ac:spMk id="11" creationId="{6155B171-87A8-F5C6-EF5F-71040D677843}"/>
          </ac:spMkLst>
        </pc:spChg>
        <pc:spChg chg="add del mod ord modVis">
          <ac:chgData name="Huyền Nguyễn" userId="ee48879bf47bc5e0" providerId="LiveId" clId="{6332C565-CC3C-4665-9406-62AEC6A61658}" dt="2024-12-17T18:25:05.410" v="11440"/>
          <ac:spMkLst>
            <pc:docMk/>
            <pc:sldMasterMk cId="0" sldId="2147483682"/>
            <ac:spMk id="11" creationId="{B059CD25-FDCD-FE4F-C617-10977AC0915D}"/>
          </ac:spMkLst>
        </pc:spChg>
        <pc:spChg chg="add del mod ord modVis">
          <ac:chgData name="Huyền Nguyễn" userId="ee48879bf47bc5e0" providerId="LiveId" clId="{6332C565-CC3C-4665-9406-62AEC6A61658}" dt="2024-12-18T08:46:49.188" v="12803"/>
          <ac:spMkLst>
            <pc:docMk/>
            <pc:sldMasterMk cId="0" sldId="2147483682"/>
            <ac:spMk id="12" creationId="{125BA747-48D9-4318-5E18-6EC6D51A0983}"/>
          </ac:spMkLst>
        </pc:spChg>
        <pc:spChg chg="add del mod ord modVis">
          <ac:chgData name="Huyền Nguyễn" userId="ee48879bf47bc5e0" providerId="LiveId" clId="{6332C565-CC3C-4665-9406-62AEC6A61658}" dt="2024-12-17T18:25:15.105" v="11466"/>
          <ac:spMkLst>
            <pc:docMk/>
            <pc:sldMasterMk cId="0" sldId="2147483682"/>
            <ac:spMk id="12" creationId="{A1BE7041-BB7C-3259-52D4-9AF3F69E00BC}"/>
          </ac:spMkLst>
        </pc:spChg>
        <pc:spChg chg="add del mod ord modVis">
          <ac:chgData name="Huyền Nguyễn" userId="ee48879bf47bc5e0" providerId="LiveId" clId="{6332C565-CC3C-4665-9406-62AEC6A61658}" dt="2024-12-17T18:25:24.882" v="11490"/>
          <ac:spMkLst>
            <pc:docMk/>
            <pc:sldMasterMk cId="0" sldId="2147483682"/>
            <ac:spMk id="13" creationId="{03ECECC4-EB30-36C7-3E04-968E620C3C84}"/>
          </ac:spMkLst>
        </pc:spChg>
        <pc:spChg chg="add del mod ord modVis">
          <ac:chgData name="Huyền Nguyễn" userId="ee48879bf47bc5e0" providerId="LiveId" clId="{6332C565-CC3C-4665-9406-62AEC6A61658}" dt="2024-12-18T08:47:20.060" v="12826"/>
          <ac:spMkLst>
            <pc:docMk/>
            <pc:sldMasterMk cId="0" sldId="2147483682"/>
            <ac:spMk id="13" creationId="{B8141550-D8B1-F970-45B4-B4953D8600F7}"/>
          </ac:spMkLst>
        </pc:spChg>
        <pc:spChg chg="add del mod ord modVis">
          <ac:chgData name="Huyền Nguyễn" userId="ee48879bf47bc5e0" providerId="LiveId" clId="{6332C565-CC3C-4665-9406-62AEC6A61658}" dt="2024-12-18T08:47:32.570" v="12850"/>
          <ac:spMkLst>
            <pc:docMk/>
            <pc:sldMasterMk cId="0" sldId="2147483682"/>
            <ac:spMk id="14" creationId="{8352ACED-87E2-03B4-7F01-41104EF86EA6}"/>
          </ac:spMkLst>
        </pc:spChg>
        <pc:spChg chg="add del mod ord modVis">
          <ac:chgData name="Huyền Nguyễn" userId="ee48879bf47bc5e0" providerId="LiveId" clId="{6332C565-CC3C-4665-9406-62AEC6A61658}" dt="2024-12-17T18:25:56.575" v="11531"/>
          <ac:spMkLst>
            <pc:docMk/>
            <pc:sldMasterMk cId="0" sldId="2147483682"/>
            <ac:spMk id="14" creationId="{A5DE48EA-8DFB-780E-B8F1-8586366466F8}"/>
          </ac:spMkLst>
        </pc:spChg>
        <pc:spChg chg="add del mod ord modVis">
          <ac:chgData name="Huyền Nguyễn" userId="ee48879bf47bc5e0" providerId="LiveId" clId="{6332C565-CC3C-4665-9406-62AEC6A61658}" dt="2024-12-17T18:26:06.523" v="11596"/>
          <ac:spMkLst>
            <pc:docMk/>
            <pc:sldMasterMk cId="0" sldId="2147483682"/>
            <ac:spMk id="15" creationId="{1586B406-D3E4-095A-2E55-5F37DB1D398E}"/>
          </ac:spMkLst>
        </pc:spChg>
        <pc:spChg chg="add del mod ord modVis">
          <ac:chgData name="Huyền Nguyễn" userId="ee48879bf47bc5e0" providerId="LiveId" clId="{6332C565-CC3C-4665-9406-62AEC6A61658}" dt="2024-12-18T08:47:43.189" v="12883"/>
          <ac:spMkLst>
            <pc:docMk/>
            <pc:sldMasterMk cId="0" sldId="2147483682"/>
            <ac:spMk id="15" creationId="{CD153CD5-103E-D96A-CAF3-47F2256F20C9}"/>
          </ac:spMkLst>
        </pc:spChg>
        <pc:spChg chg="add del mod ord modVis">
          <ac:chgData name="Huyền Nguyễn" userId="ee48879bf47bc5e0" providerId="LiveId" clId="{6332C565-CC3C-4665-9406-62AEC6A61658}" dt="2024-12-18T08:47:54.138" v="12909"/>
          <ac:spMkLst>
            <pc:docMk/>
            <pc:sldMasterMk cId="0" sldId="2147483682"/>
            <ac:spMk id="16" creationId="{6294FAA7-F4FF-1483-7D4B-587B5FFCC49C}"/>
          </ac:spMkLst>
        </pc:spChg>
        <pc:spChg chg="add del mod ord modVis">
          <ac:chgData name="Huyền Nguyễn" userId="ee48879bf47bc5e0" providerId="LiveId" clId="{6332C565-CC3C-4665-9406-62AEC6A61658}" dt="2024-12-17T18:26:16.519" v="11623"/>
          <ac:spMkLst>
            <pc:docMk/>
            <pc:sldMasterMk cId="0" sldId="2147483682"/>
            <ac:spMk id="16" creationId="{E14CF761-51A6-8248-AFB1-CE5962C0E6E0}"/>
          </ac:spMkLst>
        </pc:spChg>
        <pc:spChg chg="add del mod ord modVis">
          <ac:chgData name="Huyền Nguyễn" userId="ee48879bf47bc5e0" providerId="LiveId" clId="{6332C565-CC3C-4665-9406-62AEC6A61658}" dt="2024-12-17T18:26:26.247" v="11647"/>
          <ac:spMkLst>
            <pc:docMk/>
            <pc:sldMasterMk cId="0" sldId="2147483682"/>
            <ac:spMk id="17" creationId="{487C53C5-6B93-199F-E040-1CA80CC3AC80}"/>
          </ac:spMkLst>
        </pc:spChg>
        <pc:spChg chg="add del mod ord modVis">
          <ac:chgData name="Huyền Nguyễn" userId="ee48879bf47bc5e0" providerId="LiveId" clId="{6332C565-CC3C-4665-9406-62AEC6A61658}" dt="2024-12-18T08:48:05.037" v="12931"/>
          <ac:spMkLst>
            <pc:docMk/>
            <pc:sldMasterMk cId="0" sldId="2147483682"/>
            <ac:spMk id="17" creationId="{6C365731-8976-F314-F32C-F9EAA1BD2386}"/>
          </ac:spMkLst>
        </pc:spChg>
        <pc:spChg chg="add del mod ord modVis">
          <ac:chgData name="Huyền Nguyễn" userId="ee48879bf47bc5e0" providerId="LiveId" clId="{6332C565-CC3C-4665-9406-62AEC6A61658}" dt="2024-12-18T08:48:17.662" v="12953"/>
          <ac:spMkLst>
            <pc:docMk/>
            <pc:sldMasterMk cId="0" sldId="2147483682"/>
            <ac:spMk id="18" creationId="{00EAFFB6-1A30-E3ED-0CFA-3511794857C7}"/>
          </ac:spMkLst>
        </pc:spChg>
        <pc:spChg chg="add del mod ord modVis">
          <ac:chgData name="Huyền Nguyễn" userId="ee48879bf47bc5e0" providerId="LiveId" clId="{6332C565-CC3C-4665-9406-62AEC6A61658}" dt="2024-12-17T18:26:36.780" v="11673"/>
          <ac:spMkLst>
            <pc:docMk/>
            <pc:sldMasterMk cId="0" sldId="2147483682"/>
            <ac:spMk id="18" creationId="{8217DA01-0092-2EFE-5B84-3BBA375268E1}"/>
          </ac:spMkLst>
        </pc:spChg>
        <pc:spChg chg="add del mod ord modVis">
          <ac:chgData name="Huyền Nguyễn" userId="ee48879bf47bc5e0" providerId="LiveId" clId="{6332C565-CC3C-4665-9406-62AEC6A61658}" dt="2024-12-18T08:48:28.506" v="12980"/>
          <ac:spMkLst>
            <pc:docMk/>
            <pc:sldMasterMk cId="0" sldId="2147483682"/>
            <ac:spMk id="19" creationId="{BFB8A1A4-B761-41C8-8536-32BF9FFB4926}"/>
          </ac:spMkLst>
        </pc:spChg>
        <pc:spChg chg="add del mod ord modVis">
          <ac:chgData name="Huyền Nguyễn" userId="ee48879bf47bc5e0" providerId="LiveId" clId="{6332C565-CC3C-4665-9406-62AEC6A61658}" dt="2024-12-17T18:26:46.791" v="11695"/>
          <ac:spMkLst>
            <pc:docMk/>
            <pc:sldMasterMk cId="0" sldId="2147483682"/>
            <ac:spMk id="19" creationId="{E5613FEC-BC3C-7DD8-CCB5-BC0CC600055E}"/>
          </ac:spMkLst>
        </pc:spChg>
        <pc:spChg chg="add del mod ord modVis">
          <ac:chgData name="Huyền Nguyễn" userId="ee48879bf47bc5e0" providerId="LiveId" clId="{6332C565-CC3C-4665-9406-62AEC6A61658}" dt="2024-12-17T18:26:57.843" v="11727"/>
          <ac:spMkLst>
            <pc:docMk/>
            <pc:sldMasterMk cId="0" sldId="2147483682"/>
            <ac:spMk id="20" creationId="{007601A1-715D-6027-A890-ABEB0E430B43}"/>
          </ac:spMkLst>
        </pc:spChg>
        <pc:spChg chg="add del mod ord modVis">
          <ac:chgData name="Huyền Nguyễn" userId="ee48879bf47bc5e0" providerId="LiveId" clId="{6332C565-CC3C-4665-9406-62AEC6A61658}" dt="2024-12-18T08:48:39.247" v="13006"/>
          <ac:spMkLst>
            <pc:docMk/>
            <pc:sldMasterMk cId="0" sldId="2147483682"/>
            <ac:spMk id="20" creationId="{A47B620C-25E5-613F-12FB-3310BA73BD87}"/>
          </ac:spMkLst>
        </pc:spChg>
        <pc:spChg chg="add del mod ord modVis">
          <ac:chgData name="Huyền Nguyễn" userId="ee48879bf47bc5e0" providerId="LiveId" clId="{6332C565-CC3C-4665-9406-62AEC6A61658}" dt="2024-12-18T08:48:49.987" v="13030"/>
          <ac:spMkLst>
            <pc:docMk/>
            <pc:sldMasterMk cId="0" sldId="2147483682"/>
            <ac:spMk id="21" creationId="{46876A20-5B9D-223A-F98E-DA2F56BAD65D}"/>
          </ac:spMkLst>
        </pc:spChg>
        <pc:spChg chg="add del mod ord modVis">
          <ac:chgData name="Huyền Nguyễn" userId="ee48879bf47bc5e0" providerId="LiveId" clId="{6332C565-CC3C-4665-9406-62AEC6A61658}" dt="2024-12-17T18:27:07.899" v="11751"/>
          <ac:spMkLst>
            <pc:docMk/>
            <pc:sldMasterMk cId="0" sldId="2147483682"/>
            <ac:spMk id="21" creationId="{C274EE92-453D-C6F7-2468-8F8CB5EB553B}"/>
          </ac:spMkLst>
        </pc:spChg>
        <pc:spChg chg="add del mod ord modVis">
          <ac:chgData name="Huyền Nguyễn" userId="ee48879bf47bc5e0" providerId="LiveId" clId="{6332C565-CC3C-4665-9406-62AEC6A61658}" dt="2024-12-17T18:27:17.864" v="11775"/>
          <ac:spMkLst>
            <pc:docMk/>
            <pc:sldMasterMk cId="0" sldId="2147483682"/>
            <ac:spMk id="22" creationId="{298ADD71-D9FA-5E2E-E2FA-84AB59C99766}"/>
          </ac:spMkLst>
        </pc:spChg>
        <pc:spChg chg="add del mod ord modVis">
          <ac:chgData name="Huyền Nguyễn" userId="ee48879bf47bc5e0" providerId="LiveId" clId="{6332C565-CC3C-4665-9406-62AEC6A61658}" dt="2024-12-18T08:49:02.689" v="13055"/>
          <ac:spMkLst>
            <pc:docMk/>
            <pc:sldMasterMk cId="0" sldId="2147483682"/>
            <ac:spMk id="22" creationId="{CB3AF0F4-9B20-742C-7647-0B247991977B}"/>
          </ac:spMkLst>
        </pc:spChg>
        <pc:spChg chg="add del mod ord modVis">
          <ac:chgData name="Huyền Nguyễn" userId="ee48879bf47bc5e0" providerId="LiveId" clId="{6332C565-CC3C-4665-9406-62AEC6A61658}" dt="2024-12-18T08:49:13.359" v="13079"/>
          <ac:spMkLst>
            <pc:docMk/>
            <pc:sldMasterMk cId="0" sldId="2147483682"/>
            <ac:spMk id="23" creationId="{5D42D106-A61D-0F4F-C178-E07E2A3B2072}"/>
          </ac:spMkLst>
        </pc:spChg>
        <pc:spChg chg="add del mod ord modVis">
          <ac:chgData name="Huyền Nguyễn" userId="ee48879bf47bc5e0" providerId="LiveId" clId="{6332C565-CC3C-4665-9406-62AEC6A61658}" dt="2024-12-17T18:27:29.685" v="11798"/>
          <ac:spMkLst>
            <pc:docMk/>
            <pc:sldMasterMk cId="0" sldId="2147483682"/>
            <ac:spMk id="23" creationId="{EF1A3B6E-4BA9-04D8-4790-C87D50A52984}"/>
          </ac:spMkLst>
        </pc:spChg>
        <pc:spChg chg="add del mod ord modVis">
          <ac:chgData name="Huyền Nguyễn" userId="ee48879bf47bc5e0" providerId="LiveId" clId="{6332C565-CC3C-4665-9406-62AEC6A61658}" dt="2024-12-17T18:27:40.456" v="11822"/>
          <ac:spMkLst>
            <pc:docMk/>
            <pc:sldMasterMk cId="0" sldId="2147483682"/>
            <ac:spMk id="24" creationId="{5BE6CAB9-1C6B-FCB3-85C1-CFC35C9FDBD3}"/>
          </ac:spMkLst>
        </pc:spChg>
        <pc:spChg chg="add del mod ord modVis">
          <ac:chgData name="Huyền Nguyễn" userId="ee48879bf47bc5e0" providerId="LiveId" clId="{6332C565-CC3C-4665-9406-62AEC6A61658}" dt="2024-12-18T08:49:23.941" v="13104"/>
          <ac:spMkLst>
            <pc:docMk/>
            <pc:sldMasterMk cId="0" sldId="2147483682"/>
            <ac:spMk id="24" creationId="{A98A93C3-744E-4553-8E92-CE0ECE370924}"/>
          </ac:spMkLst>
        </pc:spChg>
        <pc:spChg chg="add del mod ord modVis">
          <ac:chgData name="Huyền Nguyễn" userId="ee48879bf47bc5e0" providerId="LiveId" clId="{6332C565-CC3C-4665-9406-62AEC6A61658}" dt="2024-12-17T18:27:51.991" v="11844"/>
          <ac:spMkLst>
            <pc:docMk/>
            <pc:sldMasterMk cId="0" sldId="2147483682"/>
            <ac:spMk id="25" creationId="{0E89C1DE-4199-27EA-3308-5C4A923C7104}"/>
          </ac:spMkLst>
        </pc:spChg>
        <pc:spChg chg="add del mod ord modVis">
          <ac:chgData name="Huyền Nguyễn" userId="ee48879bf47bc5e0" providerId="LiveId" clId="{6332C565-CC3C-4665-9406-62AEC6A61658}" dt="2024-12-18T08:49:34.891" v="13129"/>
          <ac:spMkLst>
            <pc:docMk/>
            <pc:sldMasterMk cId="0" sldId="2147483682"/>
            <ac:spMk id="25" creationId="{C9B12B81-17CA-EA27-4D03-AC0B9FAD40D0}"/>
          </ac:spMkLst>
        </pc:spChg>
        <pc:spChg chg="add del mod ord modVis">
          <ac:chgData name="Huyền Nguyễn" userId="ee48879bf47bc5e0" providerId="LiveId" clId="{6332C565-CC3C-4665-9406-62AEC6A61658}" dt="2024-12-18T08:49:47.461" v="13151"/>
          <ac:spMkLst>
            <pc:docMk/>
            <pc:sldMasterMk cId="0" sldId="2147483682"/>
            <ac:spMk id="26" creationId="{D1E274EB-0D04-A73E-6653-4266C14D9C84}"/>
          </ac:spMkLst>
        </pc:spChg>
        <pc:spChg chg="add del mod ord modVis">
          <ac:chgData name="Huyền Nguyễn" userId="ee48879bf47bc5e0" providerId="LiveId" clId="{6332C565-CC3C-4665-9406-62AEC6A61658}" dt="2024-12-17T18:28:13.509" v="11904"/>
          <ac:spMkLst>
            <pc:docMk/>
            <pc:sldMasterMk cId="0" sldId="2147483682"/>
            <ac:spMk id="26" creationId="{E38A082B-842E-BCC0-CCAE-D0E4770E821C}"/>
          </ac:spMkLst>
        </pc:spChg>
        <pc:spChg chg="add del mod ord modVis">
          <ac:chgData name="Huyền Nguyễn" userId="ee48879bf47bc5e0" providerId="LiveId" clId="{6332C565-CC3C-4665-9406-62AEC6A61658}" dt="2024-12-17T18:28:23.501" v="11933"/>
          <ac:spMkLst>
            <pc:docMk/>
            <pc:sldMasterMk cId="0" sldId="2147483682"/>
            <ac:spMk id="27" creationId="{665BC208-2323-5CDD-DE2C-4B10395E33F9}"/>
          </ac:spMkLst>
        </pc:spChg>
        <pc:spChg chg="add del mod ord modVis">
          <ac:chgData name="Huyền Nguyễn" userId="ee48879bf47bc5e0" providerId="LiveId" clId="{6332C565-CC3C-4665-9406-62AEC6A61658}" dt="2024-12-18T08:50:01.139" v="13173"/>
          <ac:spMkLst>
            <pc:docMk/>
            <pc:sldMasterMk cId="0" sldId="2147483682"/>
            <ac:spMk id="27" creationId="{CA2CF421-C299-9A9A-8776-E48A9F447153}"/>
          </ac:spMkLst>
        </pc:spChg>
        <pc:spChg chg="add del mod ord modVis">
          <ac:chgData name="Huyền Nguyễn" userId="ee48879bf47bc5e0" providerId="LiveId" clId="{6332C565-CC3C-4665-9406-62AEC6A61658}" dt="2024-12-18T08:50:12.347" v="13200"/>
          <ac:spMkLst>
            <pc:docMk/>
            <pc:sldMasterMk cId="0" sldId="2147483682"/>
            <ac:spMk id="28" creationId="{5A76834A-CE45-CA37-7A6B-97166B158FC9}"/>
          </ac:spMkLst>
        </pc:spChg>
        <pc:spChg chg="add del mod ord modVis">
          <ac:chgData name="Huyền Nguyễn" userId="ee48879bf47bc5e0" providerId="LiveId" clId="{6332C565-CC3C-4665-9406-62AEC6A61658}" dt="2024-12-17T18:28:35.272" v="11975"/>
          <ac:spMkLst>
            <pc:docMk/>
            <pc:sldMasterMk cId="0" sldId="2147483682"/>
            <ac:spMk id="28" creationId="{88C32670-6E07-2326-1237-9721CFBDFC90}"/>
          </ac:spMkLst>
        </pc:spChg>
        <pc:spChg chg="add del mod ord modVis">
          <ac:chgData name="Huyền Nguyễn" userId="ee48879bf47bc5e0" providerId="LiveId" clId="{6332C565-CC3C-4665-9406-62AEC6A61658}" dt="2024-12-17T18:28:45.914" v="11998"/>
          <ac:spMkLst>
            <pc:docMk/>
            <pc:sldMasterMk cId="0" sldId="2147483682"/>
            <ac:spMk id="29" creationId="{B1DEC961-9FE1-C3AE-FBEA-1E1B2DB7E118}"/>
          </ac:spMkLst>
        </pc:spChg>
        <pc:spChg chg="add del mod ord modVis">
          <ac:chgData name="Huyền Nguyễn" userId="ee48879bf47bc5e0" providerId="LiveId" clId="{6332C565-CC3C-4665-9406-62AEC6A61658}" dt="2024-12-18T08:50:25.279" v="13224"/>
          <ac:spMkLst>
            <pc:docMk/>
            <pc:sldMasterMk cId="0" sldId="2147483682"/>
            <ac:spMk id="29" creationId="{E8B0FE0A-CC8E-4BD5-D5E4-6A73D8695743}"/>
          </ac:spMkLst>
        </pc:spChg>
        <pc:spChg chg="add del mod ord modVis">
          <ac:chgData name="Huyền Nguyễn" userId="ee48879bf47bc5e0" providerId="LiveId" clId="{6332C565-CC3C-4665-9406-62AEC6A61658}" dt="2024-12-17T18:28:55.574" v="12039"/>
          <ac:spMkLst>
            <pc:docMk/>
            <pc:sldMasterMk cId="0" sldId="2147483682"/>
            <ac:spMk id="30" creationId="{86199944-D4DE-2461-6D49-762D5CBBDFE2}"/>
          </ac:spMkLst>
        </pc:spChg>
        <pc:spChg chg="add del mod ord modVis">
          <ac:chgData name="Huyền Nguyễn" userId="ee48879bf47bc5e0" providerId="LiveId" clId="{6332C565-CC3C-4665-9406-62AEC6A61658}" dt="2024-12-18T08:51:19.887" v="13283"/>
          <ac:spMkLst>
            <pc:docMk/>
            <pc:sldMasterMk cId="0" sldId="2147483682"/>
            <ac:spMk id="30" creationId="{DB78A9B9-4E4D-D70D-7480-53850DD2F3FE}"/>
          </ac:spMkLst>
        </pc:spChg>
        <pc:spChg chg="add mod ord">
          <ac:chgData name="Huyền Nguyễn" userId="ee48879bf47bc5e0" providerId="LiveId" clId="{6332C565-CC3C-4665-9406-62AEC6A61658}" dt="2024-12-18T08:51:10.844" v="13279"/>
          <ac:spMkLst>
            <pc:docMk/>
            <pc:sldMasterMk cId="0" sldId="2147483682"/>
            <ac:spMk id="31" creationId="{F3FECC7C-7B16-56A0-0A6C-C443DBCF9A4D}"/>
          </ac:spMkLst>
        </pc:spChg>
        <pc:spChg chg="add del mod ord modVis">
          <ac:chgData name="Huyền Nguyễn" userId="ee48879bf47bc5e0" providerId="LiveId" clId="{6332C565-CC3C-4665-9406-62AEC6A61658}" dt="2024-12-17T18:29:07.229" v="12063"/>
          <ac:spMkLst>
            <pc:docMk/>
            <pc:sldMasterMk cId="0" sldId="2147483682"/>
            <ac:spMk id="31" creationId="{FD9E250B-D82E-FE97-9FE5-36572F9304AB}"/>
          </ac:spMkLst>
        </pc:spChg>
        <pc:spChg chg="add del mod ord modVis">
          <ac:chgData name="Huyền Nguyễn" userId="ee48879bf47bc5e0" providerId="LiveId" clId="{6332C565-CC3C-4665-9406-62AEC6A61658}" dt="2024-12-17T18:29:17.848" v="12088"/>
          <ac:spMkLst>
            <pc:docMk/>
            <pc:sldMasterMk cId="0" sldId="2147483682"/>
            <ac:spMk id="32" creationId="{1944535A-30AF-BBB9-81D8-A7061AAAC7FF}"/>
          </ac:spMkLst>
        </pc:spChg>
        <pc:spChg chg="add del mod ord modVis">
          <ac:chgData name="Huyền Nguyễn" userId="ee48879bf47bc5e0" providerId="LiveId" clId="{6332C565-CC3C-4665-9406-62AEC6A61658}" dt="2024-12-18T08:51:30.721" v="13307"/>
          <ac:spMkLst>
            <pc:docMk/>
            <pc:sldMasterMk cId="0" sldId="2147483682"/>
            <ac:spMk id="32" creationId="{C95C5075-4396-FA98-3FA7-70B4197AFD76}"/>
          </ac:spMkLst>
        </pc:spChg>
        <pc:spChg chg="add del mod ord modVis">
          <ac:chgData name="Huyền Nguyễn" userId="ee48879bf47bc5e0" providerId="LiveId" clId="{6332C565-CC3C-4665-9406-62AEC6A61658}" dt="2024-12-17T18:29:27.880" v="12110"/>
          <ac:spMkLst>
            <pc:docMk/>
            <pc:sldMasterMk cId="0" sldId="2147483682"/>
            <ac:spMk id="33" creationId="{3D30EDB3-A850-177F-5D12-397AFBE67A50}"/>
          </ac:spMkLst>
        </pc:spChg>
        <pc:spChg chg="add del mod ord modVis">
          <ac:chgData name="Huyền Nguyễn" userId="ee48879bf47bc5e0" providerId="LiveId" clId="{6332C565-CC3C-4665-9406-62AEC6A61658}" dt="2024-12-18T08:51:43.701" v="13331"/>
          <ac:spMkLst>
            <pc:docMk/>
            <pc:sldMasterMk cId="0" sldId="2147483682"/>
            <ac:spMk id="33" creationId="{DD89F633-FDC8-BDFC-5C1D-5F5CCF262D44}"/>
          </ac:spMkLst>
        </pc:spChg>
        <pc:spChg chg="add del mod ord modVis">
          <ac:chgData name="Huyền Nguyễn" userId="ee48879bf47bc5e0" providerId="LiveId" clId="{6332C565-CC3C-4665-9406-62AEC6A61658}" dt="2024-12-18T08:51:58.472" v="13353"/>
          <ac:spMkLst>
            <pc:docMk/>
            <pc:sldMasterMk cId="0" sldId="2147483682"/>
            <ac:spMk id="34" creationId="{BDA6078C-6F03-3CEA-BF35-1FF914CE05BD}"/>
          </ac:spMkLst>
        </pc:spChg>
        <pc:spChg chg="add del mod ord modVis">
          <ac:chgData name="Huyền Nguyễn" userId="ee48879bf47bc5e0" providerId="LiveId" clId="{6332C565-CC3C-4665-9406-62AEC6A61658}" dt="2024-12-17T18:29:38.074" v="12133"/>
          <ac:spMkLst>
            <pc:docMk/>
            <pc:sldMasterMk cId="0" sldId="2147483682"/>
            <ac:spMk id="34" creationId="{D85237DD-F153-7C09-8DB7-4B8BB00C5644}"/>
          </ac:spMkLst>
        </pc:spChg>
        <pc:spChg chg="add del mod ord modVis">
          <ac:chgData name="Huyền Nguyễn" userId="ee48879bf47bc5e0" providerId="LiveId" clId="{6332C565-CC3C-4665-9406-62AEC6A61658}" dt="2024-12-18T08:52:11.041" v="13380"/>
          <ac:spMkLst>
            <pc:docMk/>
            <pc:sldMasterMk cId="0" sldId="2147483682"/>
            <ac:spMk id="35" creationId="{96F1457B-AB7B-5576-06EF-32C64175C53E}"/>
          </ac:spMkLst>
        </pc:spChg>
        <pc:spChg chg="add del mod ord modVis">
          <ac:chgData name="Huyền Nguyễn" userId="ee48879bf47bc5e0" providerId="LiveId" clId="{6332C565-CC3C-4665-9406-62AEC6A61658}" dt="2024-12-17T18:29:47.740" v="12156"/>
          <ac:spMkLst>
            <pc:docMk/>
            <pc:sldMasterMk cId="0" sldId="2147483682"/>
            <ac:spMk id="35" creationId="{AA798827-F7D1-F838-FA4D-35FC3F196F69}"/>
          </ac:spMkLst>
        </pc:spChg>
        <pc:spChg chg="add del mod ord modVis">
          <ac:chgData name="Huyền Nguyễn" userId="ee48879bf47bc5e0" providerId="LiveId" clId="{6332C565-CC3C-4665-9406-62AEC6A61658}" dt="2024-12-17T18:29:58.588" v="12183"/>
          <ac:spMkLst>
            <pc:docMk/>
            <pc:sldMasterMk cId="0" sldId="2147483682"/>
            <ac:spMk id="36" creationId="{4105ACB7-F5F9-AEA1-91FB-E45273C18823}"/>
          </ac:spMkLst>
        </pc:spChg>
        <pc:spChg chg="add del mod ord modVis">
          <ac:chgData name="Huyền Nguyễn" userId="ee48879bf47bc5e0" providerId="LiveId" clId="{6332C565-CC3C-4665-9406-62AEC6A61658}" dt="2024-12-18T08:52:21.851" v="13404"/>
          <ac:spMkLst>
            <pc:docMk/>
            <pc:sldMasterMk cId="0" sldId="2147483682"/>
            <ac:spMk id="36" creationId="{F9C81472-DAC0-16C6-42CA-21B9FF317BE8}"/>
          </ac:spMkLst>
        </pc:spChg>
        <pc:spChg chg="add del mod ord modVis">
          <ac:chgData name="Huyền Nguyễn" userId="ee48879bf47bc5e0" providerId="LiveId" clId="{6332C565-CC3C-4665-9406-62AEC6A61658}" dt="2024-12-18T08:52:32.648" v="13436"/>
          <ac:spMkLst>
            <pc:docMk/>
            <pc:sldMasterMk cId="0" sldId="2147483682"/>
            <ac:spMk id="37" creationId="{35576586-471A-954D-A4D1-85BEC50A98E3}"/>
          </ac:spMkLst>
        </pc:spChg>
        <pc:spChg chg="add del mod ord modVis">
          <ac:chgData name="Huyền Nguyễn" userId="ee48879bf47bc5e0" providerId="LiveId" clId="{6332C565-CC3C-4665-9406-62AEC6A61658}" dt="2024-12-17T18:30:09.232" v="12205"/>
          <ac:spMkLst>
            <pc:docMk/>
            <pc:sldMasterMk cId="0" sldId="2147483682"/>
            <ac:spMk id="37" creationId="{52064EA5-93B0-CD36-A230-6E5EDC952C31}"/>
          </ac:spMkLst>
        </pc:spChg>
        <pc:spChg chg="add del mod ord modVis">
          <ac:chgData name="Huyền Nguyễn" userId="ee48879bf47bc5e0" providerId="LiveId" clId="{6332C565-CC3C-4665-9406-62AEC6A61658}" dt="2024-12-18T08:52:43.379" v="13470"/>
          <ac:spMkLst>
            <pc:docMk/>
            <pc:sldMasterMk cId="0" sldId="2147483682"/>
            <ac:spMk id="38" creationId="{3DCC51FF-F1B5-28DE-CF97-3C9C55464690}"/>
          </ac:spMkLst>
        </pc:spChg>
        <pc:spChg chg="add del mod ord modVis">
          <ac:chgData name="Huyền Nguyễn" userId="ee48879bf47bc5e0" providerId="LiveId" clId="{6332C565-CC3C-4665-9406-62AEC6A61658}" dt="2024-12-17T18:30:18.768" v="12232"/>
          <ac:spMkLst>
            <pc:docMk/>
            <pc:sldMasterMk cId="0" sldId="2147483682"/>
            <ac:spMk id="38" creationId="{68BD5D91-3900-E1E5-712F-F14E6234A311}"/>
          </ac:spMkLst>
        </pc:spChg>
        <pc:spChg chg="add del mod ord modVis">
          <ac:chgData name="Huyền Nguyễn" userId="ee48879bf47bc5e0" providerId="LiveId" clId="{6332C565-CC3C-4665-9406-62AEC6A61658}" dt="2024-12-17T18:30:28.551" v="12291"/>
          <ac:spMkLst>
            <pc:docMk/>
            <pc:sldMasterMk cId="0" sldId="2147483682"/>
            <ac:spMk id="39" creationId="{E313FBAB-8499-E81A-11CC-C24202EF352B}"/>
          </ac:spMkLst>
        </pc:spChg>
        <pc:spChg chg="add del mod ord modVis">
          <ac:chgData name="Huyền Nguyễn" userId="ee48879bf47bc5e0" providerId="LiveId" clId="{6332C565-CC3C-4665-9406-62AEC6A61658}" dt="2024-12-18T08:52:57.037" v="13492"/>
          <ac:spMkLst>
            <pc:docMk/>
            <pc:sldMasterMk cId="0" sldId="2147483682"/>
            <ac:spMk id="39" creationId="{F97991AC-DC1A-4BF9-0F4A-F192C6B2146B}"/>
          </ac:spMkLst>
        </pc:spChg>
        <pc:spChg chg="add del mod ord modVis">
          <ac:chgData name="Huyền Nguyễn" userId="ee48879bf47bc5e0" providerId="LiveId" clId="{6332C565-CC3C-4665-9406-62AEC6A61658}" dt="2024-12-17T18:30:38.447" v="12316"/>
          <ac:spMkLst>
            <pc:docMk/>
            <pc:sldMasterMk cId="0" sldId="2147483682"/>
            <ac:spMk id="40" creationId="{4820AA0C-B693-BEAC-C42E-101A790CB2E8}"/>
          </ac:spMkLst>
        </pc:spChg>
        <pc:spChg chg="add del mod ord modVis">
          <ac:chgData name="Huyền Nguyễn" userId="ee48879bf47bc5e0" providerId="LiveId" clId="{6332C565-CC3C-4665-9406-62AEC6A61658}" dt="2024-12-18T08:53:10.601" v="13515"/>
          <ac:spMkLst>
            <pc:docMk/>
            <pc:sldMasterMk cId="0" sldId="2147483682"/>
            <ac:spMk id="40" creationId="{9A0FA698-11AB-AC97-6888-2F8BCE95A8E3}"/>
          </ac:spMkLst>
        </pc:spChg>
        <pc:spChg chg="add del mod ord modVis">
          <ac:chgData name="Huyền Nguyễn" userId="ee48879bf47bc5e0" providerId="LiveId" clId="{6332C565-CC3C-4665-9406-62AEC6A61658}" dt="2024-12-18T08:53:21.799" v="13540"/>
          <ac:spMkLst>
            <pc:docMk/>
            <pc:sldMasterMk cId="0" sldId="2147483682"/>
            <ac:spMk id="41" creationId="{1C4E3410-C393-A45A-3A5C-C365574A5BC4}"/>
          </ac:spMkLst>
        </pc:spChg>
        <pc:spChg chg="add del mod ord modVis">
          <ac:chgData name="Huyền Nguyễn" userId="ee48879bf47bc5e0" providerId="LiveId" clId="{6332C565-CC3C-4665-9406-62AEC6A61658}" dt="2024-12-17T18:30:48.127" v="12341"/>
          <ac:spMkLst>
            <pc:docMk/>
            <pc:sldMasterMk cId="0" sldId="2147483682"/>
            <ac:spMk id="41" creationId="{82E8C72B-9AF9-799E-A13D-54E28FD4488C}"/>
          </ac:spMkLst>
        </pc:spChg>
        <pc:spChg chg="add del mod ord modVis">
          <ac:chgData name="Huyền Nguyễn" userId="ee48879bf47bc5e0" providerId="LiveId" clId="{6332C565-CC3C-4665-9406-62AEC6A61658}" dt="2024-12-17T18:30:58.002" v="12377"/>
          <ac:spMkLst>
            <pc:docMk/>
            <pc:sldMasterMk cId="0" sldId="2147483682"/>
            <ac:spMk id="42" creationId="{A3ECA866-3F1F-7CF2-DEB9-E19C5BCEA4D3}"/>
          </ac:spMkLst>
        </pc:spChg>
        <pc:spChg chg="add del mod ord modVis">
          <ac:chgData name="Huyền Nguyễn" userId="ee48879bf47bc5e0" providerId="LiveId" clId="{6332C565-CC3C-4665-9406-62AEC6A61658}" dt="2024-12-18T08:53:32.349" v="13577"/>
          <ac:spMkLst>
            <pc:docMk/>
            <pc:sldMasterMk cId="0" sldId="2147483682"/>
            <ac:spMk id="42" creationId="{CFAF1A62-263F-6227-4C79-26A3ABBFEF40}"/>
          </ac:spMkLst>
        </pc:spChg>
        <pc:spChg chg="add del mod ord modVis">
          <ac:chgData name="Huyền Nguyễn" userId="ee48879bf47bc5e0" providerId="LiveId" clId="{6332C565-CC3C-4665-9406-62AEC6A61658}" dt="2024-12-18T08:53:42.917" v="13620"/>
          <ac:spMkLst>
            <pc:docMk/>
            <pc:sldMasterMk cId="0" sldId="2147483682"/>
            <ac:spMk id="43" creationId="{7A827081-D906-AAEB-52DD-9B244958126B}"/>
          </ac:spMkLst>
        </pc:spChg>
        <pc:spChg chg="add del mod ord modVis">
          <ac:chgData name="Huyền Nguyễn" userId="ee48879bf47bc5e0" providerId="LiveId" clId="{6332C565-CC3C-4665-9406-62AEC6A61658}" dt="2024-12-17T18:31:10.086" v="12414"/>
          <ac:spMkLst>
            <pc:docMk/>
            <pc:sldMasterMk cId="0" sldId="2147483682"/>
            <ac:spMk id="43" creationId="{95AC2011-1B40-2154-C0A9-78A8D9BC2DB6}"/>
          </ac:spMkLst>
        </pc:spChg>
        <pc:spChg chg="add del mod ord modVis">
          <ac:chgData name="Huyền Nguyễn" userId="ee48879bf47bc5e0" providerId="LiveId" clId="{6332C565-CC3C-4665-9406-62AEC6A61658}" dt="2024-12-17T18:31:22.726" v="12438"/>
          <ac:spMkLst>
            <pc:docMk/>
            <pc:sldMasterMk cId="0" sldId="2147483682"/>
            <ac:spMk id="44" creationId="{B921C48F-43DA-C87B-0279-1268D157E74F}"/>
          </ac:spMkLst>
        </pc:spChg>
        <pc:spChg chg="add del mod ord modVis">
          <ac:chgData name="Huyền Nguyễn" userId="ee48879bf47bc5e0" providerId="LiveId" clId="{6332C565-CC3C-4665-9406-62AEC6A61658}" dt="2024-12-18T08:53:53.384" v="13646"/>
          <ac:spMkLst>
            <pc:docMk/>
            <pc:sldMasterMk cId="0" sldId="2147483682"/>
            <ac:spMk id="44" creationId="{C2F407A9-A97A-F7B0-3EA5-ED27CAB2C1A2}"/>
          </ac:spMkLst>
        </pc:spChg>
        <pc:spChg chg="add del mod ord modVis">
          <ac:chgData name="Huyền Nguyễn" userId="ee48879bf47bc5e0" providerId="LiveId" clId="{6332C565-CC3C-4665-9406-62AEC6A61658}" dt="2024-12-17T18:31:32.491" v="12496"/>
          <ac:spMkLst>
            <pc:docMk/>
            <pc:sldMasterMk cId="0" sldId="2147483682"/>
            <ac:spMk id="45" creationId="{6CFBBE4C-E13C-DB73-1C6A-573EE807B4C3}"/>
          </ac:spMkLst>
        </pc:spChg>
        <pc:spChg chg="add del mod ord modVis">
          <ac:chgData name="Huyền Nguyễn" userId="ee48879bf47bc5e0" providerId="LiveId" clId="{6332C565-CC3C-4665-9406-62AEC6A61658}" dt="2024-12-18T08:54:04.912" v="13673"/>
          <ac:spMkLst>
            <pc:docMk/>
            <pc:sldMasterMk cId="0" sldId="2147483682"/>
            <ac:spMk id="45" creationId="{E2AEF98E-154F-ACEF-EB02-551FED89D13D}"/>
          </ac:spMkLst>
        </pc:spChg>
        <pc:spChg chg="add del mod ord modVis">
          <ac:chgData name="Huyền Nguyễn" userId="ee48879bf47bc5e0" providerId="LiveId" clId="{6332C565-CC3C-4665-9406-62AEC6A61658}" dt="2024-12-18T08:54:28.536" v="13734"/>
          <ac:spMkLst>
            <pc:docMk/>
            <pc:sldMasterMk cId="0" sldId="2147483682"/>
            <ac:spMk id="46" creationId="{A9133EB8-1D7D-14F1-D85F-CE99F3EC8C79}"/>
          </ac:spMkLst>
        </pc:spChg>
        <pc:spChg chg="add del mod ord modVis">
          <ac:chgData name="Huyền Nguyễn" userId="ee48879bf47bc5e0" providerId="LiveId" clId="{6332C565-CC3C-4665-9406-62AEC6A61658}" dt="2024-12-17T18:31:42.509" v="12537"/>
          <ac:spMkLst>
            <pc:docMk/>
            <pc:sldMasterMk cId="0" sldId="2147483682"/>
            <ac:spMk id="46" creationId="{ED59D943-5BA1-9596-5A62-177C8A75B30E}"/>
          </ac:spMkLst>
        </pc:spChg>
        <pc:spChg chg="add mod ord">
          <ac:chgData name="Huyền Nguyễn" userId="ee48879bf47bc5e0" providerId="LiveId" clId="{6332C565-CC3C-4665-9406-62AEC6A61658}" dt="2024-12-18T08:54:17.838" v="13730"/>
          <ac:spMkLst>
            <pc:docMk/>
            <pc:sldMasterMk cId="0" sldId="2147483682"/>
            <ac:spMk id="47" creationId="{132DA94E-BA39-9CBB-94A3-E23849F4D824}"/>
          </ac:spMkLst>
        </pc:spChg>
        <pc:spChg chg="add del mod ord modVis">
          <ac:chgData name="Huyền Nguyễn" userId="ee48879bf47bc5e0" providerId="LiveId" clId="{6332C565-CC3C-4665-9406-62AEC6A61658}" dt="2024-12-17T18:31:52.811" v="12561"/>
          <ac:spMkLst>
            <pc:docMk/>
            <pc:sldMasterMk cId="0" sldId="2147483682"/>
            <ac:spMk id="47" creationId="{8523F3DF-3D3A-229F-2631-F55F8EDEF66C}"/>
          </ac:spMkLst>
        </pc:spChg>
        <pc:spChg chg="add del mod ord modVis">
          <ac:chgData name="Huyền Nguyễn" userId="ee48879bf47bc5e0" providerId="LiveId" clId="{6332C565-CC3C-4665-9406-62AEC6A61658}" dt="2024-12-18T08:39:36.328" v="12584"/>
          <ac:spMkLst>
            <pc:docMk/>
            <pc:sldMasterMk cId="0" sldId="2147483682"/>
            <ac:spMk id="48" creationId="{EFC0368E-CCA3-2008-7864-52155A1A567B}"/>
          </ac:spMkLst>
        </pc:spChg>
        <pc:spChg chg="add del mod ord modVis">
          <ac:chgData name="Huyền Nguyễn" userId="ee48879bf47bc5e0" providerId="LiveId" clId="{6332C565-CC3C-4665-9406-62AEC6A61658}" dt="2024-12-18T08:54:40.410" v="13757"/>
          <ac:spMkLst>
            <pc:docMk/>
            <pc:sldMasterMk cId="0" sldId="2147483682"/>
            <ac:spMk id="49" creationId="{B116C066-6E4C-3E0F-1D8F-643C54A500E8}"/>
          </ac:spMkLst>
        </pc:spChg>
        <pc:spChg chg="add del mod ord modVis">
          <ac:chgData name="Huyền Nguyễn" userId="ee48879bf47bc5e0" providerId="LiveId" clId="{6332C565-CC3C-4665-9406-62AEC6A61658}" dt="2024-12-18T08:54:51.609" v="13821"/>
          <ac:spMkLst>
            <pc:docMk/>
            <pc:sldMasterMk cId="0" sldId="2147483682"/>
            <ac:spMk id="50" creationId="{133772C8-C5D8-5514-D06C-6AFA6214D683}"/>
          </ac:spMkLst>
        </pc:spChg>
        <pc:spChg chg="add del mod ord modVis">
          <ac:chgData name="Huyền Nguyễn" userId="ee48879bf47bc5e0" providerId="LiveId" clId="{6332C565-CC3C-4665-9406-62AEC6A61658}" dt="2024-12-18T08:55:02.265" v="13845"/>
          <ac:spMkLst>
            <pc:docMk/>
            <pc:sldMasterMk cId="0" sldId="2147483682"/>
            <ac:spMk id="51" creationId="{87D52A3A-2D3A-F040-4295-40DC51EF928F}"/>
          </ac:spMkLst>
        </pc:spChg>
        <pc:spChg chg="add del mod ord modVis">
          <ac:chgData name="Huyền Nguyễn" userId="ee48879bf47bc5e0" providerId="LiveId" clId="{6332C565-CC3C-4665-9406-62AEC6A61658}" dt="2024-12-18T08:56:53.977" v="13881"/>
          <ac:spMkLst>
            <pc:docMk/>
            <pc:sldMasterMk cId="0" sldId="2147483682"/>
            <ac:spMk id="52" creationId="{E074FD54-A1CA-7B98-6DDD-2C2C4256B56C}"/>
          </ac:spMkLst>
        </pc:spChg>
        <pc:spChg chg="add del mod ord modVis">
          <ac:chgData name="Huyền Nguyễn" userId="ee48879bf47bc5e0" providerId="LiveId" clId="{6332C565-CC3C-4665-9406-62AEC6A61658}" dt="2024-12-18T08:57:06.907" v="13910"/>
          <ac:spMkLst>
            <pc:docMk/>
            <pc:sldMasterMk cId="0" sldId="2147483682"/>
            <ac:spMk id="53" creationId="{FB4185C0-C7D4-8FAC-531A-D3CB68D94B21}"/>
          </ac:spMkLst>
        </pc:spChg>
        <pc:spChg chg="add del mod ord modVis">
          <ac:chgData name="Huyền Nguyễn" userId="ee48879bf47bc5e0" providerId="LiveId" clId="{6332C565-CC3C-4665-9406-62AEC6A61658}" dt="2024-12-18T08:57:33.702" v="13935"/>
          <ac:spMkLst>
            <pc:docMk/>
            <pc:sldMasterMk cId="0" sldId="2147483682"/>
            <ac:spMk id="54" creationId="{A881DD11-7857-3823-8525-9EC5EE5E9F9B}"/>
          </ac:spMkLst>
        </pc:spChg>
        <pc:spChg chg="add del mod ord modVis">
          <ac:chgData name="Huyền Nguyễn" userId="ee48879bf47bc5e0" providerId="LiveId" clId="{6332C565-CC3C-4665-9406-62AEC6A61658}" dt="2024-12-18T08:57:44.887" v="13971"/>
          <ac:spMkLst>
            <pc:docMk/>
            <pc:sldMasterMk cId="0" sldId="2147483682"/>
            <ac:spMk id="55" creationId="{2B7EC7D0-1E1D-8CF5-0886-DE01FE009288}"/>
          </ac:spMkLst>
        </pc:spChg>
        <pc:spChg chg="add del mod ord modVis">
          <ac:chgData name="Huyền Nguyễn" userId="ee48879bf47bc5e0" providerId="LiveId" clId="{6332C565-CC3C-4665-9406-62AEC6A61658}" dt="2024-12-18T08:57:55.508" v="13999"/>
          <ac:spMkLst>
            <pc:docMk/>
            <pc:sldMasterMk cId="0" sldId="2147483682"/>
            <ac:spMk id="56" creationId="{0465285E-3B81-930A-2BF3-8162069A2E28}"/>
          </ac:spMkLst>
        </pc:spChg>
        <pc:spChg chg="add del mod ord modVis">
          <ac:chgData name="Huyền Nguyễn" userId="ee48879bf47bc5e0" providerId="LiveId" clId="{6332C565-CC3C-4665-9406-62AEC6A61658}" dt="2024-12-18T08:58:17.247" v="14025"/>
          <ac:spMkLst>
            <pc:docMk/>
            <pc:sldMasterMk cId="0" sldId="2147483682"/>
            <ac:spMk id="57" creationId="{825A01A8-AE20-79AB-9A0C-0F38D26F3001}"/>
          </ac:spMkLst>
        </pc:spChg>
        <pc:spChg chg="add del mod ord modVis">
          <ac:chgData name="Huyền Nguyễn" userId="ee48879bf47bc5e0" providerId="LiveId" clId="{6332C565-CC3C-4665-9406-62AEC6A61658}" dt="2024-12-18T08:58:28.856" v="14052"/>
          <ac:spMkLst>
            <pc:docMk/>
            <pc:sldMasterMk cId="0" sldId="2147483682"/>
            <ac:spMk id="58" creationId="{D6CE5997-B3D2-5579-E4AF-5F7DE07B386F}"/>
          </ac:spMkLst>
        </pc:spChg>
        <pc:spChg chg="add del mod ord modVis">
          <ac:chgData name="Huyền Nguyễn" userId="ee48879bf47bc5e0" providerId="LiveId" clId="{6332C565-CC3C-4665-9406-62AEC6A61658}" dt="2024-12-18T08:58:40.332" v="14078"/>
          <ac:spMkLst>
            <pc:docMk/>
            <pc:sldMasterMk cId="0" sldId="2147483682"/>
            <ac:spMk id="59" creationId="{A222B834-E974-82C2-822C-282EB30F2199}"/>
          </ac:spMkLst>
        </pc:spChg>
        <pc:spChg chg="add del mod ord modVis">
          <ac:chgData name="Huyền Nguyễn" userId="ee48879bf47bc5e0" providerId="LiveId" clId="{6332C565-CC3C-4665-9406-62AEC6A61658}" dt="2024-12-18T08:58:53.207" v="14104"/>
          <ac:spMkLst>
            <pc:docMk/>
            <pc:sldMasterMk cId="0" sldId="2147483682"/>
            <ac:spMk id="60" creationId="{94F93D1F-0B9C-2961-736D-EA9BCCA99866}"/>
          </ac:spMkLst>
        </pc:spChg>
        <pc:spChg chg="add del mod ord modVis">
          <ac:chgData name="Huyền Nguyễn" userId="ee48879bf47bc5e0" providerId="LiveId" clId="{6332C565-CC3C-4665-9406-62AEC6A61658}" dt="2024-12-18T08:59:05.326" v="14140"/>
          <ac:spMkLst>
            <pc:docMk/>
            <pc:sldMasterMk cId="0" sldId="2147483682"/>
            <ac:spMk id="61" creationId="{BF23E7AC-4CEE-CC9D-1237-B111DB5C73F5}"/>
          </ac:spMkLst>
        </pc:spChg>
        <pc:spChg chg="add del mod ord modVis">
          <ac:chgData name="Huyền Nguyễn" userId="ee48879bf47bc5e0" providerId="LiveId" clId="{6332C565-CC3C-4665-9406-62AEC6A61658}" dt="2024-12-18T08:59:17.042" v="14164"/>
          <ac:spMkLst>
            <pc:docMk/>
            <pc:sldMasterMk cId="0" sldId="2147483682"/>
            <ac:spMk id="62" creationId="{17E8CD0D-5332-BFE6-7EA0-4D76E8FE6F98}"/>
          </ac:spMkLst>
        </pc:spChg>
        <pc:spChg chg="add del mod ord modVis">
          <ac:chgData name="Huyền Nguyễn" userId="ee48879bf47bc5e0" providerId="LiveId" clId="{6332C565-CC3C-4665-9406-62AEC6A61658}" dt="2024-12-18T08:59:27.509" v="14191"/>
          <ac:spMkLst>
            <pc:docMk/>
            <pc:sldMasterMk cId="0" sldId="2147483682"/>
            <ac:spMk id="63" creationId="{DA272E2C-269C-9DA5-44FA-5FFA8AB7E99D}"/>
          </ac:spMkLst>
        </pc:spChg>
        <pc:spChg chg="add del mod ord modVis">
          <ac:chgData name="Huyền Nguyễn" userId="ee48879bf47bc5e0" providerId="LiveId" clId="{6332C565-CC3C-4665-9406-62AEC6A61658}" dt="2024-12-18T08:59:38.346" v="14218"/>
          <ac:spMkLst>
            <pc:docMk/>
            <pc:sldMasterMk cId="0" sldId="2147483682"/>
            <ac:spMk id="64" creationId="{2DC4B6C7-77CD-B2D3-4265-B42A2A7D4773}"/>
          </ac:spMkLst>
        </pc:spChg>
        <pc:spChg chg="add del mod ord modVis">
          <ac:chgData name="Huyền Nguyễn" userId="ee48879bf47bc5e0" providerId="LiveId" clId="{6332C565-CC3C-4665-9406-62AEC6A61658}" dt="2024-12-18T08:59:49.068" v="14263"/>
          <ac:spMkLst>
            <pc:docMk/>
            <pc:sldMasterMk cId="0" sldId="2147483682"/>
            <ac:spMk id="65" creationId="{49A672F3-2F22-D652-214A-C7E8283575B5}"/>
          </ac:spMkLst>
        </pc:spChg>
        <pc:spChg chg="add del mod ord modVis">
          <ac:chgData name="Huyền Nguyễn" userId="ee48879bf47bc5e0" providerId="LiveId" clId="{6332C565-CC3C-4665-9406-62AEC6A61658}" dt="2024-12-18T08:59:59.577" v="14306"/>
          <ac:spMkLst>
            <pc:docMk/>
            <pc:sldMasterMk cId="0" sldId="2147483682"/>
            <ac:spMk id="66" creationId="{559031FE-8209-5AC7-F84D-B25E1A1F97A2}"/>
          </ac:spMkLst>
        </pc:spChg>
        <pc:spChg chg="add del mod ord modVis">
          <ac:chgData name="Huyền Nguyễn" userId="ee48879bf47bc5e0" providerId="LiveId" clId="{6332C565-CC3C-4665-9406-62AEC6A61658}" dt="2024-12-18T09:00:11.158" v="14328"/>
          <ac:spMkLst>
            <pc:docMk/>
            <pc:sldMasterMk cId="0" sldId="2147483682"/>
            <ac:spMk id="67" creationId="{696A8B6A-644D-2FE8-4B72-BD41A4AD2866}"/>
          </ac:spMkLst>
        </pc:spChg>
        <pc:spChg chg="add del mod ord modVis">
          <ac:chgData name="Huyền Nguyễn" userId="ee48879bf47bc5e0" providerId="LiveId" clId="{6332C565-CC3C-4665-9406-62AEC6A61658}" dt="2024-12-18T09:00:50.633" v="14356"/>
          <ac:spMkLst>
            <pc:docMk/>
            <pc:sldMasterMk cId="0" sldId="2147483682"/>
            <ac:spMk id="68" creationId="{C166D0D0-85FC-7A7B-A559-05E101F69140}"/>
          </ac:spMkLst>
        </pc:spChg>
        <pc:spChg chg="add del mod ord modVis">
          <ac:chgData name="Huyền Nguyễn" userId="ee48879bf47bc5e0" providerId="LiveId" clId="{6332C565-CC3C-4665-9406-62AEC6A61658}" dt="2024-12-18T09:01:02.069" v="14379"/>
          <ac:spMkLst>
            <pc:docMk/>
            <pc:sldMasterMk cId="0" sldId="2147483682"/>
            <ac:spMk id="69" creationId="{BAEBB066-2510-500C-0DE1-F40CA419D63A}"/>
          </ac:spMkLst>
        </pc:spChg>
        <pc:spChg chg="add del mod ord modVis">
          <ac:chgData name="Huyền Nguyễn" userId="ee48879bf47bc5e0" providerId="LiveId" clId="{6332C565-CC3C-4665-9406-62AEC6A61658}" dt="2024-12-18T09:01:14.974" v="14403"/>
          <ac:spMkLst>
            <pc:docMk/>
            <pc:sldMasterMk cId="0" sldId="2147483682"/>
            <ac:spMk id="70" creationId="{6348C367-B760-5A54-5880-774EC7119B9F}"/>
          </ac:spMkLst>
        </pc:spChg>
        <pc:spChg chg="add del mod ord modVis">
          <ac:chgData name="Huyền Nguyễn" userId="ee48879bf47bc5e0" providerId="LiveId" clId="{6332C565-CC3C-4665-9406-62AEC6A61658}" dt="2024-12-18T09:01:51.093" v="14451"/>
          <ac:spMkLst>
            <pc:docMk/>
            <pc:sldMasterMk cId="0" sldId="2147483682"/>
            <ac:spMk id="71" creationId="{E8006A15-0789-2B05-C4C4-6ADE95FFC420}"/>
          </ac:spMkLst>
        </pc:spChg>
        <pc:spChg chg="add del mod ord modVis">
          <ac:chgData name="Huyền Nguyễn" userId="ee48879bf47bc5e0" providerId="LiveId" clId="{6332C565-CC3C-4665-9406-62AEC6A61658}" dt="2024-12-18T09:02:06.075" v="14476"/>
          <ac:spMkLst>
            <pc:docMk/>
            <pc:sldMasterMk cId="0" sldId="2147483682"/>
            <ac:spMk id="72" creationId="{F777C86F-184A-D76C-D889-0A1196DB4E50}"/>
          </ac:spMkLst>
        </pc:spChg>
        <pc:spChg chg="add del mod ord modVis">
          <ac:chgData name="Huyền Nguyễn" userId="ee48879bf47bc5e0" providerId="LiveId" clId="{6332C565-CC3C-4665-9406-62AEC6A61658}" dt="2024-12-18T09:02:18.027" v="14502"/>
          <ac:spMkLst>
            <pc:docMk/>
            <pc:sldMasterMk cId="0" sldId="2147483682"/>
            <ac:spMk id="73" creationId="{385289C1-7624-8CCD-4146-48DE5EE44760}"/>
          </ac:spMkLst>
        </pc:spChg>
        <pc:spChg chg="add del mod ord modVis">
          <ac:chgData name="Huyền Nguyễn" userId="ee48879bf47bc5e0" providerId="LiveId" clId="{6332C565-CC3C-4665-9406-62AEC6A61658}" dt="2024-12-18T09:02:31.173" v="14524"/>
          <ac:spMkLst>
            <pc:docMk/>
            <pc:sldMasterMk cId="0" sldId="2147483682"/>
            <ac:spMk id="74" creationId="{F3BECB66-AE2E-F51A-1EA6-7660545927CB}"/>
          </ac:spMkLst>
        </pc:spChg>
        <pc:spChg chg="add del mod ord modVis">
          <ac:chgData name="Huyền Nguyễn" userId="ee48879bf47bc5e0" providerId="LiveId" clId="{6332C565-CC3C-4665-9406-62AEC6A61658}" dt="2024-12-18T09:03:32.092" v="14552"/>
          <ac:spMkLst>
            <pc:docMk/>
            <pc:sldMasterMk cId="0" sldId="2147483682"/>
            <ac:spMk id="75" creationId="{4F466DE5-6AB1-3518-59A0-A1F59E1F4F95}"/>
          </ac:spMkLst>
        </pc:spChg>
        <pc:spChg chg="add del mod ord modVis">
          <ac:chgData name="Huyền Nguyễn" userId="ee48879bf47bc5e0" providerId="LiveId" clId="{6332C565-CC3C-4665-9406-62AEC6A61658}" dt="2024-12-18T09:03:44.013" v="14579"/>
          <ac:spMkLst>
            <pc:docMk/>
            <pc:sldMasterMk cId="0" sldId="2147483682"/>
            <ac:spMk id="76" creationId="{D0AAC0C4-37E7-C720-D7B4-3B5A8384B67B}"/>
          </ac:spMkLst>
        </pc:spChg>
        <pc:spChg chg="add del mod ord modVis">
          <ac:chgData name="Huyền Nguyễn" userId="ee48879bf47bc5e0" providerId="LiveId" clId="{6332C565-CC3C-4665-9406-62AEC6A61658}" dt="2024-12-18T09:03:54.534" v="14618"/>
          <ac:spMkLst>
            <pc:docMk/>
            <pc:sldMasterMk cId="0" sldId="2147483682"/>
            <ac:spMk id="77" creationId="{B4AF011E-E010-738B-5805-9585D8177C1F}"/>
          </ac:spMkLst>
        </pc:spChg>
        <pc:spChg chg="add del mod ord modVis">
          <ac:chgData name="Huyền Nguyễn" userId="ee48879bf47bc5e0" providerId="LiveId" clId="{6332C565-CC3C-4665-9406-62AEC6A61658}" dt="2024-12-18T09:04:05.135" v="14642"/>
          <ac:spMkLst>
            <pc:docMk/>
            <pc:sldMasterMk cId="0" sldId="2147483682"/>
            <ac:spMk id="78" creationId="{1C1CBFDD-B2F3-B5D8-D605-437175D5F36B}"/>
          </ac:spMkLst>
        </pc:spChg>
        <pc:spChg chg="add del mod ord modVis">
          <ac:chgData name="Huyền Nguyễn" userId="ee48879bf47bc5e0" providerId="LiveId" clId="{6332C565-CC3C-4665-9406-62AEC6A61658}" dt="2024-12-18T09:04:17.544" v="14665"/>
          <ac:spMkLst>
            <pc:docMk/>
            <pc:sldMasterMk cId="0" sldId="2147483682"/>
            <ac:spMk id="79" creationId="{CDEDB26E-0815-C4DF-C55A-1306C6A42AAB}"/>
          </ac:spMkLst>
        </pc:spChg>
        <pc:spChg chg="add del mod ord modVis">
          <ac:chgData name="Huyền Nguyễn" userId="ee48879bf47bc5e0" providerId="LiveId" clId="{6332C565-CC3C-4665-9406-62AEC6A61658}" dt="2024-12-18T09:04:54.251" v="14690"/>
          <ac:spMkLst>
            <pc:docMk/>
            <pc:sldMasterMk cId="0" sldId="2147483682"/>
            <ac:spMk id="80" creationId="{016677EB-69D7-F418-3FEF-AB8F45C1B65F}"/>
          </ac:spMkLst>
        </pc:spChg>
        <pc:spChg chg="add del mod ord modVis">
          <ac:chgData name="Huyền Nguyễn" userId="ee48879bf47bc5e0" providerId="LiveId" clId="{6332C565-CC3C-4665-9406-62AEC6A61658}" dt="2024-12-18T09:05:19.356" v="14751"/>
          <ac:spMkLst>
            <pc:docMk/>
            <pc:sldMasterMk cId="0" sldId="2147483682"/>
            <ac:spMk id="81" creationId="{607A82F2-73F6-BD6F-0DB1-C888479C977F}"/>
          </ac:spMkLst>
        </pc:spChg>
        <pc:spChg chg="add mod ord">
          <ac:chgData name="Huyền Nguyễn" userId="ee48879bf47bc5e0" providerId="LiveId" clId="{6332C565-CC3C-4665-9406-62AEC6A61658}" dt="2024-12-18T09:05:07.048" v="14746"/>
          <ac:spMkLst>
            <pc:docMk/>
            <pc:sldMasterMk cId="0" sldId="2147483682"/>
            <ac:spMk id="82" creationId="{0256051A-BE6D-E83E-6217-7217038A96CC}"/>
          </ac:spMkLst>
        </pc:spChg>
        <pc:spChg chg="add del mod ord modVis">
          <ac:chgData name="Huyền Nguyễn" userId="ee48879bf47bc5e0" providerId="LiveId" clId="{6332C565-CC3C-4665-9406-62AEC6A61658}" dt="2024-12-18T09:05:48.191" v="14776"/>
          <ac:spMkLst>
            <pc:docMk/>
            <pc:sldMasterMk cId="0" sldId="2147483682"/>
            <ac:spMk id="83" creationId="{BAD151D8-1354-01B0-4AF5-BA952B44A8AE}"/>
          </ac:spMkLst>
        </pc:spChg>
        <pc:spChg chg="add del mod ord modVis">
          <ac:chgData name="Huyền Nguyễn" userId="ee48879bf47bc5e0" providerId="LiveId" clId="{6332C565-CC3C-4665-9406-62AEC6A61658}" dt="2024-12-18T09:06:00.727" v="14798"/>
          <ac:spMkLst>
            <pc:docMk/>
            <pc:sldMasterMk cId="0" sldId="2147483682"/>
            <ac:spMk id="84" creationId="{F84C5F05-E5C8-157D-FD99-514BF2E7B4A2}"/>
          </ac:spMkLst>
        </pc:spChg>
        <pc:spChg chg="add del mod ord modVis">
          <ac:chgData name="Huyền Nguyễn" userId="ee48879bf47bc5e0" providerId="LiveId" clId="{6332C565-CC3C-4665-9406-62AEC6A61658}" dt="2024-12-18T09:06:11.464" v="14827"/>
          <ac:spMkLst>
            <pc:docMk/>
            <pc:sldMasterMk cId="0" sldId="2147483682"/>
            <ac:spMk id="85" creationId="{6BF80EA3-3FBF-CCB9-C25F-71E6FE6186C9}"/>
          </ac:spMkLst>
        </pc:spChg>
        <pc:spChg chg="add del mod ord modVis">
          <ac:chgData name="Huyền Nguyễn" userId="ee48879bf47bc5e0" providerId="LiveId" clId="{6332C565-CC3C-4665-9406-62AEC6A61658}" dt="2024-12-18T09:06:22.615" v="14851"/>
          <ac:spMkLst>
            <pc:docMk/>
            <pc:sldMasterMk cId="0" sldId="2147483682"/>
            <ac:spMk id="86" creationId="{ACC6F06C-6B83-4A7A-A457-08FD056856EA}"/>
          </ac:spMkLst>
        </pc:spChg>
        <pc:spChg chg="add del mod ord modVis">
          <ac:chgData name="Huyền Nguyễn" userId="ee48879bf47bc5e0" providerId="LiveId" clId="{6332C565-CC3C-4665-9406-62AEC6A61658}" dt="2024-12-18T09:06:33.882" v="14874"/>
          <ac:spMkLst>
            <pc:docMk/>
            <pc:sldMasterMk cId="0" sldId="2147483682"/>
            <ac:spMk id="87" creationId="{ED991F8F-3BD9-F1CF-3FAB-77F1FE598B79}"/>
          </ac:spMkLst>
        </pc:spChg>
        <pc:spChg chg="add del mod ord modVis">
          <ac:chgData name="Huyền Nguyễn" userId="ee48879bf47bc5e0" providerId="LiveId" clId="{6332C565-CC3C-4665-9406-62AEC6A61658}" dt="2024-12-18T09:06:49.501" v="14898"/>
          <ac:spMkLst>
            <pc:docMk/>
            <pc:sldMasterMk cId="0" sldId="2147483682"/>
            <ac:spMk id="88" creationId="{DB3B4E4D-A018-1123-31D9-FF105202FF1E}"/>
          </ac:spMkLst>
        </pc:spChg>
        <pc:spChg chg="add del mod ord modVis">
          <ac:chgData name="Huyền Nguyễn" userId="ee48879bf47bc5e0" providerId="LiveId" clId="{6332C565-CC3C-4665-9406-62AEC6A61658}" dt="2024-12-18T09:07:00.309" v="14926"/>
          <ac:spMkLst>
            <pc:docMk/>
            <pc:sldMasterMk cId="0" sldId="2147483682"/>
            <ac:spMk id="89" creationId="{000F8FE5-053F-49B7-279A-5CB26F7DE032}"/>
          </ac:spMkLst>
        </pc:spChg>
        <pc:spChg chg="add del mod ord modVis">
          <ac:chgData name="Huyền Nguyễn" userId="ee48879bf47bc5e0" providerId="LiveId" clId="{6332C565-CC3C-4665-9406-62AEC6A61658}" dt="2024-12-18T09:07:11.091" v="14951"/>
          <ac:spMkLst>
            <pc:docMk/>
            <pc:sldMasterMk cId="0" sldId="2147483682"/>
            <ac:spMk id="90" creationId="{12266DA3-5F3B-0614-8F32-4ACEAD1F4DCB}"/>
          </ac:spMkLst>
        </pc:spChg>
        <pc:spChg chg="add del mod ord modVis">
          <ac:chgData name="Huyền Nguyễn" userId="ee48879bf47bc5e0" providerId="LiveId" clId="{6332C565-CC3C-4665-9406-62AEC6A61658}" dt="2024-12-18T09:07:21.699" v="14975"/>
          <ac:spMkLst>
            <pc:docMk/>
            <pc:sldMasterMk cId="0" sldId="2147483682"/>
            <ac:spMk id="91" creationId="{C14A12CB-CD69-BC78-8409-C5978C3B48F8}"/>
          </ac:spMkLst>
        </pc:spChg>
        <pc:spChg chg="add del mod ord modVis">
          <ac:chgData name="Huyền Nguyễn" userId="ee48879bf47bc5e0" providerId="LiveId" clId="{6332C565-CC3C-4665-9406-62AEC6A61658}" dt="2024-12-18T09:08:11.450" v="14998"/>
          <ac:spMkLst>
            <pc:docMk/>
            <pc:sldMasterMk cId="0" sldId="2147483682"/>
            <ac:spMk id="92" creationId="{5DA1559B-9C79-6AFB-B952-23628266ADE1}"/>
          </ac:spMkLst>
        </pc:spChg>
        <pc:spChg chg="add del mod ord modVis">
          <ac:chgData name="Huyền Nguyễn" userId="ee48879bf47bc5e0" providerId="LiveId" clId="{6332C565-CC3C-4665-9406-62AEC6A61658}" dt="2024-12-18T09:08:22.380" v="15020"/>
          <ac:spMkLst>
            <pc:docMk/>
            <pc:sldMasterMk cId="0" sldId="2147483682"/>
            <ac:spMk id="93" creationId="{08B2F315-C846-4A1F-2D76-C6C05287DFCA}"/>
          </ac:spMkLst>
        </pc:spChg>
        <pc:spChg chg="add del mod ord modVis">
          <ac:chgData name="Huyền Nguyễn" userId="ee48879bf47bc5e0" providerId="LiveId" clId="{6332C565-CC3C-4665-9406-62AEC6A61658}" dt="2024-12-18T09:08:34.975" v="15042"/>
          <ac:spMkLst>
            <pc:docMk/>
            <pc:sldMasterMk cId="0" sldId="2147483682"/>
            <ac:spMk id="94" creationId="{C9152767-BC16-D5B8-599D-BB74B5DBDAED}"/>
          </ac:spMkLst>
        </pc:spChg>
        <pc:spChg chg="add del mod ord modVis">
          <ac:chgData name="Huyền Nguyễn" userId="ee48879bf47bc5e0" providerId="LiveId" clId="{6332C565-CC3C-4665-9406-62AEC6A61658}" dt="2024-12-18T09:08:45.705" v="15070"/>
          <ac:spMkLst>
            <pc:docMk/>
            <pc:sldMasterMk cId="0" sldId="2147483682"/>
            <ac:spMk id="95" creationId="{E8F05B0D-5ABB-5CB7-AF1B-2BE28CFB5F48}"/>
          </ac:spMkLst>
        </pc:spChg>
        <pc:spChg chg="add del mod ord modVis">
          <ac:chgData name="Huyền Nguyễn" userId="ee48879bf47bc5e0" providerId="LiveId" clId="{6332C565-CC3C-4665-9406-62AEC6A61658}" dt="2024-12-18T09:08:56.096" v="15095"/>
          <ac:spMkLst>
            <pc:docMk/>
            <pc:sldMasterMk cId="0" sldId="2147483682"/>
            <ac:spMk id="96" creationId="{B822E40E-3C46-78F1-8141-A8E75FB686B1}"/>
          </ac:spMkLst>
        </pc:spChg>
        <pc:spChg chg="add del mod ord modVis">
          <ac:chgData name="Huyền Nguyễn" userId="ee48879bf47bc5e0" providerId="LiveId" clId="{6332C565-CC3C-4665-9406-62AEC6A61658}" dt="2024-12-18T09:09:06.773" v="15120"/>
          <ac:spMkLst>
            <pc:docMk/>
            <pc:sldMasterMk cId="0" sldId="2147483682"/>
            <ac:spMk id="97" creationId="{EE7CCDAB-A28F-57DC-18E5-E6A46FE81802}"/>
          </ac:spMkLst>
        </pc:spChg>
        <pc:spChg chg="add del mod ord modVis">
          <ac:chgData name="Huyền Nguyễn" userId="ee48879bf47bc5e0" providerId="LiveId" clId="{6332C565-CC3C-4665-9406-62AEC6A61658}" dt="2024-12-18T09:09:19.534" v="15143"/>
          <ac:spMkLst>
            <pc:docMk/>
            <pc:sldMasterMk cId="0" sldId="2147483682"/>
            <ac:spMk id="98" creationId="{B6A02FA5-802E-B978-E9FE-381537369B48}"/>
          </ac:spMkLst>
        </pc:spChg>
        <pc:spChg chg="add del mod ord modVis">
          <ac:chgData name="Huyền Nguyễn" userId="ee48879bf47bc5e0" providerId="LiveId" clId="{6332C565-CC3C-4665-9406-62AEC6A61658}" dt="2024-12-18T09:38:24.005" v="15166"/>
          <ac:spMkLst>
            <pc:docMk/>
            <pc:sldMasterMk cId="0" sldId="2147483682"/>
            <ac:spMk id="99" creationId="{66604A56-1FE7-59B8-E895-332DF882A03B}"/>
          </ac:spMkLst>
        </pc:spChg>
        <pc:spChg chg="add del mod ord modVis">
          <ac:chgData name="Huyền Nguyễn" userId="ee48879bf47bc5e0" providerId="LiveId" clId="{6332C565-CC3C-4665-9406-62AEC6A61658}" dt="2024-12-18T09:38:36.585" v="15225"/>
          <ac:spMkLst>
            <pc:docMk/>
            <pc:sldMasterMk cId="0" sldId="2147483682"/>
            <ac:spMk id="100" creationId="{0825045C-FC03-EFDF-41C5-106B6F026FC8}"/>
          </ac:spMkLst>
        </pc:spChg>
        <pc:spChg chg="add del mod ord modVis">
          <ac:chgData name="Huyền Nguyễn" userId="ee48879bf47bc5e0" providerId="LiveId" clId="{6332C565-CC3C-4665-9406-62AEC6A61658}" dt="2024-12-18T09:38:50.255" v="15249"/>
          <ac:spMkLst>
            <pc:docMk/>
            <pc:sldMasterMk cId="0" sldId="2147483682"/>
            <ac:spMk id="101" creationId="{6BAFDB92-5FC0-6FC3-C1B7-C24039C13B12}"/>
          </ac:spMkLst>
        </pc:spChg>
        <pc:spChg chg="add del mod ord modVis">
          <ac:chgData name="Huyền Nguyễn" userId="ee48879bf47bc5e0" providerId="LiveId" clId="{6332C565-CC3C-4665-9406-62AEC6A61658}" dt="2024-12-18T09:39:03.639" v="15272"/>
          <ac:spMkLst>
            <pc:docMk/>
            <pc:sldMasterMk cId="0" sldId="2147483682"/>
            <ac:spMk id="102" creationId="{0D97306C-1777-2A05-5149-995C8E69D327}"/>
          </ac:spMkLst>
        </pc:spChg>
        <pc:spChg chg="add del mod ord modVis">
          <ac:chgData name="Huyền Nguyễn" userId="ee48879bf47bc5e0" providerId="LiveId" clId="{6332C565-CC3C-4665-9406-62AEC6A61658}" dt="2024-12-18T09:39:16.785" v="15296"/>
          <ac:spMkLst>
            <pc:docMk/>
            <pc:sldMasterMk cId="0" sldId="2147483682"/>
            <ac:spMk id="103" creationId="{99ECC6AD-3E4D-3D7C-3DB1-B928C081C7D3}"/>
          </ac:spMkLst>
        </pc:spChg>
        <pc:spChg chg="add del mod ord modVis">
          <ac:chgData name="Huyền Nguyễn" userId="ee48879bf47bc5e0" providerId="LiveId" clId="{6332C565-CC3C-4665-9406-62AEC6A61658}" dt="2024-12-18T09:39:28.076" v="15318"/>
          <ac:spMkLst>
            <pc:docMk/>
            <pc:sldMasterMk cId="0" sldId="2147483682"/>
            <ac:spMk id="104" creationId="{71B60C34-DF91-C991-02B8-F08726ABCEAA}"/>
          </ac:spMkLst>
        </pc:spChg>
        <pc:spChg chg="add del mod ord modVis">
          <ac:chgData name="Huyền Nguyễn" userId="ee48879bf47bc5e0" providerId="LiveId" clId="{6332C565-CC3C-4665-9406-62AEC6A61658}" dt="2024-12-18T09:39:41.529" v="15341"/>
          <ac:spMkLst>
            <pc:docMk/>
            <pc:sldMasterMk cId="0" sldId="2147483682"/>
            <ac:spMk id="105" creationId="{5D3242A0-58F2-221D-260D-8003E657AEDC}"/>
          </ac:spMkLst>
        </pc:spChg>
        <pc:spChg chg="add del mod ord modVis">
          <ac:chgData name="Huyền Nguyễn" userId="ee48879bf47bc5e0" providerId="LiveId" clId="{6332C565-CC3C-4665-9406-62AEC6A61658}" dt="2024-12-18T09:39:53.330" v="15365"/>
          <ac:spMkLst>
            <pc:docMk/>
            <pc:sldMasterMk cId="0" sldId="2147483682"/>
            <ac:spMk id="106" creationId="{00379E1B-EEF1-9224-4E98-F5198E0214CA}"/>
          </ac:spMkLst>
        </pc:spChg>
        <pc:spChg chg="add del mod ord modVis">
          <ac:chgData name="Huyền Nguyễn" userId="ee48879bf47bc5e0" providerId="LiveId" clId="{6332C565-CC3C-4665-9406-62AEC6A61658}" dt="2024-12-18T09:40:06.370" v="15387"/>
          <ac:spMkLst>
            <pc:docMk/>
            <pc:sldMasterMk cId="0" sldId="2147483682"/>
            <ac:spMk id="107" creationId="{778DC39B-79A4-D20E-7BD0-9672CCAEAA4C}"/>
          </ac:spMkLst>
        </pc:spChg>
        <pc:spChg chg="add del mod ord modVis">
          <ac:chgData name="Huyền Nguyễn" userId="ee48879bf47bc5e0" providerId="LiveId" clId="{6332C565-CC3C-4665-9406-62AEC6A61658}" dt="2024-12-18T09:40:19.685" v="15412"/>
          <ac:spMkLst>
            <pc:docMk/>
            <pc:sldMasterMk cId="0" sldId="2147483682"/>
            <ac:spMk id="108" creationId="{4A44A439-9686-A2EB-B017-15F3903206BF}"/>
          </ac:spMkLst>
        </pc:spChg>
        <pc:spChg chg="add del mod ord modVis">
          <ac:chgData name="Huyền Nguyễn" userId="ee48879bf47bc5e0" providerId="LiveId" clId="{6332C565-CC3C-4665-9406-62AEC6A61658}" dt="2024-12-18T09:40:32.630" v="15435"/>
          <ac:spMkLst>
            <pc:docMk/>
            <pc:sldMasterMk cId="0" sldId="2147483682"/>
            <ac:spMk id="109" creationId="{5595A97E-4B92-2CCC-0E9B-3ABB57EDF5B9}"/>
          </ac:spMkLst>
        </pc:spChg>
        <pc:spChg chg="add del mod ord modVis">
          <ac:chgData name="Huyền Nguyễn" userId="ee48879bf47bc5e0" providerId="LiveId" clId="{6332C565-CC3C-4665-9406-62AEC6A61658}" dt="2024-12-18T09:40:44" v="15457"/>
          <ac:spMkLst>
            <pc:docMk/>
            <pc:sldMasterMk cId="0" sldId="2147483682"/>
            <ac:spMk id="110" creationId="{A3437935-F07A-A470-6CFA-66B034117032}"/>
          </ac:spMkLst>
        </pc:spChg>
        <pc:spChg chg="add del mod ord modVis">
          <ac:chgData name="Huyền Nguyễn" userId="ee48879bf47bc5e0" providerId="LiveId" clId="{6332C565-CC3C-4665-9406-62AEC6A61658}" dt="2024-12-18T09:41:12.288" v="15522"/>
          <ac:spMkLst>
            <pc:docMk/>
            <pc:sldMasterMk cId="0" sldId="2147483682"/>
            <ac:spMk id="111" creationId="{4F4BA806-91EE-6327-E1CF-18F1AB6F8E28}"/>
          </ac:spMkLst>
        </pc:spChg>
        <pc:spChg chg="add mod ord">
          <ac:chgData name="Huyền Nguyễn" userId="ee48879bf47bc5e0" providerId="LiveId" clId="{6332C565-CC3C-4665-9406-62AEC6A61658}" dt="2024-12-18T09:40:55.745" v="15515"/>
          <ac:spMkLst>
            <pc:docMk/>
            <pc:sldMasterMk cId="0" sldId="2147483682"/>
            <ac:spMk id="112" creationId="{67259D29-4472-9E04-7138-077F42380B22}"/>
          </ac:spMkLst>
        </pc:spChg>
        <pc:spChg chg="add del mod ord modVis">
          <ac:chgData name="Huyền Nguyễn" userId="ee48879bf47bc5e0" providerId="LiveId" clId="{6332C565-CC3C-4665-9406-62AEC6A61658}" dt="2024-12-18T09:41:24.707" v="15547"/>
          <ac:spMkLst>
            <pc:docMk/>
            <pc:sldMasterMk cId="0" sldId="2147483682"/>
            <ac:spMk id="113" creationId="{5A2D453A-B96E-20C3-C5F6-6BC6E5C6B2AD}"/>
          </ac:spMkLst>
        </pc:spChg>
        <pc:spChg chg="add del mod ord modVis">
          <ac:chgData name="Huyền Nguyễn" userId="ee48879bf47bc5e0" providerId="LiveId" clId="{6332C565-CC3C-4665-9406-62AEC6A61658}" dt="2024-12-18T09:41:36.606" v="15570"/>
          <ac:spMkLst>
            <pc:docMk/>
            <pc:sldMasterMk cId="0" sldId="2147483682"/>
            <ac:spMk id="114" creationId="{379E8E07-AFA2-E19D-29A6-C47B80D012C3}"/>
          </ac:spMkLst>
        </pc:spChg>
        <pc:spChg chg="add del mod ord modVis">
          <ac:chgData name="Huyền Nguyễn" userId="ee48879bf47bc5e0" providerId="LiveId" clId="{6332C565-CC3C-4665-9406-62AEC6A61658}" dt="2024-12-18T09:41:47.779" v="15593"/>
          <ac:spMkLst>
            <pc:docMk/>
            <pc:sldMasterMk cId="0" sldId="2147483682"/>
            <ac:spMk id="115" creationId="{1F968699-2DFE-EE51-A128-45141E589365}"/>
          </ac:spMkLst>
        </pc:spChg>
        <pc:spChg chg="add del mod ord modVis">
          <ac:chgData name="Huyền Nguyễn" userId="ee48879bf47bc5e0" providerId="LiveId" clId="{6332C565-CC3C-4665-9406-62AEC6A61658}" dt="2024-12-18T09:41:59.487" v="15616"/>
          <ac:spMkLst>
            <pc:docMk/>
            <pc:sldMasterMk cId="0" sldId="2147483682"/>
            <ac:spMk id="116" creationId="{AB67186C-88F4-4AC3-2015-B6F19890819C}"/>
          </ac:spMkLst>
        </pc:spChg>
        <pc:spChg chg="add del mod ord modVis">
          <ac:chgData name="Huyền Nguyễn" userId="ee48879bf47bc5e0" providerId="LiveId" clId="{6332C565-CC3C-4665-9406-62AEC6A61658}" dt="2024-12-18T09:42:10.357" v="15638"/>
          <ac:spMkLst>
            <pc:docMk/>
            <pc:sldMasterMk cId="0" sldId="2147483682"/>
            <ac:spMk id="117" creationId="{8BF6FEB3-65D9-216F-2798-EA47576C94BD}"/>
          </ac:spMkLst>
        </pc:spChg>
        <pc:spChg chg="add del mod ord modVis">
          <ac:chgData name="Huyền Nguyễn" userId="ee48879bf47bc5e0" providerId="LiveId" clId="{6332C565-CC3C-4665-9406-62AEC6A61658}" dt="2024-12-18T09:42:21.387" v="15693"/>
          <ac:spMkLst>
            <pc:docMk/>
            <pc:sldMasterMk cId="0" sldId="2147483682"/>
            <ac:spMk id="118" creationId="{2308C5D2-AB3C-683F-22CC-BA26039DBB2D}"/>
          </ac:spMkLst>
        </pc:spChg>
        <pc:spChg chg="add del mod ord modVis">
          <ac:chgData name="Huyền Nguyễn" userId="ee48879bf47bc5e0" providerId="LiveId" clId="{6332C565-CC3C-4665-9406-62AEC6A61658}" dt="2024-12-18T09:42:33.683" v="15719"/>
          <ac:spMkLst>
            <pc:docMk/>
            <pc:sldMasterMk cId="0" sldId="2147483682"/>
            <ac:spMk id="119" creationId="{B2F821E3-50B2-52AD-E78E-4FD752CDB763}"/>
          </ac:spMkLst>
        </pc:spChg>
        <pc:spChg chg="add del mod ord modVis">
          <ac:chgData name="Huyền Nguyễn" userId="ee48879bf47bc5e0" providerId="LiveId" clId="{6332C565-CC3C-4665-9406-62AEC6A61658}" dt="2024-12-18T09:42:46.511" v="15742"/>
          <ac:spMkLst>
            <pc:docMk/>
            <pc:sldMasterMk cId="0" sldId="2147483682"/>
            <ac:spMk id="120" creationId="{801B290E-D488-7F14-5003-842D8944631F}"/>
          </ac:spMkLst>
        </pc:spChg>
        <pc:spChg chg="add del mod ord modVis">
          <ac:chgData name="Huyền Nguyễn" userId="ee48879bf47bc5e0" providerId="LiveId" clId="{6332C565-CC3C-4665-9406-62AEC6A61658}" dt="2024-12-18T09:42:57.829" v="15766"/>
          <ac:spMkLst>
            <pc:docMk/>
            <pc:sldMasterMk cId="0" sldId="2147483682"/>
            <ac:spMk id="121" creationId="{0D992846-F41D-5C83-09E3-5A1AD45A8EAE}"/>
          </ac:spMkLst>
        </pc:spChg>
        <pc:spChg chg="add del mod ord modVis">
          <ac:chgData name="Huyền Nguyễn" userId="ee48879bf47bc5e0" providerId="LiveId" clId="{6332C565-CC3C-4665-9406-62AEC6A61658}" dt="2024-12-18T09:43:12.937" v="15789"/>
          <ac:spMkLst>
            <pc:docMk/>
            <pc:sldMasterMk cId="0" sldId="2147483682"/>
            <ac:spMk id="122" creationId="{5ADBAA2D-D854-3D4B-3E82-BE8035538776}"/>
          </ac:spMkLst>
        </pc:spChg>
        <pc:spChg chg="add del mod ord modVis">
          <ac:chgData name="Huyền Nguyễn" userId="ee48879bf47bc5e0" providerId="LiveId" clId="{6332C565-CC3C-4665-9406-62AEC6A61658}" dt="2024-12-18T09:43:24.515" v="15815"/>
          <ac:spMkLst>
            <pc:docMk/>
            <pc:sldMasterMk cId="0" sldId="2147483682"/>
            <ac:spMk id="123" creationId="{187DDFF2-82DE-9A02-1B35-6CDAA3FEE1D1}"/>
          </ac:spMkLst>
        </pc:spChg>
        <pc:spChg chg="add del mod ord modVis">
          <ac:chgData name="Huyền Nguyễn" userId="ee48879bf47bc5e0" providerId="LiveId" clId="{6332C565-CC3C-4665-9406-62AEC6A61658}" dt="2024-12-18T09:43:35.607" v="15841"/>
          <ac:spMkLst>
            <pc:docMk/>
            <pc:sldMasterMk cId="0" sldId="2147483682"/>
            <ac:spMk id="124" creationId="{952C0E12-07A8-12E0-18EC-E061719EB625}"/>
          </ac:spMkLst>
        </pc:spChg>
        <pc:spChg chg="add del mod ord modVis">
          <ac:chgData name="Huyền Nguyễn" userId="ee48879bf47bc5e0" providerId="LiveId" clId="{6332C565-CC3C-4665-9406-62AEC6A61658}" dt="2024-12-18T09:43:46.825" v="15865"/>
          <ac:spMkLst>
            <pc:docMk/>
            <pc:sldMasterMk cId="0" sldId="2147483682"/>
            <ac:spMk id="125" creationId="{385D11B0-80D3-148C-1EF1-9F63505432C8}"/>
          </ac:spMkLst>
        </pc:spChg>
        <pc:spChg chg="add del mod ord modVis">
          <ac:chgData name="Huyền Nguyễn" userId="ee48879bf47bc5e0" providerId="LiveId" clId="{6332C565-CC3C-4665-9406-62AEC6A61658}" dt="2024-12-18T09:44:02.705" v="15890"/>
          <ac:spMkLst>
            <pc:docMk/>
            <pc:sldMasterMk cId="0" sldId="2147483682"/>
            <ac:spMk id="126" creationId="{2B687E8A-44C5-CC63-43A2-56322C15892D}"/>
          </ac:spMkLst>
        </pc:spChg>
        <pc:spChg chg="add del mod ord modVis">
          <ac:chgData name="Huyền Nguyễn" userId="ee48879bf47bc5e0" providerId="LiveId" clId="{6332C565-CC3C-4665-9406-62AEC6A61658}" dt="2024-12-18T09:44:51.126" v="15912"/>
          <ac:spMkLst>
            <pc:docMk/>
            <pc:sldMasterMk cId="0" sldId="2147483682"/>
            <ac:spMk id="127" creationId="{9256AA10-B5F7-AF9A-6B8E-4553F521FCD6}"/>
          </ac:spMkLst>
        </pc:spChg>
        <pc:spChg chg="add del mod ord modVis">
          <ac:chgData name="Huyền Nguyễn" userId="ee48879bf47bc5e0" providerId="LiveId" clId="{6332C565-CC3C-4665-9406-62AEC6A61658}" dt="2024-12-18T09:45:02.735" v="15936"/>
          <ac:spMkLst>
            <pc:docMk/>
            <pc:sldMasterMk cId="0" sldId="2147483682"/>
            <ac:spMk id="128" creationId="{FA10D643-38E1-EF26-E3A4-9581F2692B78}"/>
          </ac:spMkLst>
        </pc:spChg>
        <pc:spChg chg="add del mod ord modVis">
          <ac:chgData name="Huyền Nguyễn" userId="ee48879bf47bc5e0" providerId="LiveId" clId="{6332C565-CC3C-4665-9406-62AEC6A61658}" dt="2024-12-18T09:45:13.698" v="15962"/>
          <ac:spMkLst>
            <pc:docMk/>
            <pc:sldMasterMk cId="0" sldId="2147483682"/>
            <ac:spMk id="129" creationId="{11390F8F-9DFF-E114-E58B-3E77EEB38DCC}"/>
          </ac:spMkLst>
        </pc:spChg>
        <pc:spChg chg="add del mod ord modVis">
          <ac:chgData name="Huyền Nguyễn" userId="ee48879bf47bc5e0" providerId="LiveId" clId="{6332C565-CC3C-4665-9406-62AEC6A61658}" dt="2024-12-18T09:45:24.968" v="15987"/>
          <ac:spMkLst>
            <pc:docMk/>
            <pc:sldMasterMk cId="0" sldId="2147483682"/>
            <ac:spMk id="130" creationId="{C977DA32-7B8D-04DB-7CA3-E631B8F8980C}"/>
          </ac:spMkLst>
        </pc:spChg>
        <pc:spChg chg="add del mod ord modVis">
          <ac:chgData name="Huyền Nguyễn" userId="ee48879bf47bc5e0" providerId="LiveId" clId="{6332C565-CC3C-4665-9406-62AEC6A61658}" dt="2024-12-18T09:45:46.908" v="16053"/>
          <ac:spMkLst>
            <pc:docMk/>
            <pc:sldMasterMk cId="0" sldId="2147483682"/>
            <ac:spMk id="131" creationId="{7B570597-71C9-F873-C20C-D15BC0C0AEF2}"/>
          </ac:spMkLst>
        </pc:spChg>
        <pc:spChg chg="add mod ord">
          <ac:chgData name="Huyền Nguyễn" userId="ee48879bf47bc5e0" providerId="LiveId" clId="{6332C565-CC3C-4665-9406-62AEC6A61658}" dt="2024-12-18T09:45:37.695" v="16045"/>
          <ac:spMkLst>
            <pc:docMk/>
            <pc:sldMasterMk cId="0" sldId="2147483682"/>
            <ac:spMk id="132" creationId="{E6127DA4-7BB4-BEB8-B70E-EDA9E92A1795}"/>
          </ac:spMkLst>
        </pc:spChg>
        <pc:spChg chg="add del mod ord modVis">
          <ac:chgData name="Huyền Nguyễn" userId="ee48879bf47bc5e0" providerId="LiveId" clId="{6332C565-CC3C-4665-9406-62AEC6A61658}" dt="2024-12-18T09:46:01.498" v="16076"/>
          <ac:spMkLst>
            <pc:docMk/>
            <pc:sldMasterMk cId="0" sldId="2147483682"/>
            <ac:spMk id="133" creationId="{22850CB4-A82E-2A8C-B2C6-D43A1AA31D6A}"/>
          </ac:spMkLst>
        </pc:spChg>
        <pc:spChg chg="add del mod ord modVis">
          <ac:chgData name="Huyền Nguyễn" userId="ee48879bf47bc5e0" providerId="LiveId" clId="{6332C565-CC3C-4665-9406-62AEC6A61658}" dt="2024-12-18T09:46:14.019" v="16104"/>
          <ac:spMkLst>
            <pc:docMk/>
            <pc:sldMasterMk cId="0" sldId="2147483682"/>
            <ac:spMk id="134" creationId="{9716546D-143D-357B-BA39-00D9A05AACF5}"/>
          </ac:spMkLst>
        </pc:spChg>
        <pc:spChg chg="add del mod ord modVis">
          <ac:chgData name="Huyền Nguyễn" userId="ee48879bf47bc5e0" providerId="LiveId" clId="{6332C565-CC3C-4665-9406-62AEC6A61658}" dt="2024-12-18T09:46:29.590" v="16130"/>
          <ac:spMkLst>
            <pc:docMk/>
            <pc:sldMasterMk cId="0" sldId="2147483682"/>
            <ac:spMk id="135" creationId="{09C70AB5-2617-8D27-53D1-B88463014A34}"/>
          </ac:spMkLst>
        </pc:spChg>
        <pc:spChg chg="add del mod ord modVis">
          <ac:chgData name="Huyền Nguyễn" userId="ee48879bf47bc5e0" providerId="LiveId" clId="{6332C565-CC3C-4665-9406-62AEC6A61658}" dt="2024-12-18T09:46:43.108" v="16157"/>
          <ac:spMkLst>
            <pc:docMk/>
            <pc:sldMasterMk cId="0" sldId="2147483682"/>
            <ac:spMk id="136" creationId="{B12A0797-A3C8-41D2-97BB-25251B0DECF7}"/>
          </ac:spMkLst>
        </pc:spChg>
        <pc:spChg chg="add del mod ord modVis">
          <ac:chgData name="Huyền Nguyễn" userId="ee48879bf47bc5e0" providerId="LiveId" clId="{6332C565-CC3C-4665-9406-62AEC6A61658}" dt="2024-12-18T09:46:55.523" v="16182"/>
          <ac:spMkLst>
            <pc:docMk/>
            <pc:sldMasterMk cId="0" sldId="2147483682"/>
            <ac:spMk id="137" creationId="{72A9B3A7-2639-8E80-75D2-C292593217F3}"/>
          </ac:spMkLst>
        </pc:spChg>
        <pc:spChg chg="add del mod ord modVis">
          <ac:chgData name="Huyền Nguyễn" userId="ee48879bf47bc5e0" providerId="LiveId" clId="{6332C565-CC3C-4665-9406-62AEC6A61658}" dt="2024-12-18T09:47:07.735" v="16206"/>
          <ac:spMkLst>
            <pc:docMk/>
            <pc:sldMasterMk cId="0" sldId="2147483682"/>
            <ac:spMk id="138" creationId="{79264A6F-4514-2042-89EB-714E66036C35}"/>
          </ac:spMkLst>
        </pc:spChg>
        <pc:spChg chg="add del mod ord modVis">
          <ac:chgData name="Huyền Nguyễn" userId="ee48879bf47bc5e0" providerId="LiveId" clId="{6332C565-CC3C-4665-9406-62AEC6A61658}" dt="2024-12-18T09:47:25.042" v="16231"/>
          <ac:spMkLst>
            <pc:docMk/>
            <pc:sldMasterMk cId="0" sldId="2147483682"/>
            <ac:spMk id="139" creationId="{1CB0EF25-AFA6-57D1-DB73-66D3503FEA80}"/>
          </ac:spMkLst>
        </pc:spChg>
        <pc:spChg chg="add del mod ord modVis">
          <ac:chgData name="Huyền Nguyễn" userId="ee48879bf47bc5e0" providerId="LiveId" clId="{6332C565-CC3C-4665-9406-62AEC6A61658}" dt="2024-12-18T09:47:35.905" v="16254"/>
          <ac:spMkLst>
            <pc:docMk/>
            <pc:sldMasterMk cId="0" sldId="2147483682"/>
            <ac:spMk id="140" creationId="{33AFAF5A-2E77-4324-3D98-113B5B9289F5}"/>
          </ac:spMkLst>
        </pc:spChg>
        <pc:spChg chg="add del mod ord modVis">
          <ac:chgData name="Huyền Nguyễn" userId="ee48879bf47bc5e0" providerId="LiveId" clId="{6332C565-CC3C-4665-9406-62AEC6A61658}" dt="2024-12-18T09:47:49.255" v="16278"/>
          <ac:spMkLst>
            <pc:docMk/>
            <pc:sldMasterMk cId="0" sldId="2147483682"/>
            <ac:spMk id="141" creationId="{6EFE495A-A795-8717-2379-C73578C4CA47}"/>
          </ac:spMkLst>
        </pc:spChg>
        <pc:spChg chg="add del mod ord modVis">
          <ac:chgData name="Huyền Nguyễn" userId="ee48879bf47bc5e0" providerId="LiveId" clId="{6332C565-CC3C-4665-9406-62AEC6A61658}" dt="2024-12-18T09:48:01.086" v="16305"/>
          <ac:spMkLst>
            <pc:docMk/>
            <pc:sldMasterMk cId="0" sldId="2147483682"/>
            <ac:spMk id="142" creationId="{6134889C-D70C-2727-5E6C-FBE72E2C4075}"/>
          </ac:spMkLst>
        </pc:spChg>
        <pc:spChg chg="add del mod ord modVis">
          <ac:chgData name="Huyền Nguyễn" userId="ee48879bf47bc5e0" providerId="LiveId" clId="{6332C565-CC3C-4665-9406-62AEC6A61658}" dt="2024-12-18T09:48:17.175" v="16328"/>
          <ac:spMkLst>
            <pc:docMk/>
            <pc:sldMasterMk cId="0" sldId="2147483682"/>
            <ac:spMk id="143" creationId="{C2F06358-BEE4-9B4B-9289-34460E8D99C5}"/>
          </ac:spMkLst>
        </pc:spChg>
        <pc:spChg chg="add del mod ord modVis">
          <ac:chgData name="Huyền Nguyễn" userId="ee48879bf47bc5e0" providerId="LiveId" clId="{6332C565-CC3C-4665-9406-62AEC6A61658}" dt="2024-12-18T09:48:29.338" v="16378"/>
          <ac:spMkLst>
            <pc:docMk/>
            <pc:sldMasterMk cId="0" sldId="2147483682"/>
            <ac:spMk id="144" creationId="{15BA8FC5-A23D-518F-0DBE-2B15F132E473}"/>
          </ac:spMkLst>
        </pc:spChg>
        <pc:spChg chg="add del mod ord modVis">
          <ac:chgData name="Huyền Nguyễn" userId="ee48879bf47bc5e0" providerId="LiveId" clId="{6332C565-CC3C-4665-9406-62AEC6A61658}" dt="2024-12-18T09:48:43.425" v="16420"/>
          <ac:spMkLst>
            <pc:docMk/>
            <pc:sldMasterMk cId="0" sldId="2147483682"/>
            <ac:spMk id="145" creationId="{6615B75A-C000-7480-8496-529582BD1CA2}"/>
          </ac:spMkLst>
        </pc:spChg>
        <pc:spChg chg="add del mod ord modVis">
          <ac:chgData name="Huyền Nguyễn" userId="ee48879bf47bc5e0" providerId="LiveId" clId="{6332C565-CC3C-4665-9406-62AEC6A61658}" dt="2024-12-18T09:48:56.315" v="16442"/>
          <ac:spMkLst>
            <pc:docMk/>
            <pc:sldMasterMk cId="0" sldId="2147483682"/>
            <ac:spMk id="146" creationId="{CA34B499-5EF0-D3C7-10C9-B4225293A800}"/>
          </ac:spMkLst>
        </pc:spChg>
        <pc:spChg chg="add del mod ord modVis">
          <ac:chgData name="Huyền Nguyễn" userId="ee48879bf47bc5e0" providerId="LiveId" clId="{6332C565-CC3C-4665-9406-62AEC6A61658}" dt="2024-12-18T09:49:07.748" v="16468"/>
          <ac:spMkLst>
            <pc:docMk/>
            <pc:sldMasterMk cId="0" sldId="2147483682"/>
            <ac:spMk id="147" creationId="{796D3A50-B331-73D7-C455-B3067D12E043}"/>
          </ac:spMkLst>
        </pc:spChg>
        <pc:spChg chg="add del mod ord modVis">
          <ac:chgData name="Huyền Nguyễn" userId="ee48879bf47bc5e0" providerId="LiveId" clId="{6332C565-CC3C-4665-9406-62AEC6A61658}" dt="2024-12-18T09:49:22.965" v="16491"/>
          <ac:spMkLst>
            <pc:docMk/>
            <pc:sldMasterMk cId="0" sldId="2147483682"/>
            <ac:spMk id="148" creationId="{C74EB5A8-286B-51F6-F794-75C92D12CAF3}"/>
          </ac:spMkLst>
        </pc:spChg>
        <pc:spChg chg="add del mod ord modVis">
          <ac:chgData name="Huyền Nguyễn" userId="ee48879bf47bc5e0" providerId="LiveId" clId="{6332C565-CC3C-4665-9406-62AEC6A61658}" dt="2024-12-18T09:49:36.095" v="16514"/>
          <ac:spMkLst>
            <pc:docMk/>
            <pc:sldMasterMk cId="0" sldId="2147483682"/>
            <ac:spMk id="149" creationId="{ACB8AC14-A7C7-7AB6-801A-49AC4AE73E7C}"/>
          </ac:spMkLst>
        </pc:spChg>
        <pc:spChg chg="add del mod ord modVis">
          <ac:chgData name="Huyền Nguyễn" userId="ee48879bf47bc5e0" providerId="LiveId" clId="{6332C565-CC3C-4665-9406-62AEC6A61658}" dt="2024-12-18T09:50:00.455" v="16539"/>
          <ac:spMkLst>
            <pc:docMk/>
            <pc:sldMasterMk cId="0" sldId="2147483682"/>
            <ac:spMk id="150" creationId="{DD5CCBC1-386F-FB90-B8BA-2A0A2BE047E4}"/>
          </ac:spMkLst>
        </pc:spChg>
        <pc:spChg chg="add del mod ord modVis">
          <ac:chgData name="Huyền Nguyễn" userId="ee48879bf47bc5e0" providerId="LiveId" clId="{6332C565-CC3C-4665-9406-62AEC6A61658}" dt="2024-12-18T09:50:11.246" v="16562"/>
          <ac:spMkLst>
            <pc:docMk/>
            <pc:sldMasterMk cId="0" sldId="2147483682"/>
            <ac:spMk id="151" creationId="{6F6BD614-9765-86A2-6586-B86756C3AD29}"/>
          </ac:spMkLst>
        </pc:spChg>
        <pc:spChg chg="add del mod ord modVis">
          <ac:chgData name="Huyền Nguyễn" userId="ee48879bf47bc5e0" providerId="LiveId" clId="{6332C565-CC3C-4665-9406-62AEC6A61658}" dt="2024-12-18T09:50:23.289" v="16588"/>
          <ac:spMkLst>
            <pc:docMk/>
            <pc:sldMasterMk cId="0" sldId="2147483682"/>
            <ac:spMk id="152" creationId="{C523F82A-AD4D-727F-5352-DA7344799F2D}"/>
          </ac:spMkLst>
        </pc:spChg>
        <pc:spChg chg="add del mod ord modVis">
          <ac:chgData name="Huyền Nguyễn" userId="ee48879bf47bc5e0" providerId="LiveId" clId="{6332C565-CC3C-4665-9406-62AEC6A61658}" dt="2024-12-18T09:50:38.005" v="16610"/>
          <ac:spMkLst>
            <pc:docMk/>
            <pc:sldMasterMk cId="0" sldId="2147483682"/>
            <ac:spMk id="153" creationId="{F249C27D-D4FC-C0D1-C2F6-5E57FDD21268}"/>
          </ac:spMkLst>
        </pc:spChg>
        <pc:spChg chg="add del mod ord modVis">
          <ac:chgData name="Huyền Nguyễn" userId="ee48879bf47bc5e0" providerId="LiveId" clId="{6332C565-CC3C-4665-9406-62AEC6A61658}" dt="2024-12-18T09:50:49.300" v="16633"/>
          <ac:spMkLst>
            <pc:docMk/>
            <pc:sldMasterMk cId="0" sldId="2147483682"/>
            <ac:spMk id="154" creationId="{F0507BD8-71DD-0C0D-A3F5-D1451497104B}"/>
          </ac:spMkLst>
        </pc:spChg>
        <pc:spChg chg="add del mod ord modVis">
          <ac:chgData name="Huyền Nguyễn" userId="ee48879bf47bc5e0" providerId="LiveId" clId="{6332C565-CC3C-4665-9406-62AEC6A61658}" dt="2024-12-18T09:51:02.415" v="16655"/>
          <ac:spMkLst>
            <pc:docMk/>
            <pc:sldMasterMk cId="0" sldId="2147483682"/>
            <ac:spMk id="155" creationId="{7E690A4B-A220-87C6-2D9B-CCE3A62896C4}"/>
          </ac:spMkLst>
        </pc:spChg>
        <pc:spChg chg="add del mod ord modVis">
          <ac:chgData name="Huyền Nguyễn" userId="ee48879bf47bc5e0" providerId="LiveId" clId="{6332C565-CC3C-4665-9406-62AEC6A61658}" dt="2024-12-18T09:52:14.461" v="16683"/>
          <ac:spMkLst>
            <pc:docMk/>
            <pc:sldMasterMk cId="0" sldId="2147483682"/>
            <ac:spMk id="156" creationId="{A52BC3A1-C521-FD93-81EE-166666CC2D43}"/>
          </ac:spMkLst>
        </pc:spChg>
        <pc:spChg chg="add del mod ord modVis">
          <ac:chgData name="Huyền Nguyễn" userId="ee48879bf47bc5e0" providerId="LiveId" clId="{6332C565-CC3C-4665-9406-62AEC6A61658}" dt="2024-12-18T09:52:26.667" v="16709"/>
          <ac:spMkLst>
            <pc:docMk/>
            <pc:sldMasterMk cId="0" sldId="2147483682"/>
            <ac:spMk id="157" creationId="{D5675FB3-250F-0461-AAC4-9ECA072E094E}"/>
          </ac:spMkLst>
        </pc:spChg>
        <pc:spChg chg="add del mod ord modVis">
          <ac:chgData name="Huyền Nguyễn" userId="ee48879bf47bc5e0" providerId="LiveId" clId="{6332C565-CC3C-4665-9406-62AEC6A61658}" dt="2024-12-18T09:52:42.621" v="16732"/>
          <ac:spMkLst>
            <pc:docMk/>
            <pc:sldMasterMk cId="0" sldId="2147483682"/>
            <ac:spMk id="158" creationId="{327B61DE-8792-9AAF-AED1-9BA6611CB535}"/>
          </ac:spMkLst>
        </pc:spChg>
        <pc:spChg chg="add del mod ord modVis">
          <ac:chgData name="Huyền Nguyễn" userId="ee48879bf47bc5e0" providerId="LiveId" clId="{6332C565-CC3C-4665-9406-62AEC6A61658}" dt="2024-12-18T09:52:56.397" v="16756"/>
          <ac:spMkLst>
            <pc:docMk/>
            <pc:sldMasterMk cId="0" sldId="2147483682"/>
            <ac:spMk id="159" creationId="{FC40361A-354E-4F1A-909C-E199EB6E9F30}"/>
          </ac:spMkLst>
        </pc:spChg>
        <pc:spChg chg="add del mod ord modVis">
          <ac:chgData name="Huyền Nguyễn" userId="ee48879bf47bc5e0" providerId="LiveId" clId="{6332C565-CC3C-4665-9406-62AEC6A61658}" dt="2024-12-18T09:53:08.445" v="16780"/>
          <ac:spMkLst>
            <pc:docMk/>
            <pc:sldMasterMk cId="0" sldId="2147483682"/>
            <ac:spMk id="160" creationId="{54FA3AB5-3A1C-F55E-5302-0F7541AE6314}"/>
          </ac:spMkLst>
        </pc:spChg>
        <pc:spChg chg="add del mod ord modVis">
          <ac:chgData name="Huyền Nguyễn" userId="ee48879bf47bc5e0" providerId="LiveId" clId="{6332C565-CC3C-4665-9406-62AEC6A61658}" dt="2024-12-18T09:53:33.510" v="16806"/>
          <ac:spMkLst>
            <pc:docMk/>
            <pc:sldMasterMk cId="0" sldId="2147483682"/>
            <ac:spMk id="161" creationId="{3807CFB8-4D33-A4D6-5B8F-E8F629E5C562}"/>
          </ac:spMkLst>
        </pc:spChg>
        <pc:spChg chg="add del mod ord modVis">
          <ac:chgData name="Huyền Nguyễn" userId="ee48879bf47bc5e0" providerId="LiveId" clId="{6332C565-CC3C-4665-9406-62AEC6A61658}" dt="2024-12-18T09:53:44.586" v="16840"/>
          <ac:spMkLst>
            <pc:docMk/>
            <pc:sldMasterMk cId="0" sldId="2147483682"/>
            <ac:spMk id="162" creationId="{F5077507-C2AD-05B3-08A1-E96ABCF93514}"/>
          </ac:spMkLst>
        </pc:spChg>
        <pc:spChg chg="add del mod ord modVis">
          <ac:chgData name="Huyền Nguyễn" userId="ee48879bf47bc5e0" providerId="LiveId" clId="{6332C565-CC3C-4665-9406-62AEC6A61658}" dt="2024-12-18T09:53:56.342" v="16867"/>
          <ac:spMkLst>
            <pc:docMk/>
            <pc:sldMasterMk cId="0" sldId="2147483682"/>
            <ac:spMk id="163" creationId="{29C03C2A-9F02-588D-34E7-B52AF45F2B04}"/>
          </ac:spMkLst>
        </pc:spChg>
        <pc:spChg chg="add del mod ord modVis">
          <ac:chgData name="Huyền Nguyễn" userId="ee48879bf47bc5e0" providerId="LiveId" clId="{6332C565-CC3C-4665-9406-62AEC6A61658}" dt="2024-12-18T09:54:07.778" v="16892"/>
          <ac:spMkLst>
            <pc:docMk/>
            <pc:sldMasterMk cId="0" sldId="2147483682"/>
            <ac:spMk id="164" creationId="{EBA1350E-FCE8-C1DA-7265-C2FD86A58D36}"/>
          </ac:spMkLst>
        </pc:spChg>
        <pc:spChg chg="add del mod ord modVis">
          <ac:chgData name="Huyền Nguyễn" userId="ee48879bf47bc5e0" providerId="LiveId" clId="{6332C565-CC3C-4665-9406-62AEC6A61658}" dt="2024-12-18T09:54:37.771" v="16917"/>
          <ac:spMkLst>
            <pc:docMk/>
            <pc:sldMasterMk cId="0" sldId="2147483682"/>
            <ac:spMk id="165" creationId="{80ADE2A7-6FDE-4F6B-2D4C-1E5019429EC5}"/>
          </ac:spMkLst>
        </pc:spChg>
        <pc:spChg chg="add del mod ord modVis">
          <ac:chgData name="Huyền Nguyễn" userId="ee48879bf47bc5e0" providerId="LiveId" clId="{6332C565-CC3C-4665-9406-62AEC6A61658}" dt="2024-12-18T09:54:52.481" v="16940"/>
          <ac:spMkLst>
            <pc:docMk/>
            <pc:sldMasterMk cId="0" sldId="2147483682"/>
            <ac:spMk id="166" creationId="{FC0469E4-CEBD-2B50-DD9D-A6383D91EBFC}"/>
          </ac:spMkLst>
        </pc:spChg>
        <pc:spChg chg="add del mod ord modVis">
          <ac:chgData name="Huyền Nguyễn" userId="ee48879bf47bc5e0" providerId="LiveId" clId="{6332C565-CC3C-4665-9406-62AEC6A61658}" dt="2024-12-18T09:55:05.987" v="16967"/>
          <ac:spMkLst>
            <pc:docMk/>
            <pc:sldMasterMk cId="0" sldId="2147483682"/>
            <ac:spMk id="167" creationId="{CC99996F-19F2-D0FA-88D1-F0C9D787596C}"/>
          </ac:spMkLst>
        </pc:spChg>
        <pc:spChg chg="add del mod ord modVis">
          <ac:chgData name="Huyền Nguyễn" userId="ee48879bf47bc5e0" providerId="LiveId" clId="{6332C565-CC3C-4665-9406-62AEC6A61658}" dt="2024-12-18T09:55:20.092" v="16991"/>
          <ac:spMkLst>
            <pc:docMk/>
            <pc:sldMasterMk cId="0" sldId="2147483682"/>
            <ac:spMk id="168" creationId="{5FE92D69-F887-EF1A-536D-CCD61A3F931D}"/>
          </ac:spMkLst>
        </pc:spChg>
        <pc:spChg chg="add del mod ord modVis">
          <ac:chgData name="Huyền Nguyễn" userId="ee48879bf47bc5e0" providerId="LiveId" clId="{6332C565-CC3C-4665-9406-62AEC6A61658}" dt="2024-12-18T09:55:34.128" v="17015"/>
          <ac:spMkLst>
            <pc:docMk/>
            <pc:sldMasterMk cId="0" sldId="2147483682"/>
            <ac:spMk id="169" creationId="{A50FE22B-40DE-0F94-45B8-F63A6F519285}"/>
          </ac:spMkLst>
        </pc:spChg>
        <pc:spChg chg="add del mod ord modVis">
          <ac:chgData name="Huyền Nguyễn" userId="ee48879bf47bc5e0" providerId="LiveId" clId="{6332C565-CC3C-4665-9406-62AEC6A61658}" dt="2024-12-18T09:55:45.938" v="17039"/>
          <ac:spMkLst>
            <pc:docMk/>
            <pc:sldMasterMk cId="0" sldId="2147483682"/>
            <ac:spMk id="170" creationId="{F8F7E5C0-273D-A8E7-B97A-D34C4FA7D193}"/>
          </ac:spMkLst>
        </pc:spChg>
        <pc:spChg chg="add del mod ord modVis">
          <ac:chgData name="Huyền Nguyễn" userId="ee48879bf47bc5e0" providerId="LiveId" clId="{6332C565-CC3C-4665-9406-62AEC6A61658}" dt="2024-12-18T09:56:16.107" v="17064"/>
          <ac:spMkLst>
            <pc:docMk/>
            <pc:sldMasterMk cId="0" sldId="2147483682"/>
            <ac:spMk id="171" creationId="{71335D70-9862-F2BF-6F57-D66DE3155C7C}"/>
          </ac:spMkLst>
        </pc:spChg>
        <pc:spChg chg="add del mod ord modVis">
          <ac:chgData name="Huyền Nguyễn" userId="ee48879bf47bc5e0" providerId="LiveId" clId="{6332C565-CC3C-4665-9406-62AEC6A61658}" dt="2024-12-18T09:56:29.535" v="17091"/>
          <ac:spMkLst>
            <pc:docMk/>
            <pc:sldMasterMk cId="0" sldId="2147483682"/>
            <ac:spMk id="172" creationId="{AA08243B-EE39-2A88-EF87-46E6D0968A9F}"/>
          </ac:spMkLst>
        </pc:spChg>
        <pc:spChg chg="add del mod ord modVis">
          <ac:chgData name="Huyền Nguyễn" userId="ee48879bf47bc5e0" providerId="LiveId" clId="{6332C565-CC3C-4665-9406-62AEC6A61658}" dt="2024-12-18T09:56:41.205" v="17115"/>
          <ac:spMkLst>
            <pc:docMk/>
            <pc:sldMasterMk cId="0" sldId="2147483682"/>
            <ac:spMk id="173" creationId="{7B253242-EF16-7174-7038-0B58AA978BD0}"/>
          </ac:spMkLst>
        </pc:spChg>
        <pc:spChg chg="add del mod ord modVis">
          <ac:chgData name="Huyền Nguyễn" userId="ee48879bf47bc5e0" providerId="LiveId" clId="{6332C565-CC3C-4665-9406-62AEC6A61658}" dt="2024-12-18T09:56:52.165" v="17143"/>
          <ac:spMkLst>
            <pc:docMk/>
            <pc:sldMasterMk cId="0" sldId="2147483682"/>
            <ac:spMk id="174" creationId="{5F9ED4BB-9133-DB3F-B428-58ECDC389789}"/>
          </ac:spMkLst>
        </pc:spChg>
        <pc:spChg chg="add del mod ord modVis">
          <ac:chgData name="Huyền Nguyễn" userId="ee48879bf47bc5e0" providerId="LiveId" clId="{6332C565-CC3C-4665-9406-62AEC6A61658}" dt="2024-12-18T09:57:04.405" v="17166"/>
          <ac:spMkLst>
            <pc:docMk/>
            <pc:sldMasterMk cId="0" sldId="2147483682"/>
            <ac:spMk id="175" creationId="{25A20EBA-7CF1-13F9-C6F8-1ADF626875BA}"/>
          </ac:spMkLst>
        </pc:spChg>
        <pc:spChg chg="add del mod ord modVis">
          <ac:chgData name="Huyền Nguyễn" userId="ee48879bf47bc5e0" providerId="LiveId" clId="{6332C565-CC3C-4665-9406-62AEC6A61658}" dt="2024-12-18T09:57:37.625" v="17190"/>
          <ac:spMkLst>
            <pc:docMk/>
            <pc:sldMasterMk cId="0" sldId="2147483682"/>
            <ac:spMk id="176" creationId="{3857B309-468A-C8F2-93E5-CAFBC7C89CAF}"/>
          </ac:spMkLst>
        </pc:spChg>
        <pc:spChg chg="add del mod ord modVis">
          <ac:chgData name="Huyền Nguyễn" userId="ee48879bf47bc5e0" providerId="LiveId" clId="{6332C565-CC3C-4665-9406-62AEC6A61658}" dt="2024-12-18T09:57:52.855" v="17214"/>
          <ac:spMkLst>
            <pc:docMk/>
            <pc:sldMasterMk cId="0" sldId="2147483682"/>
            <ac:spMk id="177" creationId="{C37930AD-88C5-2B70-E1CC-338B97C79DF1}"/>
          </ac:spMkLst>
        </pc:spChg>
        <pc:spChg chg="add del mod ord modVis">
          <ac:chgData name="Huyền Nguyễn" userId="ee48879bf47bc5e0" providerId="LiveId" clId="{6332C565-CC3C-4665-9406-62AEC6A61658}" dt="2024-12-18T09:58:05.843" v="17241"/>
          <ac:spMkLst>
            <pc:docMk/>
            <pc:sldMasterMk cId="0" sldId="2147483682"/>
            <ac:spMk id="178" creationId="{FDD6E1E7-9A1D-A230-3FB4-5B99D2200C92}"/>
          </ac:spMkLst>
        </pc:spChg>
        <pc:spChg chg="add del mod ord modVis">
          <ac:chgData name="Huyền Nguyễn" userId="ee48879bf47bc5e0" providerId="LiveId" clId="{6332C565-CC3C-4665-9406-62AEC6A61658}" dt="2024-12-18T09:58:17.865" v="17264"/>
          <ac:spMkLst>
            <pc:docMk/>
            <pc:sldMasterMk cId="0" sldId="2147483682"/>
            <ac:spMk id="179" creationId="{26EDAE9A-9A0D-8C59-88E6-6839B7687884}"/>
          </ac:spMkLst>
        </pc:spChg>
        <pc:spChg chg="add del mod ord modVis">
          <ac:chgData name="Huyền Nguyễn" userId="ee48879bf47bc5e0" providerId="LiveId" clId="{6332C565-CC3C-4665-9406-62AEC6A61658}" dt="2024-12-18T09:58:29.895" v="17288"/>
          <ac:spMkLst>
            <pc:docMk/>
            <pc:sldMasterMk cId="0" sldId="2147483682"/>
            <ac:spMk id="180" creationId="{6F51A93A-1B7D-B2E0-2F64-CAEA9E56125A}"/>
          </ac:spMkLst>
        </pc:spChg>
        <pc:spChg chg="add del mod ord modVis">
          <ac:chgData name="Huyền Nguyễn" userId="ee48879bf47bc5e0" providerId="LiveId" clId="{6332C565-CC3C-4665-9406-62AEC6A61658}" dt="2024-12-18T09:58:42.615" v="17310"/>
          <ac:spMkLst>
            <pc:docMk/>
            <pc:sldMasterMk cId="0" sldId="2147483682"/>
            <ac:spMk id="181" creationId="{BB9C2141-7EA3-BA6F-9023-F86688A29632}"/>
          </ac:spMkLst>
        </pc:spChg>
        <pc:spChg chg="add del mod ord modVis">
          <ac:chgData name="Huyền Nguyễn" userId="ee48879bf47bc5e0" providerId="LiveId" clId="{6332C565-CC3C-4665-9406-62AEC6A61658}" dt="2024-12-18T09:58:55.120" v="17332"/>
          <ac:spMkLst>
            <pc:docMk/>
            <pc:sldMasterMk cId="0" sldId="2147483682"/>
            <ac:spMk id="182" creationId="{B283A287-ADF2-F733-AC2C-2CFD9283D713}"/>
          </ac:spMkLst>
        </pc:spChg>
        <pc:spChg chg="add del mod ord modVis">
          <ac:chgData name="Huyền Nguyễn" userId="ee48879bf47bc5e0" providerId="LiveId" clId="{6332C565-CC3C-4665-9406-62AEC6A61658}" dt="2024-12-18T09:59:08.695" v="17355"/>
          <ac:spMkLst>
            <pc:docMk/>
            <pc:sldMasterMk cId="0" sldId="2147483682"/>
            <ac:spMk id="183" creationId="{79DD1BBA-9353-6421-7D09-8F32F418FC3A}"/>
          </ac:spMkLst>
        </pc:spChg>
        <pc:spChg chg="add del mod ord modVis">
          <ac:chgData name="Huyền Nguyễn" userId="ee48879bf47bc5e0" providerId="LiveId" clId="{6332C565-CC3C-4665-9406-62AEC6A61658}" dt="2024-12-18T09:59:20.150" v="17382"/>
          <ac:spMkLst>
            <pc:docMk/>
            <pc:sldMasterMk cId="0" sldId="2147483682"/>
            <ac:spMk id="184" creationId="{BBBF585B-BF72-3232-2602-12CE2DD4B41D}"/>
          </ac:spMkLst>
        </pc:spChg>
        <pc:spChg chg="add del mod ord modVis">
          <ac:chgData name="Huyền Nguyễn" userId="ee48879bf47bc5e0" providerId="LiveId" clId="{6332C565-CC3C-4665-9406-62AEC6A61658}" dt="2024-12-18T09:59:33.575" v="17406"/>
          <ac:spMkLst>
            <pc:docMk/>
            <pc:sldMasterMk cId="0" sldId="2147483682"/>
            <ac:spMk id="185" creationId="{EAE027E0-3760-B6B0-A5FE-B51EF8E36919}"/>
          </ac:spMkLst>
        </pc:spChg>
        <pc:spChg chg="add del mod ord modVis">
          <ac:chgData name="Huyền Nguyễn" userId="ee48879bf47bc5e0" providerId="LiveId" clId="{6332C565-CC3C-4665-9406-62AEC6A61658}" dt="2024-12-18T09:59:49.435" v="17432"/>
          <ac:spMkLst>
            <pc:docMk/>
            <pc:sldMasterMk cId="0" sldId="2147483682"/>
            <ac:spMk id="186" creationId="{32596508-9861-80B5-74EC-60CE9F59E271}"/>
          </ac:spMkLst>
        </pc:spChg>
        <pc:spChg chg="add del mod ord modVis">
          <ac:chgData name="Huyền Nguyễn" userId="ee48879bf47bc5e0" providerId="LiveId" clId="{6332C565-CC3C-4665-9406-62AEC6A61658}" dt="2024-12-18T10:00:00.675" v="17457"/>
          <ac:spMkLst>
            <pc:docMk/>
            <pc:sldMasterMk cId="0" sldId="2147483682"/>
            <ac:spMk id="187" creationId="{DEAE0943-1622-1D58-0FDB-E286CB1D2583}"/>
          </ac:spMkLst>
        </pc:spChg>
        <pc:spChg chg="add del mod ord modVis">
          <ac:chgData name="Huyền Nguyễn" userId="ee48879bf47bc5e0" providerId="LiveId" clId="{6332C565-CC3C-4665-9406-62AEC6A61658}" dt="2024-12-18T10:00:16.116" v="17481"/>
          <ac:spMkLst>
            <pc:docMk/>
            <pc:sldMasterMk cId="0" sldId="2147483682"/>
            <ac:spMk id="188" creationId="{607A016A-2673-09AE-DC51-7CD9CEA61475}"/>
          </ac:spMkLst>
        </pc:spChg>
        <pc:spChg chg="add del mod ord modVis">
          <ac:chgData name="Huyền Nguyễn" userId="ee48879bf47bc5e0" providerId="LiveId" clId="{6332C565-CC3C-4665-9406-62AEC6A61658}" dt="2024-12-18T10:00:27.536" v="17504"/>
          <ac:spMkLst>
            <pc:docMk/>
            <pc:sldMasterMk cId="0" sldId="2147483682"/>
            <ac:spMk id="189" creationId="{A3B13E53-0B06-976E-7BEE-5EC56959FAAA}"/>
          </ac:spMkLst>
        </pc:spChg>
        <pc:spChg chg="add del mod ord modVis">
          <ac:chgData name="Huyền Nguyễn" userId="ee48879bf47bc5e0" providerId="LiveId" clId="{6332C565-CC3C-4665-9406-62AEC6A61658}" dt="2024-12-18T10:00:39.015" v="17530"/>
          <ac:spMkLst>
            <pc:docMk/>
            <pc:sldMasterMk cId="0" sldId="2147483682"/>
            <ac:spMk id="190" creationId="{B3DC2A6D-F396-F952-61F5-952D022AFAD4}"/>
          </ac:spMkLst>
        </pc:spChg>
        <pc:spChg chg="add del mod ord modVis">
          <ac:chgData name="Huyền Nguyễn" userId="ee48879bf47bc5e0" providerId="LiveId" clId="{6332C565-CC3C-4665-9406-62AEC6A61658}" dt="2024-12-18T10:00:50.550" v="17554"/>
          <ac:spMkLst>
            <pc:docMk/>
            <pc:sldMasterMk cId="0" sldId="2147483682"/>
            <ac:spMk id="191" creationId="{A31E25CE-66F8-D254-DC54-34B62A53D2B8}"/>
          </ac:spMkLst>
        </pc:spChg>
        <pc:spChg chg="add del mod ord modVis">
          <ac:chgData name="Huyền Nguyễn" userId="ee48879bf47bc5e0" providerId="LiveId" clId="{6332C565-CC3C-4665-9406-62AEC6A61658}" dt="2024-12-18T10:01:11.763" v="17616"/>
          <ac:spMkLst>
            <pc:docMk/>
            <pc:sldMasterMk cId="0" sldId="2147483682"/>
            <ac:spMk id="192" creationId="{E08F9576-4BC7-AD5C-5AB6-F8D51391049A}"/>
          </ac:spMkLst>
        </pc:spChg>
        <pc:spChg chg="add del mod ord modVis">
          <ac:chgData name="Huyền Nguyễn" userId="ee48879bf47bc5e0" providerId="LiveId" clId="{6332C565-CC3C-4665-9406-62AEC6A61658}" dt="2024-12-18T10:01:22.775" v="17686"/>
          <ac:spMkLst>
            <pc:docMk/>
            <pc:sldMasterMk cId="0" sldId="2147483682"/>
            <ac:spMk id="193" creationId="{072673C3-D456-5694-FAC2-13647AA60C5E}"/>
          </ac:spMkLst>
        </pc:spChg>
        <pc:spChg chg="add del mod ord modVis">
          <ac:chgData name="Huyền Nguyễn" userId="ee48879bf47bc5e0" providerId="LiveId" clId="{6332C565-CC3C-4665-9406-62AEC6A61658}" dt="2024-12-18T10:01:34.085" v="17710"/>
          <ac:spMkLst>
            <pc:docMk/>
            <pc:sldMasterMk cId="0" sldId="2147483682"/>
            <ac:spMk id="194" creationId="{8A5F86B9-04D5-3E02-4EC3-502A0360CE83}"/>
          </ac:spMkLst>
        </pc:spChg>
        <pc:spChg chg="add del mod ord modVis">
          <ac:chgData name="Huyền Nguyễn" userId="ee48879bf47bc5e0" providerId="LiveId" clId="{6332C565-CC3C-4665-9406-62AEC6A61658}" dt="2024-12-18T10:01:45.226" v="17733"/>
          <ac:spMkLst>
            <pc:docMk/>
            <pc:sldMasterMk cId="0" sldId="2147483682"/>
            <ac:spMk id="195" creationId="{0FA24CCB-F193-4B08-DDE4-2E5A5930E348}"/>
          </ac:spMkLst>
        </pc:spChg>
        <pc:spChg chg="add del mod ord modVis">
          <ac:chgData name="Huyền Nguyễn" userId="ee48879bf47bc5e0" providerId="LiveId" clId="{6332C565-CC3C-4665-9406-62AEC6A61658}" dt="2024-12-18T10:01:58.350" v="17758"/>
          <ac:spMkLst>
            <pc:docMk/>
            <pc:sldMasterMk cId="0" sldId="2147483682"/>
            <ac:spMk id="196" creationId="{6626054B-8D38-179C-B09E-CBEA3DA0A662}"/>
          </ac:spMkLst>
        </pc:spChg>
        <pc:spChg chg="add del mod ord modVis">
          <ac:chgData name="Huyền Nguyễn" userId="ee48879bf47bc5e0" providerId="LiveId" clId="{6332C565-CC3C-4665-9406-62AEC6A61658}" dt="2024-12-18T10:02:11.740" v="17781"/>
          <ac:spMkLst>
            <pc:docMk/>
            <pc:sldMasterMk cId="0" sldId="2147483682"/>
            <ac:spMk id="197" creationId="{D86609E1-C2F5-2940-6934-C8466B920A43}"/>
          </ac:spMkLst>
        </pc:spChg>
        <pc:spChg chg="add del mod ord modVis">
          <ac:chgData name="Huyền Nguyễn" userId="ee48879bf47bc5e0" providerId="LiveId" clId="{6332C565-CC3C-4665-9406-62AEC6A61658}" dt="2024-12-18T10:02:22.617" v="17805"/>
          <ac:spMkLst>
            <pc:docMk/>
            <pc:sldMasterMk cId="0" sldId="2147483682"/>
            <ac:spMk id="198" creationId="{503835DB-B327-63B4-4886-9CC374A0B42A}"/>
          </ac:spMkLst>
        </pc:spChg>
        <pc:spChg chg="add del mod ord modVis">
          <ac:chgData name="Huyền Nguyễn" userId="ee48879bf47bc5e0" providerId="LiveId" clId="{6332C565-CC3C-4665-9406-62AEC6A61658}" dt="2024-12-18T10:02:35.675" v="17829"/>
          <ac:spMkLst>
            <pc:docMk/>
            <pc:sldMasterMk cId="0" sldId="2147483682"/>
            <ac:spMk id="199" creationId="{F1804C5D-2BD2-BB42-97FC-68FB87920957}"/>
          </ac:spMkLst>
        </pc:spChg>
        <pc:spChg chg="add del mod ord modVis">
          <ac:chgData name="Huyền Nguyễn" userId="ee48879bf47bc5e0" providerId="LiveId" clId="{6332C565-CC3C-4665-9406-62AEC6A61658}" dt="2024-12-18T10:02:50.005" v="17853"/>
          <ac:spMkLst>
            <pc:docMk/>
            <pc:sldMasterMk cId="0" sldId="2147483682"/>
            <ac:spMk id="200" creationId="{68521980-F863-677A-DB83-C29515EE8E82}"/>
          </ac:spMkLst>
        </pc:spChg>
        <pc:spChg chg="add del mod ord modVis">
          <ac:chgData name="Huyền Nguyễn" userId="ee48879bf47bc5e0" providerId="LiveId" clId="{6332C565-CC3C-4665-9406-62AEC6A61658}" dt="2024-12-18T10:03:02.915" v="17875"/>
          <ac:spMkLst>
            <pc:docMk/>
            <pc:sldMasterMk cId="0" sldId="2147483682"/>
            <ac:spMk id="201" creationId="{259102C0-2D32-3CE0-8C0D-C651A5B8D2E6}"/>
          </ac:spMkLst>
        </pc:spChg>
        <pc:spChg chg="add del mod ord modVis">
          <ac:chgData name="Huyền Nguyễn" userId="ee48879bf47bc5e0" providerId="LiveId" clId="{6332C565-CC3C-4665-9406-62AEC6A61658}" dt="2024-12-18T10:03:15.555" v="17899"/>
          <ac:spMkLst>
            <pc:docMk/>
            <pc:sldMasterMk cId="0" sldId="2147483682"/>
            <ac:spMk id="202" creationId="{EC5B0B47-7F64-6ABA-5576-D4849A17037B}"/>
          </ac:spMkLst>
        </pc:spChg>
        <pc:spChg chg="add del mod ord modVis">
          <ac:chgData name="Huyền Nguyễn" userId="ee48879bf47bc5e0" providerId="LiveId" clId="{6332C565-CC3C-4665-9406-62AEC6A61658}" dt="2024-12-18T10:03:27.821" v="17921"/>
          <ac:spMkLst>
            <pc:docMk/>
            <pc:sldMasterMk cId="0" sldId="2147483682"/>
            <ac:spMk id="203" creationId="{80B0B4AB-DF12-E29F-D543-3DE621A27640}"/>
          </ac:spMkLst>
        </pc:spChg>
        <pc:spChg chg="add del mod ord modVis">
          <ac:chgData name="Huyền Nguyễn" userId="ee48879bf47bc5e0" providerId="LiveId" clId="{6332C565-CC3C-4665-9406-62AEC6A61658}" dt="2024-12-18T10:03:52.365" v="17946"/>
          <ac:spMkLst>
            <pc:docMk/>
            <pc:sldMasterMk cId="0" sldId="2147483682"/>
            <ac:spMk id="204" creationId="{496804FF-63E3-AB0E-A0E1-7A25F5220829}"/>
          </ac:spMkLst>
        </pc:spChg>
        <pc:spChg chg="add del mod ord modVis">
          <ac:chgData name="Huyền Nguyễn" userId="ee48879bf47bc5e0" providerId="LiveId" clId="{6332C565-CC3C-4665-9406-62AEC6A61658}" dt="2024-12-18T10:04:05.558" v="17973"/>
          <ac:spMkLst>
            <pc:docMk/>
            <pc:sldMasterMk cId="0" sldId="2147483682"/>
            <ac:spMk id="205" creationId="{C7A2E748-7F1C-B7EA-A45A-87F4C5AF388C}"/>
          </ac:spMkLst>
        </pc:spChg>
        <pc:spChg chg="add del mod ord modVis">
          <ac:chgData name="Huyền Nguyễn" userId="ee48879bf47bc5e0" providerId="LiveId" clId="{6332C565-CC3C-4665-9406-62AEC6A61658}" dt="2024-12-18T10:04:16.548" v="17998"/>
          <ac:spMkLst>
            <pc:docMk/>
            <pc:sldMasterMk cId="0" sldId="2147483682"/>
            <ac:spMk id="206" creationId="{4B2CD129-BA45-C73F-1825-11964C6ABA52}"/>
          </ac:spMkLst>
        </pc:spChg>
        <pc:spChg chg="add del mod ord modVis">
          <ac:chgData name="Huyền Nguyễn" userId="ee48879bf47bc5e0" providerId="LiveId" clId="{6332C565-CC3C-4665-9406-62AEC6A61658}" dt="2024-12-18T10:04:41.085" v="18058"/>
          <ac:spMkLst>
            <pc:docMk/>
            <pc:sldMasterMk cId="0" sldId="2147483682"/>
            <ac:spMk id="207" creationId="{633DEB07-3F8B-F1B7-C0D0-0B6AE2CBDA08}"/>
          </ac:spMkLst>
        </pc:spChg>
        <pc:spChg chg="add mod ord">
          <ac:chgData name="Huyền Nguyễn" userId="ee48879bf47bc5e0" providerId="LiveId" clId="{6332C565-CC3C-4665-9406-62AEC6A61658}" dt="2024-12-18T10:04:28.436" v="18052"/>
          <ac:spMkLst>
            <pc:docMk/>
            <pc:sldMasterMk cId="0" sldId="2147483682"/>
            <ac:spMk id="208" creationId="{0C00EEC3-1D20-6323-8B69-800AD99C80B5}"/>
          </ac:spMkLst>
        </pc:spChg>
        <pc:spChg chg="add del mod ord modVis">
          <ac:chgData name="Huyền Nguyễn" userId="ee48879bf47bc5e0" providerId="LiveId" clId="{6332C565-CC3C-4665-9406-62AEC6A61658}" dt="2024-12-18T10:04:52.077" v="18082"/>
          <ac:spMkLst>
            <pc:docMk/>
            <pc:sldMasterMk cId="0" sldId="2147483682"/>
            <ac:spMk id="209" creationId="{F9679D50-8EB7-603F-F347-E4DD6FFDCDE9}"/>
          </ac:spMkLst>
        </pc:spChg>
        <pc:spChg chg="add del mod ord modVis">
          <ac:chgData name="Huyền Nguyễn" userId="ee48879bf47bc5e0" providerId="LiveId" clId="{6332C565-CC3C-4665-9406-62AEC6A61658}" dt="2024-12-18T10:05:21.335" v="18107"/>
          <ac:spMkLst>
            <pc:docMk/>
            <pc:sldMasterMk cId="0" sldId="2147483682"/>
            <ac:spMk id="210" creationId="{ED018B50-3BB0-073D-DE7A-8DAA9E3820F4}"/>
          </ac:spMkLst>
        </pc:spChg>
        <pc:spChg chg="add del mod ord modVis">
          <ac:chgData name="Huyền Nguyễn" userId="ee48879bf47bc5e0" providerId="LiveId" clId="{6332C565-CC3C-4665-9406-62AEC6A61658}" dt="2024-12-18T10:05:34.719" v="18131"/>
          <ac:spMkLst>
            <pc:docMk/>
            <pc:sldMasterMk cId="0" sldId="2147483682"/>
            <ac:spMk id="211" creationId="{1DE88812-E64B-5834-76F8-301B5B5C86D2}"/>
          </ac:spMkLst>
        </pc:spChg>
        <pc:spChg chg="add del mod ord modVis">
          <ac:chgData name="Huyền Nguyễn" userId="ee48879bf47bc5e0" providerId="LiveId" clId="{6332C565-CC3C-4665-9406-62AEC6A61658}" dt="2024-12-18T10:05:49.608" v="18153"/>
          <ac:spMkLst>
            <pc:docMk/>
            <pc:sldMasterMk cId="0" sldId="2147483682"/>
            <ac:spMk id="212" creationId="{79ABF688-AEE0-8F95-4B49-E3AFD99AA793}"/>
          </ac:spMkLst>
        </pc:spChg>
        <pc:spChg chg="add del mod ord modVis">
          <ac:chgData name="Huyền Nguyễn" userId="ee48879bf47bc5e0" providerId="LiveId" clId="{6332C565-CC3C-4665-9406-62AEC6A61658}" dt="2024-12-18T10:06:02.255" v="18178"/>
          <ac:spMkLst>
            <pc:docMk/>
            <pc:sldMasterMk cId="0" sldId="2147483682"/>
            <ac:spMk id="213" creationId="{FD3101C3-14F5-0982-56B0-E634D983BE50}"/>
          </ac:spMkLst>
        </pc:spChg>
        <pc:spChg chg="add del mod ord modVis">
          <ac:chgData name="Huyền Nguyễn" userId="ee48879bf47bc5e0" providerId="LiveId" clId="{6332C565-CC3C-4665-9406-62AEC6A61658}" dt="2024-12-18T10:06:28.365" v="18204"/>
          <ac:spMkLst>
            <pc:docMk/>
            <pc:sldMasterMk cId="0" sldId="2147483682"/>
            <ac:spMk id="214" creationId="{E277B255-CED9-B474-26A7-26DF383F5C40}"/>
          </ac:spMkLst>
        </pc:spChg>
        <pc:spChg chg="add del mod ord modVis">
          <ac:chgData name="Huyền Nguyễn" userId="ee48879bf47bc5e0" providerId="LiveId" clId="{6332C565-CC3C-4665-9406-62AEC6A61658}" dt="2024-12-18T10:06:41.413" v="18228"/>
          <ac:spMkLst>
            <pc:docMk/>
            <pc:sldMasterMk cId="0" sldId="2147483682"/>
            <ac:spMk id="215" creationId="{BB57E78C-9C46-6CA3-C9CD-22965E5AD286}"/>
          </ac:spMkLst>
        </pc:spChg>
        <pc:spChg chg="add del mod ord modVis">
          <ac:chgData name="Huyền Nguyễn" userId="ee48879bf47bc5e0" providerId="LiveId" clId="{6332C565-CC3C-4665-9406-62AEC6A61658}" dt="2024-12-18T10:06:52.955" v="18252"/>
          <ac:spMkLst>
            <pc:docMk/>
            <pc:sldMasterMk cId="0" sldId="2147483682"/>
            <ac:spMk id="216" creationId="{F9EE73CC-4D0F-5C87-27DB-1E8223E6F45E}"/>
          </ac:spMkLst>
        </pc:spChg>
        <pc:spChg chg="add del mod ord modVis">
          <ac:chgData name="Huyền Nguyễn" userId="ee48879bf47bc5e0" providerId="LiveId" clId="{6332C565-CC3C-4665-9406-62AEC6A61658}" dt="2024-12-18T10:07:06.305" v="18274"/>
          <ac:spMkLst>
            <pc:docMk/>
            <pc:sldMasterMk cId="0" sldId="2147483682"/>
            <ac:spMk id="217" creationId="{EA504707-C5DF-C193-F9B4-CE6C1E95785C}"/>
          </ac:spMkLst>
        </pc:spChg>
        <pc:spChg chg="add del mod ord modVis">
          <ac:chgData name="Huyền Nguyễn" userId="ee48879bf47bc5e0" providerId="LiveId" clId="{6332C565-CC3C-4665-9406-62AEC6A61658}" dt="2024-12-18T10:07:45.666" v="18325"/>
          <ac:spMkLst>
            <pc:docMk/>
            <pc:sldMasterMk cId="0" sldId="2147483682"/>
            <ac:spMk id="218" creationId="{17FCA9FE-B50B-B1F7-BCA7-1F9AF08611C4}"/>
          </ac:spMkLst>
        </pc:spChg>
        <pc:spChg chg="add del mod ord modVis">
          <ac:chgData name="Huyền Nguyễn" userId="ee48879bf47bc5e0" providerId="LiveId" clId="{6332C565-CC3C-4665-9406-62AEC6A61658}" dt="2024-12-18T10:07:57.085" v="18351"/>
          <ac:spMkLst>
            <pc:docMk/>
            <pc:sldMasterMk cId="0" sldId="2147483682"/>
            <ac:spMk id="219" creationId="{50831E20-FEB8-02B9-C460-95B1BA677D3E}"/>
          </ac:spMkLst>
        </pc:spChg>
        <pc:spChg chg="add del mod ord modVis">
          <ac:chgData name="Huyền Nguyễn" userId="ee48879bf47bc5e0" providerId="LiveId" clId="{6332C565-CC3C-4665-9406-62AEC6A61658}" dt="2024-12-18T10:08:08.323" v="18373"/>
          <ac:spMkLst>
            <pc:docMk/>
            <pc:sldMasterMk cId="0" sldId="2147483682"/>
            <ac:spMk id="220" creationId="{4AAA770F-C2CB-27EC-C9F1-8614BBB85487}"/>
          </ac:spMkLst>
        </pc:spChg>
        <pc:spChg chg="add del mod ord modVis">
          <ac:chgData name="Huyền Nguyễn" userId="ee48879bf47bc5e0" providerId="LiveId" clId="{6332C565-CC3C-4665-9406-62AEC6A61658}" dt="2024-12-18T10:11:29.792" v="18404"/>
          <ac:spMkLst>
            <pc:docMk/>
            <pc:sldMasterMk cId="0" sldId="2147483682"/>
            <ac:spMk id="221" creationId="{670568F8-6700-C207-C355-FAC2DD22F278}"/>
          </ac:spMkLst>
        </pc:spChg>
        <pc:spChg chg="add del mod ord modVis">
          <ac:chgData name="Huyền Nguyễn" userId="ee48879bf47bc5e0" providerId="LiveId" clId="{6332C565-CC3C-4665-9406-62AEC6A61658}" dt="2024-12-18T10:12:10.665" v="18430"/>
          <ac:spMkLst>
            <pc:docMk/>
            <pc:sldMasterMk cId="0" sldId="2147483682"/>
            <ac:spMk id="222" creationId="{E0B08E46-6E46-DC8C-4F44-F6A34F33BE75}"/>
          </ac:spMkLst>
        </pc:spChg>
        <pc:spChg chg="add del mod ord modVis">
          <ac:chgData name="Huyền Nguyễn" userId="ee48879bf47bc5e0" providerId="LiveId" clId="{6332C565-CC3C-4665-9406-62AEC6A61658}" dt="2024-12-18T10:12:37.055" v="18477"/>
          <ac:spMkLst>
            <pc:docMk/>
            <pc:sldMasterMk cId="0" sldId="2147483682"/>
            <ac:spMk id="223" creationId="{FE011ABA-EF25-B68F-E0E9-6E92B0B5DC08}"/>
          </ac:spMkLst>
        </pc:spChg>
        <pc:spChg chg="add del mod ord modVis">
          <ac:chgData name="Huyền Nguyễn" userId="ee48879bf47bc5e0" providerId="LiveId" clId="{6332C565-CC3C-4665-9406-62AEC6A61658}" dt="2024-12-18T10:13:12.135" v="18545"/>
          <ac:spMkLst>
            <pc:docMk/>
            <pc:sldMasterMk cId="0" sldId="2147483682"/>
            <ac:spMk id="224" creationId="{F38136AB-58B0-DF8A-B8B1-2A9B10ACD4A4}"/>
          </ac:spMkLst>
        </pc:spChg>
        <pc:spChg chg="add del mod ord modVis">
          <ac:chgData name="Huyền Nguyễn" userId="ee48879bf47bc5e0" providerId="LiveId" clId="{6332C565-CC3C-4665-9406-62AEC6A61658}" dt="2024-12-18T10:13:26.639" v="18613"/>
          <ac:spMkLst>
            <pc:docMk/>
            <pc:sldMasterMk cId="0" sldId="2147483682"/>
            <ac:spMk id="225" creationId="{C0779B75-1DD1-2FA7-3D57-23E00084E75E}"/>
          </ac:spMkLst>
        </pc:spChg>
        <pc:spChg chg="add del mod ord modVis">
          <ac:chgData name="Huyền Nguyễn" userId="ee48879bf47bc5e0" providerId="LiveId" clId="{6332C565-CC3C-4665-9406-62AEC6A61658}" dt="2024-12-18T10:13:40.345" v="18685"/>
          <ac:spMkLst>
            <pc:docMk/>
            <pc:sldMasterMk cId="0" sldId="2147483682"/>
            <ac:spMk id="226" creationId="{E82837C4-3BBE-E4E3-6F47-E2F2C5935380}"/>
          </ac:spMkLst>
        </pc:spChg>
        <pc:spChg chg="add del mod ord modVis">
          <ac:chgData name="Huyền Nguyễn" userId="ee48879bf47bc5e0" providerId="LiveId" clId="{6332C565-CC3C-4665-9406-62AEC6A61658}" dt="2024-12-18T10:13:53.960" v="18759"/>
          <ac:spMkLst>
            <pc:docMk/>
            <pc:sldMasterMk cId="0" sldId="2147483682"/>
            <ac:spMk id="227" creationId="{2B96F2A6-778F-F6A0-86DD-6832A881AC6D}"/>
          </ac:spMkLst>
        </pc:spChg>
        <pc:spChg chg="add del mod ord modVis">
          <ac:chgData name="Huyền Nguyễn" userId="ee48879bf47bc5e0" providerId="LiveId" clId="{6332C565-CC3C-4665-9406-62AEC6A61658}" dt="2024-12-18T10:14:08.385" v="18829"/>
          <ac:spMkLst>
            <pc:docMk/>
            <pc:sldMasterMk cId="0" sldId="2147483682"/>
            <ac:spMk id="228" creationId="{83608F6F-CBED-68A5-5EEA-BA7A34273ABA}"/>
          </ac:spMkLst>
        </pc:spChg>
        <pc:spChg chg="add del mod ord modVis">
          <ac:chgData name="Huyền Nguyễn" userId="ee48879bf47bc5e0" providerId="LiveId" clId="{6332C565-CC3C-4665-9406-62AEC6A61658}" dt="2024-12-18T10:14:22.359" v="18902"/>
          <ac:spMkLst>
            <pc:docMk/>
            <pc:sldMasterMk cId="0" sldId="2147483682"/>
            <ac:spMk id="229" creationId="{0163347C-9C32-FDCF-9F0F-37300B5E1693}"/>
          </ac:spMkLst>
        </pc:spChg>
        <pc:spChg chg="add del mod ord modVis">
          <ac:chgData name="Huyền Nguyễn" userId="ee48879bf47bc5e0" providerId="LiveId" clId="{6332C565-CC3C-4665-9406-62AEC6A61658}" dt="2024-12-18T10:14:36.801" v="18972"/>
          <ac:spMkLst>
            <pc:docMk/>
            <pc:sldMasterMk cId="0" sldId="2147483682"/>
            <ac:spMk id="230" creationId="{EA42F8FA-9DA8-89DC-F26B-E694CE0B5DB3}"/>
          </ac:spMkLst>
        </pc:spChg>
        <pc:spChg chg="add del mod ord modVis">
          <ac:chgData name="Huyền Nguyễn" userId="ee48879bf47bc5e0" providerId="LiveId" clId="{6332C565-CC3C-4665-9406-62AEC6A61658}" dt="2024-12-18T11:13:05.575" v="19043"/>
          <ac:spMkLst>
            <pc:docMk/>
            <pc:sldMasterMk cId="0" sldId="2147483682"/>
            <ac:spMk id="231" creationId="{086F1679-2CAE-AED2-90DD-A47C2EAB0A90}"/>
          </ac:spMkLst>
        </pc:spChg>
        <pc:spChg chg="add del mod ord modVis">
          <ac:chgData name="Huyền Nguyễn" userId="ee48879bf47bc5e0" providerId="LiveId" clId="{6332C565-CC3C-4665-9406-62AEC6A61658}" dt="2024-12-18T11:13:19.767" v="19112"/>
          <ac:spMkLst>
            <pc:docMk/>
            <pc:sldMasterMk cId="0" sldId="2147483682"/>
            <ac:spMk id="232" creationId="{BCBD5341-F2C4-2817-56A9-8549E524D807}"/>
          </ac:spMkLst>
        </pc:spChg>
        <pc:spChg chg="add del mod ord modVis">
          <ac:chgData name="Huyền Nguyễn" userId="ee48879bf47bc5e0" providerId="LiveId" clId="{6332C565-CC3C-4665-9406-62AEC6A61658}" dt="2024-12-18T11:13:34.276" v="19182"/>
          <ac:spMkLst>
            <pc:docMk/>
            <pc:sldMasterMk cId="0" sldId="2147483682"/>
            <ac:spMk id="233" creationId="{A5B21238-7841-F683-4471-87297FE697F1}"/>
          </ac:spMkLst>
        </pc:spChg>
        <pc:spChg chg="add del mod ord modVis">
          <ac:chgData name="Huyền Nguyễn" userId="ee48879bf47bc5e0" providerId="LiveId" clId="{6332C565-CC3C-4665-9406-62AEC6A61658}" dt="2024-12-18T11:13:47.732" v="19252"/>
          <ac:spMkLst>
            <pc:docMk/>
            <pc:sldMasterMk cId="0" sldId="2147483682"/>
            <ac:spMk id="234" creationId="{A7C9586B-8DF6-4E4B-EBA6-7D55422978BC}"/>
          </ac:spMkLst>
        </pc:spChg>
        <pc:spChg chg="add del mod ord modVis">
          <ac:chgData name="Huyền Nguyễn" userId="ee48879bf47bc5e0" providerId="LiveId" clId="{6332C565-CC3C-4665-9406-62AEC6A61658}" dt="2024-12-18T11:14:02.201" v="19321"/>
          <ac:spMkLst>
            <pc:docMk/>
            <pc:sldMasterMk cId="0" sldId="2147483682"/>
            <ac:spMk id="235" creationId="{348360FF-374F-BB73-BEE6-1E363243DC41}"/>
          </ac:spMkLst>
        </pc:spChg>
        <pc:spChg chg="add del mod ord modVis">
          <ac:chgData name="Huyền Nguyễn" userId="ee48879bf47bc5e0" providerId="LiveId" clId="{6332C565-CC3C-4665-9406-62AEC6A61658}" dt="2024-12-18T11:14:15.415" v="19390"/>
          <ac:spMkLst>
            <pc:docMk/>
            <pc:sldMasterMk cId="0" sldId="2147483682"/>
            <ac:spMk id="236" creationId="{1A74DA59-CD48-427D-96C0-3B480E57ACAC}"/>
          </ac:spMkLst>
        </pc:spChg>
        <pc:spChg chg="add del mod ord modVis">
          <ac:chgData name="Huyền Nguyễn" userId="ee48879bf47bc5e0" providerId="LiveId" clId="{6332C565-CC3C-4665-9406-62AEC6A61658}" dt="2024-12-18T11:14:28.699" v="19460"/>
          <ac:spMkLst>
            <pc:docMk/>
            <pc:sldMasterMk cId="0" sldId="2147483682"/>
            <ac:spMk id="237" creationId="{1C2F3EF3-6597-783E-1157-A33CC7CD3BE3}"/>
          </ac:spMkLst>
        </pc:spChg>
        <pc:spChg chg="add del mod ord modVis">
          <ac:chgData name="Huyền Nguyễn" userId="ee48879bf47bc5e0" providerId="LiveId" clId="{6332C565-CC3C-4665-9406-62AEC6A61658}" dt="2024-12-18T11:14:42.034" v="19529"/>
          <ac:spMkLst>
            <pc:docMk/>
            <pc:sldMasterMk cId="0" sldId="2147483682"/>
            <ac:spMk id="238" creationId="{80278E10-1F0A-4A3E-C5E1-FD3CA52EF8F9}"/>
          </ac:spMkLst>
        </pc:spChg>
        <pc:spChg chg="add del mod ord modVis">
          <ac:chgData name="Huyền Nguyễn" userId="ee48879bf47bc5e0" providerId="LiveId" clId="{6332C565-CC3C-4665-9406-62AEC6A61658}" dt="2024-12-18T11:14:55.007" v="19598"/>
          <ac:spMkLst>
            <pc:docMk/>
            <pc:sldMasterMk cId="0" sldId="2147483682"/>
            <ac:spMk id="239" creationId="{177E5E44-CF1F-2E5C-FBFA-573A5419557C}"/>
          </ac:spMkLst>
        </pc:spChg>
        <pc:spChg chg="add del mod ord modVis">
          <ac:chgData name="Huyền Nguyễn" userId="ee48879bf47bc5e0" providerId="LiveId" clId="{6332C565-CC3C-4665-9406-62AEC6A61658}" dt="2024-12-18T11:15:08.235" v="19670"/>
          <ac:spMkLst>
            <pc:docMk/>
            <pc:sldMasterMk cId="0" sldId="2147483682"/>
            <ac:spMk id="240" creationId="{52E3978D-E621-D929-4D92-9465A07A0DE7}"/>
          </ac:spMkLst>
        </pc:spChg>
        <pc:spChg chg="add del mod ord modVis">
          <ac:chgData name="Huyền Nguyễn" userId="ee48879bf47bc5e0" providerId="LiveId" clId="{6332C565-CC3C-4665-9406-62AEC6A61658}" dt="2024-12-18T11:15:25" v="19739"/>
          <ac:spMkLst>
            <pc:docMk/>
            <pc:sldMasterMk cId="0" sldId="2147483682"/>
            <ac:spMk id="241" creationId="{B9344D6D-3EB9-B9D6-6FED-486640869D47}"/>
          </ac:spMkLst>
        </pc:spChg>
        <pc:spChg chg="add del mod ord modVis">
          <ac:chgData name="Huyền Nguyễn" userId="ee48879bf47bc5e0" providerId="LiveId" clId="{6332C565-CC3C-4665-9406-62AEC6A61658}" dt="2024-12-18T11:15:38.215" v="19809"/>
          <ac:spMkLst>
            <pc:docMk/>
            <pc:sldMasterMk cId="0" sldId="2147483682"/>
            <ac:spMk id="242" creationId="{7641DDD8-1B6D-8D9B-3E5C-F6E902E271D3}"/>
          </ac:spMkLst>
        </pc:spChg>
        <pc:spChg chg="add del mod ord modVis">
          <ac:chgData name="Huyền Nguyễn" userId="ee48879bf47bc5e0" providerId="LiveId" clId="{6332C565-CC3C-4665-9406-62AEC6A61658}" dt="2024-12-18T11:15:51.160" v="19879"/>
          <ac:spMkLst>
            <pc:docMk/>
            <pc:sldMasterMk cId="0" sldId="2147483682"/>
            <ac:spMk id="243" creationId="{552ECB80-D0F4-36AB-E62F-93E0F74B3390}"/>
          </ac:spMkLst>
        </pc:spChg>
        <pc:spChg chg="add del mod ord modVis">
          <ac:chgData name="Huyền Nguyễn" userId="ee48879bf47bc5e0" providerId="LiveId" clId="{6332C565-CC3C-4665-9406-62AEC6A61658}" dt="2024-12-18T11:16:05.839" v="19950"/>
          <ac:spMkLst>
            <pc:docMk/>
            <pc:sldMasterMk cId="0" sldId="2147483682"/>
            <ac:spMk id="244" creationId="{25AF201C-4F1C-3135-1294-26117228E752}"/>
          </ac:spMkLst>
        </pc:spChg>
        <pc:spChg chg="add del mod ord modVis">
          <ac:chgData name="Huyền Nguyễn" userId="ee48879bf47bc5e0" providerId="LiveId" clId="{6332C565-CC3C-4665-9406-62AEC6A61658}" dt="2024-12-18T11:16:20.502" v="20021"/>
          <ac:spMkLst>
            <pc:docMk/>
            <pc:sldMasterMk cId="0" sldId="2147483682"/>
            <ac:spMk id="245" creationId="{9ACD1405-57BC-27FB-9792-F8DDAC135E46}"/>
          </ac:spMkLst>
        </pc:spChg>
        <pc:spChg chg="add del mod ord modVis">
          <ac:chgData name="Huyền Nguyễn" userId="ee48879bf47bc5e0" providerId="LiveId" clId="{6332C565-CC3C-4665-9406-62AEC6A61658}" dt="2024-12-18T11:16:34.386" v="20089"/>
          <ac:spMkLst>
            <pc:docMk/>
            <pc:sldMasterMk cId="0" sldId="2147483682"/>
            <ac:spMk id="246" creationId="{2A5F528D-E85E-E1F5-8E7F-8EEF03AF848C}"/>
          </ac:spMkLst>
        </pc:spChg>
        <pc:spChg chg="add del mod ord modVis">
          <ac:chgData name="Huyền Nguyễn" userId="ee48879bf47bc5e0" providerId="LiveId" clId="{6332C565-CC3C-4665-9406-62AEC6A61658}" dt="2024-12-18T11:17:42.539" v="20159"/>
          <ac:spMkLst>
            <pc:docMk/>
            <pc:sldMasterMk cId="0" sldId="2147483682"/>
            <ac:spMk id="247" creationId="{DEFCEFF2-73E5-E9BF-5FAA-B47981CBF8EE}"/>
          </ac:spMkLst>
        </pc:spChg>
        <pc:spChg chg="add del mod ord modVis">
          <ac:chgData name="Huyền Nguyễn" userId="ee48879bf47bc5e0" providerId="LiveId" clId="{6332C565-CC3C-4665-9406-62AEC6A61658}" dt="2024-12-18T11:17:59.488" v="20228"/>
          <ac:spMkLst>
            <pc:docMk/>
            <pc:sldMasterMk cId="0" sldId="2147483682"/>
            <ac:spMk id="248" creationId="{697F69C6-06A8-C2D6-4743-E51EE053AF14}"/>
          </ac:spMkLst>
        </pc:spChg>
        <pc:spChg chg="add del mod ord modVis">
          <ac:chgData name="Huyền Nguyễn" userId="ee48879bf47bc5e0" providerId="LiveId" clId="{6332C565-CC3C-4665-9406-62AEC6A61658}" dt="2024-12-18T11:18:13.552" v="20298"/>
          <ac:spMkLst>
            <pc:docMk/>
            <pc:sldMasterMk cId="0" sldId="2147483682"/>
            <ac:spMk id="249" creationId="{3B685A21-C9AC-830A-FC02-AFF69FE3BA83}"/>
          </ac:spMkLst>
        </pc:spChg>
        <pc:spChg chg="add del mod ord modVis">
          <ac:chgData name="Huyền Nguyễn" userId="ee48879bf47bc5e0" providerId="LiveId" clId="{6332C565-CC3C-4665-9406-62AEC6A61658}" dt="2024-12-18T11:18:28.352" v="20369"/>
          <ac:spMkLst>
            <pc:docMk/>
            <pc:sldMasterMk cId="0" sldId="2147483682"/>
            <ac:spMk id="250" creationId="{639C1200-8410-8D99-15D9-283C7D1516C3}"/>
          </ac:spMkLst>
        </pc:spChg>
        <pc:spChg chg="add del mod ord modVis">
          <ac:chgData name="Huyền Nguyễn" userId="ee48879bf47bc5e0" providerId="LiveId" clId="{6332C565-CC3C-4665-9406-62AEC6A61658}" dt="2024-12-18T11:18:44.623" v="20439"/>
          <ac:spMkLst>
            <pc:docMk/>
            <pc:sldMasterMk cId="0" sldId="2147483682"/>
            <ac:spMk id="251" creationId="{53321A40-5C27-FEC1-E185-47AC32C6F87D}"/>
          </ac:spMkLst>
        </pc:spChg>
        <pc:spChg chg="add del mod ord modVis">
          <ac:chgData name="Huyền Nguyễn" userId="ee48879bf47bc5e0" providerId="LiveId" clId="{6332C565-CC3C-4665-9406-62AEC6A61658}" dt="2024-12-18T11:19:01.318" v="20510"/>
          <ac:spMkLst>
            <pc:docMk/>
            <pc:sldMasterMk cId="0" sldId="2147483682"/>
            <ac:spMk id="252" creationId="{A406C85E-3DB5-D697-8E24-EE97BE0CF644}"/>
          </ac:spMkLst>
        </pc:spChg>
        <pc:spChg chg="add del mod ord modVis">
          <ac:chgData name="Huyền Nguyễn" userId="ee48879bf47bc5e0" providerId="LiveId" clId="{6332C565-CC3C-4665-9406-62AEC6A61658}" dt="2024-12-18T11:19:14.670" v="20580"/>
          <ac:spMkLst>
            <pc:docMk/>
            <pc:sldMasterMk cId="0" sldId="2147483682"/>
            <ac:spMk id="253" creationId="{6EB561A4-475D-F462-9B0A-1F6EF8EBAD13}"/>
          </ac:spMkLst>
        </pc:spChg>
        <pc:spChg chg="add del mod ord modVis">
          <ac:chgData name="Huyền Nguyễn" userId="ee48879bf47bc5e0" providerId="LiveId" clId="{6332C565-CC3C-4665-9406-62AEC6A61658}" dt="2024-12-18T11:19:27.337" v="20651"/>
          <ac:spMkLst>
            <pc:docMk/>
            <pc:sldMasterMk cId="0" sldId="2147483682"/>
            <ac:spMk id="254" creationId="{C13FAB13-EC8E-A519-4A84-0317C6206C2C}"/>
          </ac:spMkLst>
        </pc:spChg>
        <pc:spChg chg="add del mod ord modVis">
          <ac:chgData name="Huyền Nguyễn" userId="ee48879bf47bc5e0" providerId="LiveId" clId="{6332C565-CC3C-4665-9406-62AEC6A61658}" dt="2024-12-18T11:19:40.260" v="20722"/>
          <ac:spMkLst>
            <pc:docMk/>
            <pc:sldMasterMk cId="0" sldId="2147483682"/>
            <ac:spMk id="255" creationId="{F3B68056-4D1D-1431-D75A-195F24980DA0}"/>
          </ac:spMkLst>
        </pc:spChg>
        <pc:spChg chg="add del mod ord modVis">
          <ac:chgData name="Huyền Nguyễn" userId="ee48879bf47bc5e0" providerId="LiveId" clId="{6332C565-CC3C-4665-9406-62AEC6A61658}" dt="2024-12-18T11:19:53.304" v="20790"/>
          <ac:spMkLst>
            <pc:docMk/>
            <pc:sldMasterMk cId="0" sldId="2147483682"/>
            <ac:spMk id="256" creationId="{586936BD-BE95-22EA-6109-4C68C11F311B}"/>
          </ac:spMkLst>
        </pc:spChg>
        <pc:spChg chg="add del mod ord modVis">
          <ac:chgData name="Huyền Nguyễn" userId="ee48879bf47bc5e0" providerId="LiveId" clId="{6332C565-CC3C-4665-9406-62AEC6A61658}" dt="2024-12-18T11:20:08.755" v="20861"/>
          <ac:spMkLst>
            <pc:docMk/>
            <pc:sldMasterMk cId="0" sldId="2147483682"/>
            <ac:spMk id="257" creationId="{B34A62EE-8A4A-3C2D-DC66-26ADB408D419}"/>
          </ac:spMkLst>
        </pc:spChg>
        <pc:spChg chg="add del mod ord modVis">
          <ac:chgData name="Huyền Nguyễn" userId="ee48879bf47bc5e0" providerId="LiveId" clId="{6332C565-CC3C-4665-9406-62AEC6A61658}" dt="2024-12-18T11:20:22.297" v="20932"/>
          <ac:spMkLst>
            <pc:docMk/>
            <pc:sldMasterMk cId="0" sldId="2147483682"/>
            <ac:spMk id="258" creationId="{A68655ED-D4ED-BFE4-AECB-7E7A26B26E7A}"/>
          </ac:spMkLst>
        </pc:spChg>
        <pc:spChg chg="add del mod ord modVis">
          <ac:chgData name="Huyền Nguyễn" userId="ee48879bf47bc5e0" providerId="LiveId" clId="{6332C565-CC3C-4665-9406-62AEC6A61658}" dt="2024-12-18T11:20:35.433" v="21004"/>
          <ac:spMkLst>
            <pc:docMk/>
            <pc:sldMasterMk cId="0" sldId="2147483682"/>
            <ac:spMk id="259" creationId="{AA7ADF0F-C92B-6813-BE83-C015DC6BD222}"/>
          </ac:spMkLst>
        </pc:spChg>
        <pc:spChg chg="add del mod ord modVis">
          <ac:chgData name="Huyền Nguyễn" userId="ee48879bf47bc5e0" providerId="LiveId" clId="{6332C565-CC3C-4665-9406-62AEC6A61658}" dt="2024-12-18T11:20:48.907" v="21072"/>
          <ac:spMkLst>
            <pc:docMk/>
            <pc:sldMasterMk cId="0" sldId="2147483682"/>
            <ac:spMk id="260" creationId="{1228C4F8-9876-D53E-0B54-D86BA38050C3}"/>
          </ac:spMkLst>
        </pc:spChg>
        <pc:spChg chg="add del mod ord modVis">
          <ac:chgData name="Huyền Nguyễn" userId="ee48879bf47bc5e0" providerId="LiveId" clId="{6332C565-CC3C-4665-9406-62AEC6A61658}" dt="2024-12-18T11:21:01.316" v="21143"/>
          <ac:spMkLst>
            <pc:docMk/>
            <pc:sldMasterMk cId="0" sldId="2147483682"/>
            <ac:spMk id="261" creationId="{2E77DCDE-0B09-501A-B457-F41DC503A7F7}"/>
          </ac:spMkLst>
        </pc:spChg>
        <pc:spChg chg="add del mod ord modVis">
          <ac:chgData name="Huyền Nguyễn" userId="ee48879bf47bc5e0" providerId="LiveId" clId="{6332C565-CC3C-4665-9406-62AEC6A61658}" dt="2024-12-18T11:21:16.056" v="21213"/>
          <ac:spMkLst>
            <pc:docMk/>
            <pc:sldMasterMk cId="0" sldId="2147483682"/>
            <ac:spMk id="262" creationId="{6AAB7FF0-20EC-862F-C2CE-120129C62B14}"/>
          </ac:spMkLst>
        </pc:spChg>
        <pc:spChg chg="add del mod ord modVis">
          <ac:chgData name="Huyền Nguyễn" userId="ee48879bf47bc5e0" providerId="LiveId" clId="{6332C565-CC3C-4665-9406-62AEC6A61658}" dt="2024-12-18T11:21:28.948" v="21284"/>
          <ac:spMkLst>
            <pc:docMk/>
            <pc:sldMasterMk cId="0" sldId="2147483682"/>
            <ac:spMk id="263" creationId="{3D6F4B28-C147-3AAA-B01F-BA01240C6881}"/>
          </ac:spMkLst>
        </pc:spChg>
        <pc:spChg chg="add del mod ord modVis">
          <ac:chgData name="Huyền Nguyễn" userId="ee48879bf47bc5e0" providerId="LiveId" clId="{6332C565-CC3C-4665-9406-62AEC6A61658}" dt="2024-12-18T11:21:41.523" v="21354"/>
          <ac:spMkLst>
            <pc:docMk/>
            <pc:sldMasterMk cId="0" sldId="2147483682"/>
            <ac:spMk id="264" creationId="{716AF700-72F3-C842-EE07-E94FB706D50E}"/>
          </ac:spMkLst>
        </pc:spChg>
        <pc:spChg chg="add del mod ord modVis">
          <ac:chgData name="Huyền Nguyễn" userId="ee48879bf47bc5e0" providerId="LiveId" clId="{6332C565-CC3C-4665-9406-62AEC6A61658}" dt="2024-12-18T11:21:54.928" v="21424"/>
          <ac:spMkLst>
            <pc:docMk/>
            <pc:sldMasterMk cId="0" sldId="2147483682"/>
            <ac:spMk id="265" creationId="{4D2FA617-6D1C-B3C9-3A14-C7538AB3C3FC}"/>
          </ac:spMkLst>
        </pc:spChg>
        <pc:spChg chg="add del mod ord modVis">
          <ac:chgData name="Huyền Nguyễn" userId="ee48879bf47bc5e0" providerId="LiveId" clId="{6332C565-CC3C-4665-9406-62AEC6A61658}" dt="2024-12-18T11:22:07.254" v="21494"/>
          <ac:spMkLst>
            <pc:docMk/>
            <pc:sldMasterMk cId="0" sldId="2147483682"/>
            <ac:spMk id="266" creationId="{A5593A0B-0E98-0132-770F-5FE71DFA44A5}"/>
          </ac:spMkLst>
        </pc:spChg>
        <pc:spChg chg="add del mod ord modVis">
          <ac:chgData name="Huyền Nguyễn" userId="ee48879bf47bc5e0" providerId="LiveId" clId="{6332C565-CC3C-4665-9406-62AEC6A61658}" dt="2024-12-18T11:22:22.291" v="21564"/>
          <ac:spMkLst>
            <pc:docMk/>
            <pc:sldMasterMk cId="0" sldId="2147483682"/>
            <ac:spMk id="267" creationId="{96D90CC2-1DA2-82E1-EC3B-F9A3F70E9995}"/>
          </ac:spMkLst>
        </pc:spChg>
        <pc:spChg chg="add del mod ord modVis">
          <ac:chgData name="Huyền Nguyễn" userId="ee48879bf47bc5e0" providerId="LiveId" clId="{6332C565-CC3C-4665-9406-62AEC6A61658}" dt="2024-12-18T11:22:38.681" v="21634"/>
          <ac:spMkLst>
            <pc:docMk/>
            <pc:sldMasterMk cId="0" sldId="2147483682"/>
            <ac:spMk id="268" creationId="{E3A6D76E-BC14-BB22-88DB-E088F92EB4AF}"/>
          </ac:spMkLst>
        </pc:spChg>
        <pc:spChg chg="add del mod ord modVis">
          <ac:chgData name="Huyền Nguyễn" userId="ee48879bf47bc5e0" providerId="LiveId" clId="{6332C565-CC3C-4665-9406-62AEC6A61658}" dt="2024-12-18T11:22:53.200" v="21703"/>
          <ac:spMkLst>
            <pc:docMk/>
            <pc:sldMasterMk cId="0" sldId="2147483682"/>
            <ac:spMk id="269" creationId="{870FC8EE-4336-68E0-E9EF-36F031ED2D64}"/>
          </ac:spMkLst>
        </pc:spChg>
        <pc:spChg chg="add del mod ord modVis">
          <ac:chgData name="Huyền Nguyễn" userId="ee48879bf47bc5e0" providerId="LiveId" clId="{6332C565-CC3C-4665-9406-62AEC6A61658}" dt="2024-12-18T11:23:49.053" v="21800"/>
          <ac:spMkLst>
            <pc:docMk/>
            <pc:sldMasterMk cId="0" sldId="2147483682"/>
            <ac:spMk id="270" creationId="{ADE15DE0-E081-433D-39D5-A1BF35E67F34}"/>
          </ac:spMkLst>
        </pc:spChg>
        <pc:spChg chg="add del mod ord modVis">
          <ac:chgData name="Huyền Nguyễn" userId="ee48879bf47bc5e0" providerId="LiveId" clId="{6332C565-CC3C-4665-9406-62AEC6A61658}" dt="2024-12-18T11:24:02.001" v="21873"/>
          <ac:spMkLst>
            <pc:docMk/>
            <pc:sldMasterMk cId="0" sldId="2147483682"/>
            <ac:spMk id="271" creationId="{1ED28641-8505-000D-DCE8-4DEAA5EA5823}"/>
          </ac:spMkLst>
        </pc:spChg>
        <pc:spChg chg="add del mod ord modVis">
          <ac:chgData name="Huyền Nguyễn" userId="ee48879bf47bc5e0" providerId="LiveId" clId="{6332C565-CC3C-4665-9406-62AEC6A61658}" dt="2024-12-18T11:24:16.688" v="21944"/>
          <ac:spMkLst>
            <pc:docMk/>
            <pc:sldMasterMk cId="0" sldId="2147483682"/>
            <ac:spMk id="272" creationId="{1F13229D-A881-64A3-7398-C50190C95E0F}"/>
          </ac:spMkLst>
        </pc:spChg>
        <pc:spChg chg="add del mod ord modVis">
          <ac:chgData name="Huyền Nguyễn" userId="ee48879bf47bc5e0" providerId="LiveId" clId="{6332C565-CC3C-4665-9406-62AEC6A61658}" dt="2024-12-18T11:24:33.867" v="22014"/>
          <ac:spMkLst>
            <pc:docMk/>
            <pc:sldMasterMk cId="0" sldId="2147483682"/>
            <ac:spMk id="273" creationId="{0CD5A06B-9857-C97D-AA02-3AAE94D14C0A}"/>
          </ac:spMkLst>
        </pc:spChg>
        <pc:spChg chg="add del mod ord modVis">
          <ac:chgData name="Huyền Nguyễn" userId="ee48879bf47bc5e0" providerId="LiveId" clId="{6332C565-CC3C-4665-9406-62AEC6A61658}" dt="2024-12-18T11:24:46.655" v="22086"/>
          <ac:spMkLst>
            <pc:docMk/>
            <pc:sldMasterMk cId="0" sldId="2147483682"/>
            <ac:spMk id="274" creationId="{88AA69C5-499E-043B-8E09-B00D6C10A4FD}"/>
          </ac:spMkLst>
        </pc:spChg>
        <pc:spChg chg="add del mod ord modVis">
          <ac:chgData name="Huyền Nguyễn" userId="ee48879bf47bc5e0" providerId="LiveId" clId="{6332C565-CC3C-4665-9406-62AEC6A61658}" dt="2024-12-18T11:24:59.991" v="22160"/>
          <ac:spMkLst>
            <pc:docMk/>
            <pc:sldMasterMk cId="0" sldId="2147483682"/>
            <ac:spMk id="275" creationId="{853040A5-60FA-148F-B7DD-F298496EBFF1}"/>
          </ac:spMkLst>
        </pc:spChg>
        <pc:spChg chg="add del mod ord modVis">
          <ac:chgData name="Huyền Nguyễn" userId="ee48879bf47bc5e0" providerId="LiveId" clId="{6332C565-CC3C-4665-9406-62AEC6A61658}" dt="2024-12-18T11:25:32.080" v="22232"/>
          <ac:spMkLst>
            <pc:docMk/>
            <pc:sldMasterMk cId="0" sldId="2147483682"/>
            <ac:spMk id="276" creationId="{C4039300-9205-3393-D0CD-E78216D3EA9D}"/>
          </ac:spMkLst>
        </pc:spChg>
        <pc:spChg chg="add del mod ord modVis">
          <ac:chgData name="Huyền Nguyễn" userId="ee48879bf47bc5e0" providerId="LiveId" clId="{6332C565-CC3C-4665-9406-62AEC6A61658}" dt="2024-12-18T11:25:44.977" v="22304"/>
          <ac:spMkLst>
            <pc:docMk/>
            <pc:sldMasterMk cId="0" sldId="2147483682"/>
            <ac:spMk id="277" creationId="{24342DCD-B851-48A7-47EE-CEA91CB56839}"/>
          </ac:spMkLst>
        </pc:spChg>
        <pc:spChg chg="add del mod ord modVis">
          <ac:chgData name="Huyền Nguyễn" userId="ee48879bf47bc5e0" providerId="LiveId" clId="{6332C565-CC3C-4665-9406-62AEC6A61658}" dt="2024-12-18T11:26:01.520" v="22373"/>
          <ac:spMkLst>
            <pc:docMk/>
            <pc:sldMasterMk cId="0" sldId="2147483682"/>
            <ac:spMk id="278" creationId="{8F2CACE0-0176-B40E-26AF-5BAA0D4ECD7C}"/>
          </ac:spMkLst>
        </pc:spChg>
        <pc:spChg chg="add del mod ord modVis">
          <ac:chgData name="Huyền Nguyễn" userId="ee48879bf47bc5e0" providerId="LiveId" clId="{6332C565-CC3C-4665-9406-62AEC6A61658}" dt="2024-12-18T11:26:17.104" v="22444"/>
          <ac:spMkLst>
            <pc:docMk/>
            <pc:sldMasterMk cId="0" sldId="2147483682"/>
            <ac:spMk id="279" creationId="{00F35DC7-A32B-103C-3449-3193917167D2}"/>
          </ac:spMkLst>
        </pc:spChg>
        <pc:spChg chg="add del mod ord modVis">
          <ac:chgData name="Huyền Nguyễn" userId="ee48879bf47bc5e0" providerId="LiveId" clId="{6332C565-CC3C-4665-9406-62AEC6A61658}" dt="2024-12-18T11:26:30.260" v="22513"/>
          <ac:spMkLst>
            <pc:docMk/>
            <pc:sldMasterMk cId="0" sldId="2147483682"/>
            <ac:spMk id="280" creationId="{7B201701-CB3C-B6E2-FC26-7390EB294A9A}"/>
          </ac:spMkLst>
        </pc:spChg>
        <pc:spChg chg="add del mod ord modVis">
          <ac:chgData name="Huyền Nguyễn" userId="ee48879bf47bc5e0" providerId="LiveId" clId="{6332C565-CC3C-4665-9406-62AEC6A61658}" dt="2024-12-18T11:29:07.666" v="22608"/>
          <ac:spMkLst>
            <pc:docMk/>
            <pc:sldMasterMk cId="0" sldId="2147483682"/>
            <ac:spMk id="281" creationId="{7A79CA13-B28B-A802-C528-6C5668E7A058}"/>
          </ac:spMkLst>
        </pc:spChg>
        <pc:spChg chg="add del mod ord modVis">
          <ac:chgData name="Huyền Nguyễn" userId="ee48879bf47bc5e0" providerId="LiveId" clId="{6332C565-CC3C-4665-9406-62AEC6A61658}" dt="2024-12-18T11:29:21.635" v="22680"/>
          <ac:spMkLst>
            <pc:docMk/>
            <pc:sldMasterMk cId="0" sldId="2147483682"/>
            <ac:spMk id="282" creationId="{E7A197D5-0914-9E5C-F616-CB684C644CEA}"/>
          </ac:spMkLst>
        </pc:spChg>
        <pc:spChg chg="add del mod ord modVis">
          <ac:chgData name="Huyền Nguyễn" userId="ee48879bf47bc5e0" providerId="LiveId" clId="{6332C565-CC3C-4665-9406-62AEC6A61658}" dt="2024-12-18T11:29:34.674" v="22760"/>
          <ac:spMkLst>
            <pc:docMk/>
            <pc:sldMasterMk cId="0" sldId="2147483682"/>
            <ac:spMk id="283" creationId="{1C0DD497-C417-9CA8-CABF-E81C382C068B}"/>
          </ac:spMkLst>
        </pc:spChg>
        <pc:spChg chg="add del mod ord modVis">
          <ac:chgData name="Huyền Nguyễn" userId="ee48879bf47bc5e0" providerId="LiveId" clId="{6332C565-CC3C-4665-9406-62AEC6A61658}" dt="2024-12-18T11:29:49.216" v="22844"/>
          <ac:spMkLst>
            <pc:docMk/>
            <pc:sldMasterMk cId="0" sldId="2147483682"/>
            <ac:spMk id="284" creationId="{434890D9-CA8C-D822-9EAD-4A5257AD0852}"/>
          </ac:spMkLst>
        </pc:spChg>
        <pc:spChg chg="add del mod ord modVis">
          <ac:chgData name="Huyền Nguyễn" userId="ee48879bf47bc5e0" providerId="LiveId" clId="{6332C565-CC3C-4665-9406-62AEC6A61658}" dt="2024-12-18T11:30:06.573" v="22915"/>
          <ac:spMkLst>
            <pc:docMk/>
            <pc:sldMasterMk cId="0" sldId="2147483682"/>
            <ac:spMk id="285" creationId="{711AEAD0-EF63-D1E9-0EF8-036A46A5F415}"/>
          </ac:spMkLst>
        </pc:spChg>
        <pc:spChg chg="add del mod ord modVis">
          <ac:chgData name="Huyền Nguyễn" userId="ee48879bf47bc5e0" providerId="LiveId" clId="{6332C565-CC3C-4665-9406-62AEC6A61658}" dt="2024-12-18T11:30:21.433" v="22985"/>
          <ac:spMkLst>
            <pc:docMk/>
            <pc:sldMasterMk cId="0" sldId="2147483682"/>
            <ac:spMk id="286" creationId="{2CDF5F2F-0B3D-DC6B-FE9E-972ECE1B00E0}"/>
          </ac:spMkLst>
        </pc:spChg>
        <pc:spChg chg="add del mod ord modVis">
          <ac:chgData name="Huyền Nguyễn" userId="ee48879bf47bc5e0" providerId="LiveId" clId="{6332C565-CC3C-4665-9406-62AEC6A61658}" dt="2024-12-18T11:30:36.641" v="23070"/>
          <ac:spMkLst>
            <pc:docMk/>
            <pc:sldMasterMk cId="0" sldId="2147483682"/>
            <ac:spMk id="287" creationId="{8AF51573-B3AB-C555-3EDB-468AE34D7561}"/>
          </ac:spMkLst>
        </pc:spChg>
        <pc:spChg chg="add del mod ord modVis">
          <ac:chgData name="Huyền Nguyễn" userId="ee48879bf47bc5e0" providerId="LiveId" clId="{6332C565-CC3C-4665-9406-62AEC6A61658}" dt="2024-12-18T11:30:49.281" v="23154"/>
          <ac:spMkLst>
            <pc:docMk/>
            <pc:sldMasterMk cId="0" sldId="2147483682"/>
            <ac:spMk id="288" creationId="{8A93D5C7-BCA6-69EF-31D1-F633CC57000E}"/>
          </ac:spMkLst>
        </pc:spChg>
        <pc:spChg chg="add del mod ord modVis">
          <ac:chgData name="Huyền Nguyễn" userId="ee48879bf47bc5e0" providerId="LiveId" clId="{6332C565-CC3C-4665-9406-62AEC6A61658}" dt="2024-12-18T11:31:02.023" v="23225"/>
          <ac:spMkLst>
            <pc:docMk/>
            <pc:sldMasterMk cId="0" sldId="2147483682"/>
            <ac:spMk id="289" creationId="{60904FEB-135A-ACEF-8E53-3EF09F52C1EB}"/>
          </ac:spMkLst>
        </pc:spChg>
        <pc:spChg chg="add del mod ord modVis">
          <ac:chgData name="Huyền Nguyễn" userId="ee48879bf47bc5e0" providerId="LiveId" clId="{6332C565-CC3C-4665-9406-62AEC6A61658}" dt="2024-12-18T11:31:16.336" v="23297"/>
          <ac:spMkLst>
            <pc:docMk/>
            <pc:sldMasterMk cId="0" sldId="2147483682"/>
            <ac:spMk id="290" creationId="{CE11B469-BA24-92DF-1383-FB440685BE52}"/>
          </ac:spMkLst>
        </pc:spChg>
        <pc:spChg chg="add del mod ord modVis">
          <ac:chgData name="Huyền Nguyễn" userId="ee48879bf47bc5e0" providerId="LiveId" clId="{6332C565-CC3C-4665-9406-62AEC6A61658}" dt="2024-12-18T11:31:35.845" v="23365"/>
          <ac:spMkLst>
            <pc:docMk/>
            <pc:sldMasterMk cId="0" sldId="2147483682"/>
            <ac:spMk id="291" creationId="{7006E8B5-B41D-33F6-A99C-1E12DD5792E7}"/>
          </ac:spMkLst>
        </pc:spChg>
        <pc:spChg chg="add del mod ord modVis">
          <ac:chgData name="Huyền Nguyễn" userId="ee48879bf47bc5e0" providerId="LiveId" clId="{6332C565-CC3C-4665-9406-62AEC6A61658}" dt="2024-12-18T11:31:48.759" v="23435"/>
          <ac:spMkLst>
            <pc:docMk/>
            <pc:sldMasterMk cId="0" sldId="2147483682"/>
            <ac:spMk id="292" creationId="{EED5A96F-69B7-C8A8-9AAD-489BE61873F5}"/>
          </ac:spMkLst>
        </pc:spChg>
        <pc:spChg chg="add del mod ord modVis">
          <ac:chgData name="Huyền Nguyễn" userId="ee48879bf47bc5e0" providerId="LiveId" clId="{6332C565-CC3C-4665-9406-62AEC6A61658}" dt="2024-12-18T11:32:02.242" v="23508"/>
          <ac:spMkLst>
            <pc:docMk/>
            <pc:sldMasterMk cId="0" sldId="2147483682"/>
            <ac:spMk id="293" creationId="{7264320C-0017-7226-B862-BCF4289E632F}"/>
          </ac:spMkLst>
        </pc:spChg>
        <pc:spChg chg="add del mod ord modVis">
          <ac:chgData name="Huyền Nguyễn" userId="ee48879bf47bc5e0" providerId="LiveId" clId="{6332C565-CC3C-4665-9406-62AEC6A61658}" dt="2024-12-18T11:32:15.385" v="23591"/>
          <ac:spMkLst>
            <pc:docMk/>
            <pc:sldMasterMk cId="0" sldId="2147483682"/>
            <ac:spMk id="294" creationId="{40947B72-2D8B-D8B6-D293-940F267E3BA1}"/>
          </ac:spMkLst>
        </pc:spChg>
        <pc:spChg chg="add del mod ord modVis">
          <ac:chgData name="Huyền Nguyễn" userId="ee48879bf47bc5e0" providerId="LiveId" clId="{6332C565-CC3C-4665-9406-62AEC6A61658}" dt="2024-12-18T11:33:07.512" v="23662"/>
          <ac:spMkLst>
            <pc:docMk/>
            <pc:sldMasterMk cId="0" sldId="2147483682"/>
            <ac:spMk id="295" creationId="{770B5B05-6D59-9D5B-7EEF-D03A9B0A2B5E}"/>
          </ac:spMkLst>
        </pc:spChg>
        <pc:spChg chg="add del mod ord modVis">
          <ac:chgData name="Huyền Nguyễn" userId="ee48879bf47bc5e0" providerId="LiveId" clId="{6332C565-CC3C-4665-9406-62AEC6A61658}" dt="2024-12-18T11:33:22.120" v="23730"/>
          <ac:spMkLst>
            <pc:docMk/>
            <pc:sldMasterMk cId="0" sldId="2147483682"/>
            <ac:spMk id="296" creationId="{37389630-3FEA-546E-7AC0-1319AC2C6686}"/>
          </ac:spMkLst>
        </pc:spChg>
        <pc:spChg chg="add del mod ord modVis">
          <ac:chgData name="Huyền Nguyễn" userId="ee48879bf47bc5e0" providerId="LiveId" clId="{6332C565-CC3C-4665-9406-62AEC6A61658}" dt="2024-12-18T11:36:26.585" v="23801"/>
          <ac:spMkLst>
            <pc:docMk/>
            <pc:sldMasterMk cId="0" sldId="2147483682"/>
            <ac:spMk id="297" creationId="{3832B06B-9FB3-3CB1-B373-3373177A2880}"/>
          </ac:spMkLst>
        </pc:spChg>
        <pc:spChg chg="add del mod ord modVis">
          <ac:chgData name="Huyền Nguyễn" userId="ee48879bf47bc5e0" providerId="LiveId" clId="{6332C565-CC3C-4665-9406-62AEC6A61658}" dt="2024-12-18T11:36:39.757" v="23877"/>
          <ac:spMkLst>
            <pc:docMk/>
            <pc:sldMasterMk cId="0" sldId="2147483682"/>
            <ac:spMk id="298" creationId="{4D2E0F4E-7EDC-5044-AF23-9272FD769C82}"/>
          </ac:spMkLst>
        </pc:spChg>
        <pc:spChg chg="add del mod ord modVis">
          <ac:chgData name="Huyền Nguyễn" userId="ee48879bf47bc5e0" providerId="LiveId" clId="{6332C565-CC3C-4665-9406-62AEC6A61658}" dt="2024-12-18T11:36:52.329" v="23950"/>
          <ac:spMkLst>
            <pc:docMk/>
            <pc:sldMasterMk cId="0" sldId="2147483682"/>
            <ac:spMk id="299" creationId="{A1C2DDF9-FCED-F664-F1F9-64E9A34488C1}"/>
          </ac:spMkLst>
        </pc:spChg>
        <pc:spChg chg="add del mod ord modVis">
          <ac:chgData name="Huyền Nguyễn" userId="ee48879bf47bc5e0" providerId="LiveId" clId="{6332C565-CC3C-4665-9406-62AEC6A61658}" dt="2024-12-18T11:37:05.142" v="24019"/>
          <ac:spMkLst>
            <pc:docMk/>
            <pc:sldMasterMk cId="0" sldId="2147483682"/>
            <ac:spMk id="300" creationId="{20335EA6-68D0-640C-F12A-E702C30FFFA4}"/>
          </ac:spMkLst>
        </pc:spChg>
        <pc:spChg chg="add del mod ord modVis">
          <ac:chgData name="Huyền Nguyễn" userId="ee48879bf47bc5e0" providerId="LiveId" clId="{6332C565-CC3C-4665-9406-62AEC6A61658}" dt="2024-12-18T11:37:17.625" v="24093"/>
          <ac:spMkLst>
            <pc:docMk/>
            <pc:sldMasterMk cId="0" sldId="2147483682"/>
            <ac:spMk id="301" creationId="{F7E2307E-C3A0-F6BB-E797-309434C4A30C}"/>
          </ac:spMkLst>
        </pc:spChg>
        <pc:spChg chg="add del mod ord modVis">
          <ac:chgData name="Huyền Nguyễn" userId="ee48879bf47bc5e0" providerId="LiveId" clId="{6332C565-CC3C-4665-9406-62AEC6A61658}" dt="2024-12-18T11:37:30.382" v="24165"/>
          <ac:spMkLst>
            <pc:docMk/>
            <pc:sldMasterMk cId="0" sldId="2147483682"/>
            <ac:spMk id="302" creationId="{70F80C4A-7B6C-E917-B7BD-D71E9299E574}"/>
          </ac:spMkLst>
        </pc:spChg>
        <pc:spChg chg="add del mod ord modVis">
          <ac:chgData name="Huyền Nguyễn" userId="ee48879bf47bc5e0" providerId="LiveId" clId="{6332C565-CC3C-4665-9406-62AEC6A61658}" dt="2024-12-18T11:37:43.032" v="24236"/>
          <ac:spMkLst>
            <pc:docMk/>
            <pc:sldMasterMk cId="0" sldId="2147483682"/>
            <ac:spMk id="303" creationId="{B66F45F2-A4D4-5E02-AA1A-FBA1D9F8C3AE}"/>
          </ac:spMkLst>
        </pc:spChg>
        <pc:spChg chg="add del mod ord modVis">
          <ac:chgData name="Huyền Nguyễn" userId="ee48879bf47bc5e0" providerId="LiveId" clId="{6332C565-CC3C-4665-9406-62AEC6A61658}" dt="2024-12-18T11:37:57.548" v="24306"/>
          <ac:spMkLst>
            <pc:docMk/>
            <pc:sldMasterMk cId="0" sldId="2147483682"/>
            <ac:spMk id="304" creationId="{ED027094-3326-2139-8DDE-0C6C375A26C0}"/>
          </ac:spMkLst>
        </pc:spChg>
        <pc:spChg chg="add del mod ord modVis">
          <ac:chgData name="Huyền Nguyễn" userId="ee48879bf47bc5e0" providerId="LiveId" clId="{6332C565-CC3C-4665-9406-62AEC6A61658}" dt="2024-12-18T11:38:43.357" v="24381"/>
          <ac:spMkLst>
            <pc:docMk/>
            <pc:sldMasterMk cId="0" sldId="2147483682"/>
            <ac:spMk id="305" creationId="{2FE81801-326A-D9AB-7B71-B743D79ECFF7}"/>
          </ac:spMkLst>
        </pc:spChg>
        <pc:spChg chg="add del mod ord modVis">
          <ac:chgData name="Huyền Nguyễn" userId="ee48879bf47bc5e0" providerId="LiveId" clId="{6332C565-CC3C-4665-9406-62AEC6A61658}" dt="2024-12-18T11:39:09.425" v="24454"/>
          <ac:spMkLst>
            <pc:docMk/>
            <pc:sldMasterMk cId="0" sldId="2147483682"/>
            <ac:spMk id="306" creationId="{62F94FB9-093D-0934-5971-5473578CA982}"/>
          </ac:spMkLst>
        </pc:spChg>
        <pc:spChg chg="add del mod ord modVis">
          <ac:chgData name="Huyền Nguyễn" userId="ee48879bf47bc5e0" providerId="LiveId" clId="{6332C565-CC3C-4665-9406-62AEC6A61658}" dt="2024-12-18T11:39:22.830" v="24526"/>
          <ac:spMkLst>
            <pc:docMk/>
            <pc:sldMasterMk cId="0" sldId="2147483682"/>
            <ac:spMk id="307" creationId="{DF1359CB-CEFE-8413-9D87-DEC0E183CCF9}"/>
          </ac:spMkLst>
        </pc:spChg>
        <pc:spChg chg="add del mod ord modVis">
          <ac:chgData name="Huyền Nguyễn" userId="ee48879bf47bc5e0" providerId="LiveId" clId="{6332C565-CC3C-4665-9406-62AEC6A61658}" dt="2024-12-18T11:39:35.383" v="24603"/>
          <ac:spMkLst>
            <pc:docMk/>
            <pc:sldMasterMk cId="0" sldId="2147483682"/>
            <ac:spMk id="308" creationId="{814F2038-75B9-FE2F-2425-C693A9E3898D}"/>
          </ac:spMkLst>
        </pc:spChg>
        <pc:spChg chg="add del mod ord modVis">
          <ac:chgData name="Huyền Nguyễn" userId="ee48879bf47bc5e0" providerId="LiveId" clId="{6332C565-CC3C-4665-9406-62AEC6A61658}" dt="2024-12-18T11:39:47.924" v="24675"/>
          <ac:spMkLst>
            <pc:docMk/>
            <pc:sldMasterMk cId="0" sldId="2147483682"/>
            <ac:spMk id="309" creationId="{803DECE5-2F2C-157D-ED33-FE1F9239083E}"/>
          </ac:spMkLst>
        </pc:spChg>
        <pc:spChg chg="add del mod ord modVis">
          <ac:chgData name="Huyền Nguyễn" userId="ee48879bf47bc5e0" providerId="LiveId" clId="{6332C565-CC3C-4665-9406-62AEC6A61658}" dt="2024-12-18T11:40:02.138" v="24745"/>
          <ac:spMkLst>
            <pc:docMk/>
            <pc:sldMasterMk cId="0" sldId="2147483682"/>
            <ac:spMk id="310" creationId="{142F3E67-2F69-5BA8-63E4-7A138D735931}"/>
          </ac:spMkLst>
        </pc:spChg>
        <pc:spChg chg="add del mod ord modVis">
          <ac:chgData name="Huyền Nguyễn" userId="ee48879bf47bc5e0" providerId="LiveId" clId="{6332C565-CC3C-4665-9406-62AEC6A61658}" dt="2024-12-18T11:40:15.870" v="24815"/>
          <ac:spMkLst>
            <pc:docMk/>
            <pc:sldMasterMk cId="0" sldId="2147483682"/>
            <ac:spMk id="311" creationId="{A7B04C49-D0E0-A7F0-719A-B902ED1FC068}"/>
          </ac:spMkLst>
        </pc:spChg>
        <pc:spChg chg="add del mod ord modVis">
          <ac:chgData name="Huyền Nguyễn" userId="ee48879bf47bc5e0" providerId="LiveId" clId="{6332C565-CC3C-4665-9406-62AEC6A61658}" dt="2024-12-18T11:40:30.485" v="24883"/>
          <ac:spMkLst>
            <pc:docMk/>
            <pc:sldMasterMk cId="0" sldId="2147483682"/>
            <ac:spMk id="312" creationId="{C243B170-63B6-578C-B9D7-94DD901DE2F7}"/>
          </ac:spMkLst>
        </pc:spChg>
        <pc:spChg chg="add del mod ord modVis">
          <ac:chgData name="Huyền Nguyễn" userId="ee48879bf47bc5e0" providerId="LiveId" clId="{6332C565-CC3C-4665-9406-62AEC6A61658}" dt="2024-12-18T12:58:15.129" v="24953"/>
          <ac:spMkLst>
            <pc:docMk/>
            <pc:sldMasterMk cId="0" sldId="2147483682"/>
            <ac:spMk id="313" creationId="{917FF111-FC69-D8EC-C695-ED1393DFD8BF}"/>
          </ac:spMkLst>
        </pc:spChg>
        <pc:spChg chg="add del mod ord modVis">
          <ac:chgData name="Huyền Nguyễn" userId="ee48879bf47bc5e0" providerId="LiveId" clId="{6332C565-CC3C-4665-9406-62AEC6A61658}" dt="2024-12-18T12:58:28.884" v="25024"/>
          <ac:spMkLst>
            <pc:docMk/>
            <pc:sldMasterMk cId="0" sldId="2147483682"/>
            <ac:spMk id="314" creationId="{5F901DED-1ED1-6B50-A945-0C891A46343A}"/>
          </ac:spMkLst>
        </pc:spChg>
        <pc:spChg chg="add del mod ord modVis">
          <ac:chgData name="Huyền Nguyễn" userId="ee48879bf47bc5e0" providerId="LiveId" clId="{6332C565-CC3C-4665-9406-62AEC6A61658}" dt="2024-12-18T12:58:40.406" v="25092"/>
          <ac:spMkLst>
            <pc:docMk/>
            <pc:sldMasterMk cId="0" sldId="2147483682"/>
            <ac:spMk id="315" creationId="{5528236C-B78D-5607-37ED-CD1AAD5AF1A7}"/>
          </ac:spMkLst>
        </pc:spChg>
        <pc:spChg chg="add del mod ord modVis">
          <ac:chgData name="Huyền Nguyễn" userId="ee48879bf47bc5e0" providerId="LiveId" clId="{6332C565-CC3C-4665-9406-62AEC6A61658}" dt="2024-12-18T12:58:51.798" v="25167"/>
          <ac:spMkLst>
            <pc:docMk/>
            <pc:sldMasterMk cId="0" sldId="2147483682"/>
            <ac:spMk id="316" creationId="{E3F026F9-60B9-C97E-3BF7-2F8161AED039}"/>
          </ac:spMkLst>
        </pc:spChg>
        <pc:spChg chg="add del mod ord modVis">
          <ac:chgData name="Huyền Nguyễn" userId="ee48879bf47bc5e0" providerId="LiveId" clId="{6332C565-CC3C-4665-9406-62AEC6A61658}" dt="2024-12-18T12:59:03.681" v="25238"/>
          <ac:spMkLst>
            <pc:docMk/>
            <pc:sldMasterMk cId="0" sldId="2147483682"/>
            <ac:spMk id="317" creationId="{C2BA827D-40F0-4998-9344-191B47F275E4}"/>
          </ac:spMkLst>
        </pc:spChg>
        <pc:spChg chg="add del mod ord modVis">
          <ac:chgData name="Huyền Nguyễn" userId="ee48879bf47bc5e0" providerId="LiveId" clId="{6332C565-CC3C-4665-9406-62AEC6A61658}" dt="2024-12-18T12:59:15.253" v="25308"/>
          <ac:spMkLst>
            <pc:docMk/>
            <pc:sldMasterMk cId="0" sldId="2147483682"/>
            <ac:spMk id="318" creationId="{C55EAD7E-74EE-C982-46CC-44F262C4A940}"/>
          </ac:spMkLst>
        </pc:spChg>
        <pc:spChg chg="add del mod ord modVis">
          <ac:chgData name="Huyền Nguyễn" userId="ee48879bf47bc5e0" providerId="LiveId" clId="{6332C565-CC3C-4665-9406-62AEC6A61658}" dt="2024-12-18T12:59:26.763" v="25377"/>
          <ac:spMkLst>
            <pc:docMk/>
            <pc:sldMasterMk cId="0" sldId="2147483682"/>
            <ac:spMk id="319" creationId="{5F961954-972F-6A6E-6528-2DD8C1584E24}"/>
          </ac:spMkLst>
        </pc:spChg>
        <pc:spChg chg="add del mod ord modVis">
          <ac:chgData name="Huyền Nguyễn" userId="ee48879bf47bc5e0" providerId="LiveId" clId="{6332C565-CC3C-4665-9406-62AEC6A61658}" dt="2024-12-18T12:59:38.325" v="25449"/>
          <ac:spMkLst>
            <pc:docMk/>
            <pc:sldMasterMk cId="0" sldId="2147483682"/>
            <ac:spMk id="320" creationId="{1513E33B-A74A-8C11-9496-960B24E78129}"/>
          </ac:spMkLst>
        </pc:spChg>
        <pc:spChg chg="add del mod ord modVis">
          <ac:chgData name="Huyền Nguyễn" userId="ee48879bf47bc5e0" providerId="LiveId" clId="{6332C565-CC3C-4665-9406-62AEC6A61658}" dt="2024-12-18T12:59:50.250" v="25520"/>
          <ac:spMkLst>
            <pc:docMk/>
            <pc:sldMasterMk cId="0" sldId="2147483682"/>
            <ac:spMk id="321" creationId="{2CE131A5-F76B-1881-EDCC-2865D772E7DB}"/>
          </ac:spMkLst>
        </pc:spChg>
        <pc:spChg chg="add del mod ord modVis">
          <ac:chgData name="Huyền Nguyễn" userId="ee48879bf47bc5e0" providerId="LiveId" clId="{6332C565-CC3C-4665-9406-62AEC6A61658}" dt="2024-12-18T13:00:01.906" v="25592"/>
          <ac:spMkLst>
            <pc:docMk/>
            <pc:sldMasterMk cId="0" sldId="2147483682"/>
            <ac:spMk id="322" creationId="{F6F61388-1868-6B94-3849-45070C49AEAE}"/>
          </ac:spMkLst>
        </pc:spChg>
        <pc:spChg chg="add del mod ord modVis">
          <ac:chgData name="Huyền Nguyễn" userId="ee48879bf47bc5e0" providerId="LiveId" clId="{6332C565-CC3C-4665-9406-62AEC6A61658}" dt="2024-12-18T13:00:14.481" v="25660"/>
          <ac:spMkLst>
            <pc:docMk/>
            <pc:sldMasterMk cId="0" sldId="2147483682"/>
            <ac:spMk id="323" creationId="{0CF865E8-28CD-16D6-7CD3-6B02D5B24628}"/>
          </ac:spMkLst>
        </pc:spChg>
        <pc:spChg chg="add del mod ord modVis">
          <ac:chgData name="Huyền Nguyễn" userId="ee48879bf47bc5e0" providerId="LiveId" clId="{6332C565-CC3C-4665-9406-62AEC6A61658}" dt="2024-12-18T13:00:39.581" v="25730"/>
          <ac:spMkLst>
            <pc:docMk/>
            <pc:sldMasterMk cId="0" sldId="2147483682"/>
            <ac:spMk id="324" creationId="{78BBE416-74E8-41A7-426D-0FB7FFBC7AC8}"/>
          </ac:spMkLst>
        </pc:spChg>
        <pc:spChg chg="add del mod ord modVis">
          <ac:chgData name="Huyền Nguyễn" userId="ee48879bf47bc5e0" providerId="LiveId" clId="{6332C565-CC3C-4665-9406-62AEC6A61658}" dt="2024-12-18T13:00:52.925" v="25798"/>
          <ac:spMkLst>
            <pc:docMk/>
            <pc:sldMasterMk cId="0" sldId="2147483682"/>
            <ac:spMk id="325" creationId="{6143A92A-BBEE-1369-EAE7-B37E15CD5F14}"/>
          </ac:spMkLst>
        </pc:spChg>
        <pc:spChg chg="add del mod ord modVis">
          <ac:chgData name="Huyền Nguyễn" userId="ee48879bf47bc5e0" providerId="LiveId" clId="{6332C565-CC3C-4665-9406-62AEC6A61658}" dt="2024-12-18T13:02:13.105" v="25878"/>
          <ac:spMkLst>
            <pc:docMk/>
            <pc:sldMasterMk cId="0" sldId="2147483682"/>
            <ac:spMk id="326" creationId="{C0000C7C-82C2-29D3-754E-487AF9F86D27}"/>
          </ac:spMkLst>
        </pc:spChg>
        <pc:spChg chg="add del mod ord modVis">
          <ac:chgData name="Huyền Nguyễn" userId="ee48879bf47bc5e0" providerId="LiveId" clId="{6332C565-CC3C-4665-9406-62AEC6A61658}" dt="2024-12-18T13:02:24.668" v="26009"/>
          <ac:spMkLst>
            <pc:docMk/>
            <pc:sldMasterMk cId="0" sldId="2147483682"/>
            <ac:spMk id="327" creationId="{055A9079-F799-FB6B-1298-DE27F8B3E81D}"/>
          </ac:spMkLst>
        </pc:spChg>
        <pc:spChg chg="add del mod ord modVis">
          <ac:chgData name="Huyền Nguyễn" userId="ee48879bf47bc5e0" providerId="LiveId" clId="{6332C565-CC3C-4665-9406-62AEC6A61658}" dt="2024-12-18T13:03:57.152" v="26078"/>
          <ac:spMkLst>
            <pc:docMk/>
            <pc:sldMasterMk cId="0" sldId="2147483682"/>
            <ac:spMk id="328" creationId="{73F9511F-A750-D223-2DB9-8C75E2E725DE}"/>
          </ac:spMkLst>
        </pc:spChg>
        <pc:spChg chg="add del mod ord modVis">
          <ac:chgData name="Huyền Nguyễn" userId="ee48879bf47bc5e0" providerId="LiveId" clId="{6332C565-CC3C-4665-9406-62AEC6A61658}" dt="2024-12-18T13:04:09.166" v="26148"/>
          <ac:spMkLst>
            <pc:docMk/>
            <pc:sldMasterMk cId="0" sldId="2147483682"/>
            <ac:spMk id="329" creationId="{07E46920-C59D-F6B0-D457-50FC6A362E45}"/>
          </ac:spMkLst>
        </pc:spChg>
        <pc:spChg chg="add del mod ord modVis">
          <ac:chgData name="Huyền Nguyễn" userId="ee48879bf47bc5e0" providerId="LiveId" clId="{6332C565-CC3C-4665-9406-62AEC6A61658}" dt="2024-12-18T13:04:22.220" v="26216"/>
          <ac:spMkLst>
            <pc:docMk/>
            <pc:sldMasterMk cId="0" sldId="2147483682"/>
            <ac:spMk id="330" creationId="{B86D1384-C0B4-2DDA-3841-4029E4DE33B3}"/>
          </ac:spMkLst>
        </pc:spChg>
        <pc:spChg chg="add del mod ord modVis">
          <ac:chgData name="Huyền Nguyễn" userId="ee48879bf47bc5e0" providerId="LiveId" clId="{6332C565-CC3C-4665-9406-62AEC6A61658}" dt="2024-12-18T13:04:33.679" v="26286"/>
          <ac:spMkLst>
            <pc:docMk/>
            <pc:sldMasterMk cId="0" sldId="2147483682"/>
            <ac:spMk id="331" creationId="{ED231EF3-746A-1014-4D3F-E47A8D6CE6A1}"/>
          </ac:spMkLst>
        </pc:spChg>
        <pc:spChg chg="add del mod ord modVis">
          <ac:chgData name="Huyền Nguyễn" userId="ee48879bf47bc5e0" providerId="LiveId" clId="{6332C565-CC3C-4665-9406-62AEC6A61658}" dt="2024-12-18T13:04:46.961" v="26355"/>
          <ac:spMkLst>
            <pc:docMk/>
            <pc:sldMasterMk cId="0" sldId="2147483682"/>
            <ac:spMk id="332" creationId="{6A0F5B61-4A95-3134-EED6-6E1F5EF3A5FB}"/>
          </ac:spMkLst>
        </pc:spChg>
        <pc:spChg chg="add del mod ord modVis">
          <ac:chgData name="Huyền Nguyễn" userId="ee48879bf47bc5e0" providerId="LiveId" clId="{6332C565-CC3C-4665-9406-62AEC6A61658}" dt="2024-12-18T13:05:11.781" v="26427"/>
          <ac:spMkLst>
            <pc:docMk/>
            <pc:sldMasterMk cId="0" sldId="2147483682"/>
            <ac:spMk id="333" creationId="{F3C6C68E-BD64-A241-A940-1298D6FC6997}"/>
          </ac:spMkLst>
        </pc:spChg>
        <pc:spChg chg="add del mod ord modVis">
          <ac:chgData name="Huyền Nguyễn" userId="ee48879bf47bc5e0" providerId="LiveId" clId="{6332C565-CC3C-4665-9406-62AEC6A61658}" dt="2024-12-18T13:05:23.080" v="26497"/>
          <ac:spMkLst>
            <pc:docMk/>
            <pc:sldMasterMk cId="0" sldId="2147483682"/>
            <ac:spMk id="334" creationId="{CD1B8D36-8547-19D8-DDB0-51DEC7D8AAAC}"/>
          </ac:spMkLst>
        </pc:spChg>
        <pc:spChg chg="add del mod ord modVis">
          <ac:chgData name="Huyền Nguyễn" userId="ee48879bf47bc5e0" providerId="LiveId" clId="{6332C565-CC3C-4665-9406-62AEC6A61658}" dt="2024-12-18T13:05:36.824" v="26565"/>
          <ac:spMkLst>
            <pc:docMk/>
            <pc:sldMasterMk cId="0" sldId="2147483682"/>
            <ac:spMk id="335" creationId="{F1F0845F-54F5-808E-14FC-6152356AC262}"/>
          </ac:spMkLst>
        </pc:spChg>
        <pc:spChg chg="add del mod ord modVis">
          <ac:chgData name="Huyền Nguyễn" userId="ee48879bf47bc5e0" providerId="LiveId" clId="{6332C565-CC3C-4665-9406-62AEC6A61658}" dt="2024-12-18T13:06:41.466" v="26636"/>
          <ac:spMkLst>
            <pc:docMk/>
            <pc:sldMasterMk cId="0" sldId="2147483682"/>
            <ac:spMk id="336" creationId="{D693F839-1B2A-EB19-3069-7A0BE096A1A2}"/>
          </ac:spMkLst>
        </pc:spChg>
        <pc:spChg chg="add del mod ord modVis">
          <ac:chgData name="Huyền Nguyễn" userId="ee48879bf47bc5e0" providerId="LiveId" clId="{6332C565-CC3C-4665-9406-62AEC6A61658}" dt="2024-12-18T13:06:53.201" v="26708"/>
          <ac:spMkLst>
            <pc:docMk/>
            <pc:sldMasterMk cId="0" sldId="2147483682"/>
            <ac:spMk id="337" creationId="{B8F159DC-3EAD-7C07-60CF-239C648FB11B}"/>
          </ac:spMkLst>
        </pc:spChg>
        <pc:spChg chg="add del mod ord modVis">
          <ac:chgData name="Huyền Nguyễn" userId="ee48879bf47bc5e0" providerId="LiveId" clId="{6332C565-CC3C-4665-9406-62AEC6A61658}" dt="2024-12-18T13:07:07.258" v="26778"/>
          <ac:spMkLst>
            <pc:docMk/>
            <pc:sldMasterMk cId="0" sldId="2147483682"/>
            <ac:spMk id="338" creationId="{9C1CFBA2-7B8A-5604-EEDD-EB05CAD50DB1}"/>
          </ac:spMkLst>
        </pc:spChg>
        <pc:spChg chg="add del mod ord modVis">
          <ac:chgData name="Huyền Nguyễn" userId="ee48879bf47bc5e0" providerId="LiveId" clId="{6332C565-CC3C-4665-9406-62AEC6A61658}" dt="2024-12-18T13:07:18.660" v="26859"/>
          <ac:spMkLst>
            <pc:docMk/>
            <pc:sldMasterMk cId="0" sldId="2147483682"/>
            <ac:spMk id="339" creationId="{8B66FFB5-4B32-4652-9FAA-B9ACFFA71E01}"/>
          </ac:spMkLst>
        </pc:spChg>
        <pc:spChg chg="add del mod ord modVis">
          <ac:chgData name="Huyền Nguyễn" userId="ee48879bf47bc5e0" providerId="LiveId" clId="{6332C565-CC3C-4665-9406-62AEC6A61658}" dt="2024-12-18T13:07:30.191" v="26933"/>
          <ac:spMkLst>
            <pc:docMk/>
            <pc:sldMasterMk cId="0" sldId="2147483682"/>
            <ac:spMk id="340" creationId="{9474C36C-03E7-D8E1-EF06-B0F4DC2A2A74}"/>
          </ac:spMkLst>
        </pc:spChg>
        <pc:spChg chg="add del mod ord modVis">
          <ac:chgData name="Huyền Nguyễn" userId="ee48879bf47bc5e0" providerId="LiveId" clId="{6332C565-CC3C-4665-9406-62AEC6A61658}" dt="2024-12-18T13:07:41.673" v="27004"/>
          <ac:spMkLst>
            <pc:docMk/>
            <pc:sldMasterMk cId="0" sldId="2147483682"/>
            <ac:spMk id="341" creationId="{459A5D3A-F2A2-7445-A985-028116306629}"/>
          </ac:spMkLst>
        </pc:spChg>
        <pc:spChg chg="add del mod ord modVis">
          <ac:chgData name="Huyền Nguyễn" userId="ee48879bf47bc5e0" providerId="LiveId" clId="{6332C565-CC3C-4665-9406-62AEC6A61658}" dt="2024-12-18T13:07:53.271" v="27073"/>
          <ac:spMkLst>
            <pc:docMk/>
            <pc:sldMasterMk cId="0" sldId="2147483682"/>
            <ac:spMk id="342" creationId="{FDE3E94B-AE86-AB20-DD0A-609A561C3185}"/>
          </ac:spMkLst>
        </pc:spChg>
        <pc:spChg chg="add del mod ord modVis">
          <ac:chgData name="Huyền Nguyễn" userId="ee48879bf47bc5e0" providerId="LiveId" clId="{6332C565-CC3C-4665-9406-62AEC6A61658}" dt="2024-12-18T13:08:04.678" v="27144"/>
          <ac:spMkLst>
            <pc:docMk/>
            <pc:sldMasterMk cId="0" sldId="2147483682"/>
            <ac:spMk id="343" creationId="{C89F41C3-F46F-2343-8AB5-73A7C1E9F78B}"/>
          </ac:spMkLst>
        </pc:spChg>
        <pc:spChg chg="add del mod ord modVis">
          <ac:chgData name="Huyền Nguyễn" userId="ee48879bf47bc5e0" providerId="LiveId" clId="{6332C565-CC3C-4665-9406-62AEC6A61658}" dt="2024-12-18T13:08:17.882" v="27213"/>
          <ac:spMkLst>
            <pc:docMk/>
            <pc:sldMasterMk cId="0" sldId="2147483682"/>
            <ac:spMk id="344" creationId="{C0A9675C-3347-58F7-A136-F7D418D28A73}"/>
          </ac:spMkLst>
        </pc:spChg>
        <pc:spChg chg="add del mod ord modVis">
          <ac:chgData name="Huyền Nguyễn" userId="ee48879bf47bc5e0" providerId="LiveId" clId="{6332C565-CC3C-4665-9406-62AEC6A61658}" dt="2024-12-18T13:08:29.861" v="27285"/>
          <ac:spMkLst>
            <pc:docMk/>
            <pc:sldMasterMk cId="0" sldId="2147483682"/>
            <ac:spMk id="345" creationId="{6C32970D-CDA3-A281-168E-32A70E7FE743}"/>
          </ac:spMkLst>
        </pc:spChg>
        <pc:spChg chg="add del mod ord modVis">
          <ac:chgData name="Huyền Nguyễn" userId="ee48879bf47bc5e0" providerId="LiveId" clId="{6332C565-CC3C-4665-9406-62AEC6A61658}" dt="2024-12-18T13:08:41.555" v="27353"/>
          <ac:spMkLst>
            <pc:docMk/>
            <pc:sldMasterMk cId="0" sldId="2147483682"/>
            <ac:spMk id="346" creationId="{6131457B-1499-4224-25F6-DCD405E494A8}"/>
          </ac:spMkLst>
        </pc:spChg>
        <pc:spChg chg="add del mod ord modVis">
          <ac:chgData name="Huyền Nguyễn" userId="ee48879bf47bc5e0" providerId="LiveId" clId="{6332C565-CC3C-4665-9406-62AEC6A61658}" dt="2024-12-18T13:09:04.181" v="27425"/>
          <ac:spMkLst>
            <pc:docMk/>
            <pc:sldMasterMk cId="0" sldId="2147483682"/>
            <ac:spMk id="347" creationId="{D9C5066B-E086-9D53-22F9-77895C4DF42A}"/>
          </ac:spMkLst>
        </pc:spChg>
        <pc:spChg chg="add del mod ord modVis">
          <ac:chgData name="Huyền Nguyễn" userId="ee48879bf47bc5e0" providerId="LiveId" clId="{6332C565-CC3C-4665-9406-62AEC6A61658}" dt="2024-12-18T13:09:41.757" v="27497"/>
          <ac:spMkLst>
            <pc:docMk/>
            <pc:sldMasterMk cId="0" sldId="2147483682"/>
            <ac:spMk id="348" creationId="{B1E0444A-A498-CF6B-AF3D-EA94DCB03DEE}"/>
          </ac:spMkLst>
        </pc:spChg>
        <pc:spChg chg="add del mod ord modVis">
          <ac:chgData name="Huyền Nguyễn" userId="ee48879bf47bc5e0" providerId="LiveId" clId="{6332C565-CC3C-4665-9406-62AEC6A61658}" dt="2024-12-18T13:09:53.446" v="27571"/>
          <ac:spMkLst>
            <pc:docMk/>
            <pc:sldMasterMk cId="0" sldId="2147483682"/>
            <ac:spMk id="349" creationId="{44AB9ACC-E6BD-A17B-B0C0-EBEEA08DCADD}"/>
          </ac:spMkLst>
        </pc:spChg>
        <pc:spChg chg="add del mod ord modVis">
          <ac:chgData name="Huyền Nguyễn" userId="ee48879bf47bc5e0" providerId="LiveId" clId="{6332C565-CC3C-4665-9406-62AEC6A61658}" dt="2024-12-18T13:10:06.303" v="27644"/>
          <ac:spMkLst>
            <pc:docMk/>
            <pc:sldMasterMk cId="0" sldId="2147483682"/>
            <ac:spMk id="350" creationId="{B8AC2272-8A88-18DF-B4E1-2C387E76E84F}"/>
          </ac:spMkLst>
        </pc:spChg>
        <pc:spChg chg="add del mod ord modVis">
          <ac:chgData name="Huyền Nguyễn" userId="ee48879bf47bc5e0" providerId="LiveId" clId="{6332C565-CC3C-4665-9406-62AEC6A61658}" dt="2024-12-18T13:10:21.246" v="27715"/>
          <ac:spMkLst>
            <pc:docMk/>
            <pc:sldMasterMk cId="0" sldId="2147483682"/>
            <ac:spMk id="351" creationId="{9CB5CE6E-9612-817C-C3AD-D8DBF58B3C73}"/>
          </ac:spMkLst>
        </pc:spChg>
        <pc:spChg chg="add del mod ord modVis">
          <ac:chgData name="Huyền Nguyễn" userId="ee48879bf47bc5e0" providerId="LiveId" clId="{6332C565-CC3C-4665-9406-62AEC6A61658}" dt="2024-12-18T13:10:32.932" v="27787"/>
          <ac:spMkLst>
            <pc:docMk/>
            <pc:sldMasterMk cId="0" sldId="2147483682"/>
            <ac:spMk id="352" creationId="{2EB47770-061E-FE6B-BABB-C88E8BE3CE12}"/>
          </ac:spMkLst>
        </pc:spChg>
        <pc:spChg chg="add del mod ord modVis">
          <ac:chgData name="Huyền Nguyễn" userId="ee48879bf47bc5e0" providerId="LiveId" clId="{6332C565-CC3C-4665-9406-62AEC6A61658}" dt="2024-12-18T13:10:44.813" v="27858"/>
          <ac:spMkLst>
            <pc:docMk/>
            <pc:sldMasterMk cId="0" sldId="2147483682"/>
            <ac:spMk id="353" creationId="{222D48B0-87C3-2ACE-DFE2-06C7A5D94B77}"/>
          </ac:spMkLst>
        </pc:spChg>
        <pc:spChg chg="add del mod ord modVis">
          <ac:chgData name="Huyền Nguyễn" userId="ee48879bf47bc5e0" providerId="LiveId" clId="{6332C565-CC3C-4665-9406-62AEC6A61658}" dt="2024-12-18T13:11:09.782" v="28037"/>
          <ac:spMkLst>
            <pc:docMk/>
            <pc:sldMasterMk cId="0" sldId="2147483682"/>
            <ac:spMk id="354" creationId="{DB3FAFE9-02DC-620C-84DF-2C80D08D7D34}"/>
          </ac:spMkLst>
        </pc:spChg>
        <pc:spChg chg="add mod ord">
          <ac:chgData name="Huyền Nguyễn" userId="ee48879bf47bc5e0" providerId="LiveId" clId="{6332C565-CC3C-4665-9406-62AEC6A61658}" dt="2024-12-18T13:10:59.622" v="28032"/>
          <ac:spMkLst>
            <pc:docMk/>
            <pc:sldMasterMk cId="0" sldId="2147483682"/>
            <ac:spMk id="355" creationId="{838D82F2-C922-2505-207F-973B8599DF33}"/>
          </ac:spMkLst>
        </pc:spChg>
        <pc:spChg chg="add del mod ord modVis">
          <ac:chgData name="Huyền Nguyễn" userId="ee48879bf47bc5e0" providerId="LiveId" clId="{6332C565-CC3C-4665-9406-62AEC6A61658}" dt="2024-12-18T13:11:21.497" v="28112"/>
          <ac:spMkLst>
            <pc:docMk/>
            <pc:sldMasterMk cId="0" sldId="2147483682"/>
            <ac:spMk id="356" creationId="{4269DB9E-19D8-4032-3252-678F6628B86E}"/>
          </ac:spMkLst>
        </pc:spChg>
        <pc:spChg chg="add del mod ord modVis">
          <ac:chgData name="Huyền Nguyễn" userId="ee48879bf47bc5e0" providerId="LiveId" clId="{6332C565-CC3C-4665-9406-62AEC6A61658}" dt="2024-12-18T13:11:33.219" v="28185"/>
          <ac:spMkLst>
            <pc:docMk/>
            <pc:sldMasterMk cId="0" sldId="2147483682"/>
            <ac:spMk id="357" creationId="{8FEBEF61-F303-FB60-7E69-D19493B9CCC2}"/>
          </ac:spMkLst>
        </pc:spChg>
        <pc:spChg chg="add del mod ord modVis">
          <ac:chgData name="Huyền Nguyễn" userId="ee48879bf47bc5e0" providerId="LiveId" clId="{6332C565-CC3C-4665-9406-62AEC6A61658}" dt="2024-12-18T13:11:44.910" v="28255"/>
          <ac:spMkLst>
            <pc:docMk/>
            <pc:sldMasterMk cId="0" sldId="2147483682"/>
            <ac:spMk id="358" creationId="{D1D8A250-29EC-D405-6A95-FEC7373B0727}"/>
          </ac:spMkLst>
        </pc:spChg>
        <pc:spChg chg="add del mod ord modVis">
          <ac:chgData name="Huyền Nguyễn" userId="ee48879bf47bc5e0" providerId="LiveId" clId="{6332C565-CC3C-4665-9406-62AEC6A61658}" dt="2024-12-18T13:11:56.640" v="28326"/>
          <ac:spMkLst>
            <pc:docMk/>
            <pc:sldMasterMk cId="0" sldId="2147483682"/>
            <ac:spMk id="359" creationId="{2BCDCF06-5C26-DAE7-EF19-0FA8F8291E7C}"/>
          </ac:spMkLst>
        </pc:spChg>
        <pc:spChg chg="add del mod ord modVis">
          <ac:chgData name="Huyền Nguyễn" userId="ee48879bf47bc5e0" providerId="LiveId" clId="{6332C565-CC3C-4665-9406-62AEC6A61658}" dt="2024-12-18T13:12:08.149" v="28399"/>
          <ac:spMkLst>
            <pc:docMk/>
            <pc:sldMasterMk cId="0" sldId="2147483682"/>
            <ac:spMk id="360" creationId="{B1F17C17-9189-A668-2B06-C8717CDF484E}"/>
          </ac:spMkLst>
        </pc:spChg>
        <pc:spChg chg="add del mod ord modVis">
          <ac:chgData name="Huyền Nguyễn" userId="ee48879bf47bc5e0" providerId="LiveId" clId="{6332C565-CC3C-4665-9406-62AEC6A61658}" dt="2024-12-18T13:12:19.747" v="28472"/>
          <ac:spMkLst>
            <pc:docMk/>
            <pc:sldMasterMk cId="0" sldId="2147483682"/>
            <ac:spMk id="361" creationId="{60108A22-B5AA-3B2C-4E21-D65FFFD0D132}"/>
          </ac:spMkLst>
        </pc:spChg>
        <pc:spChg chg="add del mod ord modVis">
          <ac:chgData name="Huyền Nguyễn" userId="ee48879bf47bc5e0" providerId="LiveId" clId="{6332C565-CC3C-4665-9406-62AEC6A61658}" dt="2024-12-18T13:12:32.105" v="28546"/>
          <ac:spMkLst>
            <pc:docMk/>
            <pc:sldMasterMk cId="0" sldId="2147483682"/>
            <ac:spMk id="362" creationId="{4573B613-4348-08E8-6227-6FE49D54EAA7}"/>
          </ac:spMkLst>
        </pc:spChg>
        <pc:spChg chg="add del mod ord modVis">
          <ac:chgData name="Huyền Nguyễn" userId="ee48879bf47bc5e0" providerId="LiveId" clId="{6332C565-CC3C-4665-9406-62AEC6A61658}" dt="2024-12-18T13:12:45.479" v="28618"/>
          <ac:spMkLst>
            <pc:docMk/>
            <pc:sldMasterMk cId="0" sldId="2147483682"/>
            <ac:spMk id="363" creationId="{C12A1772-849D-8480-1083-8D8EC80E8991}"/>
          </ac:spMkLst>
        </pc:spChg>
        <pc:spChg chg="add del mod ord modVis">
          <ac:chgData name="Huyền Nguyễn" userId="ee48879bf47bc5e0" providerId="LiveId" clId="{6332C565-CC3C-4665-9406-62AEC6A61658}" dt="2024-12-18T13:12:57.016" v="28691"/>
          <ac:spMkLst>
            <pc:docMk/>
            <pc:sldMasterMk cId="0" sldId="2147483682"/>
            <ac:spMk id="364" creationId="{450E85BC-71F9-BCB9-F818-41C531D640A3}"/>
          </ac:spMkLst>
        </pc:spChg>
        <pc:spChg chg="add del mod ord modVis">
          <ac:chgData name="Huyền Nguyễn" userId="ee48879bf47bc5e0" providerId="LiveId" clId="{6332C565-CC3C-4665-9406-62AEC6A61658}" dt="2024-12-18T13:13:37.106" v="28762"/>
          <ac:spMkLst>
            <pc:docMk/>
            <pc:sldMasterMk cId="0" sldId="2147483682"/>
            <ac:spMk id="365" creationId="{65A5CB47-A083-F50B-152F-3DFA4157C526}"/>
          </ac:spMkLst>
        </pc:spChg>
        <pc:spChg chg="add del mod ord modVis">
          <ac:chgData name="Huyền Nguyễn" userId="ee48879bf47bc5e0" providerId="LiveId" clId="{6332C565-CC3C-4665-9406-62AEC6A61658}" dt="2024-12-18T13:13:52.133" v="28831"/>
          <ac:spMkLst>
            <pc:docMk/>
            <pc:sldMasterMk cId="0" sldId="2147483682"/>
            <ac:spMk id="366" creationId="{81C895F5-9861-5780-AEB3-BDB84C9AE9E0}"/>
          </ac:spMkLst>
        </pc:spChg>
        <pc:spChg chg="add del mod ord modVis">
          <ac:chgData name="Huyền Nguyễn" userId="ee48879bf47bc5e0" providerId="LiveId" clId="{6332C565-CC3C-4665-9406-62AEC6A61658}" dt="2024-12-18T13:14:07.174" v="28900"/>
          <ac:spMkLst>
            <pc:docMk/>
            <pc:sldMasterMk cId="0" sldId="2147483682"/>
            <ac:spMk id="367" creationId="{1F7D7F3B-F477-995F-B5B1-0856F9A5AA13}"/>
          </ac:spMkLst>
        </pc:spChg>
        <pc:spChg chg="add del mod ord modVis">
          <ac:chgData name="Huyền Nguyễn" userId="ee48879bf47bc5e0" providerId="LiveId" clId="{6332C565-CC3C-4665-9406-62AEC6A61658}" dt="2024-12-18T13:14:19.428" v="28970"/>
          <ac:spMkLst>
            <pc:docMk/>
            <pc:sldMasterMk cId="0" sldId="2147483682"/>
            <ac:spMk id="368" creationId="{2A050B64-1050-C730-003B-E7568004E8E3}"/>
          </ac:spMkLst>
        </pc:spChg>
        <pc:spChg chg="add del mod ord modVis">
          <ac:chgData name="Huyền Nguyễn" userId="ee48879bf47bc5e0" providerId="LiveId" clId="{6332C565-CC3C-4665-9406-62AEC6A61658}" dt="2024-12-18T13:14:34.163" v="29040"/>
          <ac:spMkLst>
            <pc:docMk/>
            <pc:sldMasterMk cId="0" sldId="2147483682"/>
            <ac:spMk id="369" creationId="{394DD12E-EB7E-CB58-D210-D8286213A61D}"/>
          </ac:spMkLst>
        </pc:spChg>
        <pc:spChg chg="add del mod ord modVis">
          <ac:chgData name="Huyền Nguyễn" userId="ee48879bf47bc5e0" providerId="LiveId" clId="{6332C565-CC3C-4665-9406-62AEC6A61658}" dt="2024-12-18T13:14:46.980" v="29108"/>
          <ac:spMkLst>
            <pc:docMk/>
            <pc:sldMasterMk cId="0" sldId="2147483682"/>
            <ac:spMk id="370" creationId="{3745AC78-961A-D5F3-A2FC-52086EA44ED7}"/>
          </ac:spMkLst>
        </pc:spChg>
        <pc:spChg chg="add del mod ord modVis">
          <ac:chgData name="Huyền Nguyễn" userId="ee48879bf47bc5e0" providerId="LiveId" clId="{6332C565-CC3C-4665-9406-62AEC6A61658}" dt="2024-12-18T13:14:58.853" v="29182"/>
          <ac:spMkLst>
            <pc:docMk/>
            <pc:sldMasterMk cId="0" sldId="2147483682"/>
            <ac:spMk id="371" creationId="{E7C7D02F-5787-C3A9-F1C7-A26608A55106}"/>
          </ac:spMkLst>
        </pc:spChg>
        <pc:spChg chg="add del mod ord modVis">
          <ac:chgData name="Huyền Nguyễn" userId="ee48879bf47bc5e0" providerId="LiveId" clId="{6332C565-CC3C-4665-9406-62AEC6A61658}" dt="2024-12-18T13:15:10.597" v="29262"/>
          <ac:spMkLst>
            <pc:docMk/>
            <pc:sldMasterMk cId="0" sldId="2147483682"/>
            <ac:spMk id="372" creationId="{43E16C73-D9CD-6975-3093-6D30CB917BAE}"/>
          </ac:spMkLst>
        </pc:spChg>
        <pc:spChg chg="add del mod ord modVis">
          <ac:chgData name="Huyền Nguyễn" userId="ee48879bf47bc5e0" providerId="LiveId" clId="{6332C565-CC3C-4665-9406-62AEC6A61658}" dt="2024-12-18T13:15:22.138" v="29337"/>
          <ac:spMkLst>
            <pc:docMk/>
            <pc:sldMasterMk cId="0" sldId="2147483682"/>
            <ac:spMk id="373" creationId="{C9906C3F-030F-F14C-1CD6-730232ACABEE}"/>
          </ac:spMkLst>
        </pc:spChg>
        <pc:spChg chg="add del mod ord modVis">
          <ac:chgData name="Huyền Nguyễn" userId="ee48879bf47bc5e0" providerId="LiveId" clId="{6332C565-CC3C-4665-9406-62AEC6A61658}" dt="2024-12-18T13:15:35.666" v="29407"/>
          <ac:spMkLst>
            <pc:docMk/>
            <pc:sldMasterMk cId="0" sldId="2147483682"/>
            <ac:spMk id="374" creationId="{293FC58A-DFB4-B2E7-8E6B-484FA277F33E}"/>
          </ac:spMkLst>
        </pc:spChg>
        <pc:spChg chg="add del mod ord modVis">
          <ac:chgData name="Huyền Nguyễn" userId="ee48879bf47bc5e0" providerId="LiveId" clId="{6332C565-CC3C-4665-9406-62AEC6A61658}" dt="2024-12-18T13:15:47.615" v="29477"/>
          <ac:spMkLst>
            <pc:docMk/>
            <pc:sldMasterMk cId="0" sldId="2147483682"/>
            <ac:spMk id="375" creationId="{54CD576B-5A60-5C92-2F8F-9675898497C8}"/>
          </ac:spMkLst>
        </pc:spChg>
        <pc:spChg chg="add del mod ord modVis">
          <ac:chgData name="Huyền Nguyễn" userId="ee48879bf47bc5e0" providerId="LiveId" clId="{6332C565-CC3C-4665-9406-62AEC6A61658}" dt="2024-12-18T13:15:59.325" v="29548"/>
          <ac:spMkLst>
            <pc:docMk/>
            <pc:sldMasterMk cId="0" sldId="2147483682"/>
            <ac:spMk id="376" creationId="{4AE3F526-1C91-E18A-F943-0C3E56876816}"/>
          </ac:spMkLst>
        </pc:spChg>
        <pc:spChg chg="add del mod ord modVis">
          <ac:chgData name="Huyền Nguyễn" userId="ee48879bf47bc5e0" providerId="LiveId" clId="{6332C565-CC3C-4665-9406-62AEC6A61658}" dt="2024-12-18T13:16:13.064" v="29621"/>
          <ac:spMkLst>
            <pc:docMk/>
            <pc:sldMasterMk cId="0" sldId="2147483682"/>
            <ac:spMk id="377" creationId="{9F2FC43B-386D-26CA-E7A5-6A2081B961AF}"/>
          </ac:spMkLst>
        </pc:spChg>
        <pc:spChg chg="add del mod ord modVis">
          <ac:chgData name="Huyền Nguyễn" userId="ee48879bf47bc5e0" providerId="LiveId" clId="{6332C565-CC3C-4665-9406-62AEC6A61658}" dt="2024-12-18T13:16:24.945" v="29691"/>
          <ac:spMkLst>
            <pc:docMk/>
            <pc:sldMasterMk cId="0" sldId="2147483682"/>
            <ac:spMk id="378" creationId="{897F4922-8B1E-318A-F3BB-0389ED15E62C}"/>
          </ac:spMkLst>
        </pc:spChg>
        <pc:spChg chg="add del mod ord modVis">
          <ac:chgData name="Huyền Nguyễn" userId="ee48879bf47bc5e0" providerId="LiveId" clId="{6332C565-CC3C-4665-9406-62AEC6A61658}" dt="2024-12-18T13:16:36.562" v="29771"/>
          <ac:spMkLst>
            <pc:docMk/>
            <pc:sldMasterMk cId="0" sldId="2147483682"/>
            <ac:spMk id="379" creationId="{64627FAB-19F0-F65E-3CB1-8719F3861941}"/>
          </ac:spMkLst>
        </pc:spChg>
        <pc:spChg chg="add del mod ord modVis">
          <ac:chgData name="Huyền Nguyễn" userId="ee48879bf47bc5e0" providerId="LiveId" clId="{6332C565-CC3C-4665-9406-62AEC6A61658}" dt="2024-12-18T13:17:08.782" v="29841"/>
          <ac:spMkLst>
            <pc:docMk/>
            <pc:sldMasterMk cId="0" sldId="2147483682"/>
            <ac:spMk id="380" creationId="{7B2A4748-B386-A0AB-12F2-675E45F27B19}"/>
          </ac:spMkLst>
        </pc:spChg>
        <pc:spChg chg="add del mod ord modVis">
          <ac:chgData name="Huyền Nguyễn" userId="ee48879bf47bc5e0" providerId="LiveId" clId="{6332C565-CC3C-4665-9406-62AEC6A61658}" dt="2024-12-18T13:17:38.528" v="29914"/>
          <ac:spMkLst>
            <pc:docMk/>
            <pc:sldMasterMk cId="0" sldId="2147483682"/>
            <ac:spMk id="381" creationId="{7A89872E-2BF9-6A4B-5351-A80256D26B2B}"/>
          </ac:spMkLst>
        </pc:spChg>
        <pc:spChg chg="add del mod ord modVis">
          <ac:chgData name="Huyền Nguyễn" userId="ee48879bf47bc5e0" providerId="LiveId" clId="{6332C565-CC3C-4665-9406-62AEC6A61658}" dt="2024-12-18T13:17:51.663" v="29983"/>
          <ac:spMkLst>
            <pc:docMk/>
            <pc:sldMasterMk cId="0" sldId="2147483682"/>
            <ac:spMk id="382" creationId="{629C238B-461A-AF9D-DF5C-2A9643361070}"/>
          </ac:spMkLst>
        </pc:spChg>
        <pc:spChg chg="add del mod ord modVis">
          <ac:chgData name="Huyền Nguyễn" userId="ee48879bf47bc5e0" providerId="LiveId" clId="{6332C565-CC3C-4665-9406-62AEC6A61658}" dt="2024-12-18T13:18:02.892" v="30052"/>
          <ac:spMkLst>
            <pc:docMk/>
            <pc:sldMasterMk cId="0" sldId="2147483682"/>
            <ac:spMk id="383" creationId="{77E4D9B8-CEB2-955F-91EB-A8AAF64E4D71}"/>
          </ac:spMkLst>
        </pc:spChg>
        <pc:spChg chg="add del mod ord modVis">
          <ac:chgData name="Huyền Nguyễn" userId="ee48879bf47bc5e0" providerId="LiveId" clId="{6332C565-CC3C-4665-9406-62AEC6A61658}" dt="2024-12-18T13:18:14.089" v="30120"/>
          <ac:spMkLst>
            <pc:docMk/>
            <pc:sldMasterMk cId="0" sldId="2147483682"/>
            <ac:spMk id="384" creationId="{E70A9DB9-04C3-FB27-BC54-8DD8997E67E8}"/>
          </ac:spMkLst>
        </pc:spChg>
        <pc:spChg chg="add del mod ord modVis">
          <ac:chgData name="Huyền Nguyễn" userId="ee48879bf47bc5e0" providerId="LiveId" clId="{6332C565-CC3C-4665-9406-62AEC6A61658}" dt="2024-12-18T13:18:24.956" v="30191"/>
          <ac:spMkLst>
            <pc:docMk/>
            <pc:sldMasterMk cId="0" sldId="2147483682"/>
            <ac:spMk id="385" creationId="{4DF81CD0-A09F-FCA2-35B8-5314BC0E29C3}"/>
          </ac:spMkLst>
        </pc:spChg>
        <pc:spChg chg="add del mod ord modVis">
          <ac:chgData name="Huyền Nguyễn" userId="ee48879bf47bc5e0" providerId="LiveId" clId="{6332C565-CC3C-4665-9406-62AEC6A61658}" dt="2024-12-18T13:18:36.026" v="30264"/>
          <ac:spMkLst>
            <pc:docMk/>
            <pc:sldMasterMk cId="0" sldId="2147483682"/>
            <ac:spMk id="386" creationId="{0ED620E3-1D97-6CB2-9393-2B5DB5525A0F}"/>
          </ac:spMkLst>
        </pc:spChg>
        <pc:spChg chg="add del mod ord modVis">
          <ac:chgData name="Huyền Nguyễn" userId="ee48879bf47bc5e0" providerId="LiveId" clId="{6332C565-CC3C-4665-9406-62AEC6A61658}" dt="2024-12-18T13:18:48.990" v="30335"/>
          <ac:spMkLst>
            <pc:docMk/>
            <pc:sldMasterMk cId="0" sldId="2147483682"/>
            <ac:spMk id="387" creationId="{BF7DD4D8-AA2E-28E3-7DCC-8B8FDE616527}"/>
          </ac:spMkLst>
        </pc:spChg>
        <pc:spChg chg="add del mod ord modVis">
          <ac:chgData name="Huyền Nguyễn" userId="ee48879bf47bc5e0" providerId="LiveId" clId="{6332C565-CC3C-4665-9406-62AEC6A61658}" dt="2024-12-18T13:19:00.169" v="30409"/>
          <ac:spMkLst>
            <pc:docMk/>
            <pc:sldMasterMk cId="0" sldId="2147483682"/>
            <ac:spMk id="388" creationId="{D85F3B01-4372-E037-FF4A-DC94D8717192}"/>
          </ac:spMkLst>
        </pc:spChg>
        <pc:spChg chg="add del mod ord modVis">
          <ac:chgData name="Huyền Nguyễn" userId="ee48879bf47bc5e0" providerId="LiveId" clId="{6332C565-CC3C-4665-9406-62AEC6A61658}" dt="2024-12-18T13:19:11.833" v="30479"/>
          <ac:spMkLst>
            <pc:docMk/>
            <pc:sldMasterMk cId="0" sldId="2147483682"/>
            <ac:spMk id="389" creationId="{D4A61FEE-7A0B-9208-AEA1-0450EE2E2CE2}"/>
          </ac:spMkLst>
        </pc:spChg>
        <pc:spChg chg="add del mod ord modVis">
          <ac:chgData name="Huyền Nguyễn" userId="ee48879bf47bc5e0" providerId="LiveId" clId="{6332C565-CC3C-4665-9406-62AEC6A61658}" dt="2024-12-18T13:19:22.924" v="30551"/>
          <ac:spMkLst>
            <pc:docMk/>
            <pc:sldMasterMk cId="0" sldId="2147483682"/>
            <ac:spMk id="390" creationId="{2AB72E57-A551-C175-7226-E93561531F20}"/>
          </ac:spMkLst>
        </pc:spChg>
        <pc:spChg chg="add del mod ord modVis">
          <ac:chgData name="Huyền Nguyễn" userId="ee48879bf47bc5e0" providerId="LiveId" clId="{6332C565-CC3C-4665-9406-62AEC6A61658}" dt="2024-12-18T13:19:33.214" v="30621"/>
          <ac:spMkLst>
            <pc:docMk/>
            <pc:sldMasterMk cId="0" sldId="2147483682"/>
            <ac:spMk id="391" creationId="{9957E5F5-783C-FC1C-4354-7C90C39A5F89}"/>
          </ac:spMkLst>
        </pc:spChg>
        <pc:spChg chg="add del mod ord modVis">
          <ac:chgData name="Huyền Nguyễn" userId="ee48879bf47bc5e0" providerId="LiveId" clId="{6332C565-CC3C-4665-9406-62AEC6A61658}" dt="2024-12-18T13:19:43.838" v="30693"/>
          <ac:spMkLst>
            <pc:docMk/>
            <pc:sldMasterMk cId="0" sldId="2147483682"/>
            <ac:spMk id="392" creationId="{FD9BB489-E1BE-636C-2ABA-3830F3F03C13}"/>
          </ac:spMkLst>
        </pc:spChg>
        <pc:spChg chg="add del mod ord modVis">
          <ac:chgData name="Huyền Nguyễn" userId="ee48879bf47bc5e0" providerId="LiveId" clId="{6332C565-CC3C-4665-9406-62AEC6A61658}" dt="2024-12-18T13:19:54.663" v="30764"/>
          <ac:spMkLst>
            <pc:docMk/>
            <pc:sldMasterMk cId="0" sldId="2147483682"/>
            <ac:spMk id="393" creationId="{BCB04DB9-D2CC-501F-3BAA-D170FE9F0369}"/>
          </ac:spMkLst>
        </pc:spChg>
        <pc:spChg chg="add del mod ord modVis">
          <ac:chgData name="Huyền Nguyễn" userId="ee48879bf47bc5e0" providerId="LiveId" clId="{6332C565-CC3C-4665-9406-62AEC6A61658}" dt="2024-12-18T13:20:16.060" v="30835"/>
          <ac:spMkLst>
            <pc:docMk/>
            <pc:sldMasterMk cId="0" sldId="2147483682"/>
            <ac:spMk id="394" creationId="{7122E3F6-10CF-55BF-5A0B-442E4F7BFB31}"/>
          </ac:spMkLst>
        </pc:spChg>
        <pc:spChg chg="add del mod ord modVis">
          <ac:chgData name="Huyền Nguyễn" userId="ee48879bf47bc5e0" providerId="LiveId" clId="{6332C565-CC3C-4665-9406-62AEC6A61658}" dt="2024-12-18T13:20:27.925" v="30904"/>
          <ac:spMkLst>
            <pc:docMk/>
            <pc:sldMasterMk cId="0" sldId="2147483682"/>
            <ac:spMk id="395" creationId="{44C2CFA9-BA5C-99DA-3B04-21EACC55AD06}"/>
          </ac:spMkLst>
        </pc:spChg>
        <pc:spChg chg="add del mod ord modVis">
          <ac:chgData name="Huyền Nguyễn" userId="ee48879bf47bc5e0" providerId="LiveId" clId="{6332C565-CC3C-4665-9406-62AEC6A61658}" dt="2024-12-18T13:20:55.891" v="30976"/>
          <ac:spMkLst>
            <pc:docMk/>
            <pc:sldMasterMk cId="0" sldId="2147483682"/>
            <ac:spMk id="396" creationId="{E4FC55C7-A931-343A-92B7-D4C125451605}"/>
          </ac:spMkLst>
        </pc:spChg>
        <pc:spChg chg="add del mod ord modVis">
          <ac:chgData name="Huyền Nguyễn" userId="ee48879bf47bc5e0" providerId="LiveId" clId="{6332C565-CC3C-4665-9406-62AEC6A61658}" dt="2024-12-18T13:21:06.431" v="31047"/>
          <ac:spMkLst>
            <pc:docMk/>
            <pc:sldMasterMk cId="0" sldId="2147483682"/>
            <ac:spMk id="397" creationId="{319E847B-D22D-771D-2B22-03463AD4E4A7}"/>
          </ac:spMkLst>
        </pc:spChg>
        <pc:spChg chg="add del mod ord modVis">
          <ac:chgData name="Huyền Nguyễn" userId="ee48879bf47bc5e0" providerId="LiveId" clId="{6332C565-CC3C-4665-9406-62AEC6A61658}" dt="2024-12-18T13:21:17.027" v="31116"/>
          <ac:spMkLst>
            <pc:docMk/>
            <pc:sldMasterMk cId="0" sldId="2147483682"/>
            <ac:spMk id="398" creationId="{BF6470FF-1C15-4EA2-833C-6B3922132C8B}"/>
          </ac:spMkLst>
        </pc:spChg>
        <pc:spChg chg="add del mod ord modVis">
          <ac:chgData name="Huyền Nguyễn" userId="ee48879bf47bc5e0" providerId="LiveId" clId="{6332C565-CC3C-4665-9406-62AEC6A61658}" dt="2024-12-18T13:21:28.134" v="31188"/>
          <ac:spMkLst>
            <pc:docMk/>
            <pc:sldMasterMk cId="0" sldId="2147483682"/>
            <ac:spMk id="399" creationId="{721B6283-C6E9-1754-B6CC-0468E28F0610}"/>
          </ac:spMkLst>
        </pc:spChg>
        <pc:spChg chg="add del mod ord modVis">
          <ac:chgData name="Huyền Nguyễn" userId="ee48879bf47bc5e0" providerId="LiveId" clId="{6332C565-CC3C-4665-9406-62AEC6A61658}" dt="2024-12-18T13:21:38.051" v="31257"/>
          <ac:spMkLst>
            <pc:docMk/>
            <pc:sldMasterMk cId="0" sldId="2147483682"/>
            <ac:spMk id="400" creationId="{EF8408D7-1511-CF5F-B827-8C983D3F0B86}"/>
          </ac:spMkLst>
        </pc:spChg>
        <pc:spChg chg="add del mod ord modVis">
          <ac:chgData name="Huyền Nguyễn" userId="ee48879bf47bc5e0" providerId="LiveId" clId="{6332C565-CC3C-4665-9406-62AEC6A61658}" dt="2024-12-18T13:22:08.783" v="31325"/>
          <ac:spMkLst>
            <pc:docMk/>
            <pc:sldMasterMk cId="0" sldId="2147483682"/>
            <ac:spMk id="401" creationId="{C97F56F9-693F-3AA5-7790-E5E4F5165869}"/>
          </ac:spMkLst>
        </pc:spChg>
        <pc:spChg chg="add del mod ord modVis">
          <ac:chgData name="Huyền Nguyễn" userId="ee48879bf47bc5e0" providerId="LiveId" clId="{6332C565-CC3C-4665-9406-62AEC6A61658}" dt="2024-12-18T13:22:19.235" v="31394"/>
          <ac:spMkLst>
            <pc:docMk/>
            <pc:sldMasterMk cId="0" sldId="2147483682"/>
            <ac:spMk id="402" creationId="{9B8A4C60-DAA0-3E10-0E7F-6366523F5CF0}"/>
          </ac:spMkLst>
        </pc:spChg>
        <pc:spChg chg="add del mod ord modVis">
          <ac:chgData name="Huyền Nguyễn" userId="ee48879bf47bc5e0" providerId="LiveId" clId="{6332C565-CC3C-4665-9406-62AEC6A61658}" dt="2024-12-18T13:22:30.018" v="31465"/>
          <ac:spMkLst>
            <pc:docMk/>
            <pc:sldMasterMk cId="0" sldId="2147483682"/>
            <ac:spMk id="403" creationId="{254F4BCE-7ACD-C025-6364-E8857AC32682}"/>
          </ac:spMkLst>
        </pc:spChg>
        <pc:spChg chg="add del mod ord modVis">
          <ac:chgData name="Huyền Nguyễn" userId="ee48879bf47bc5e0" providerId="LiveId" clId="{6332C565-CC3C-4665-9406-62AEC6A61658}" dt="2024-12-18T13:22:39.312" v="31533"/>
          <ac:spMkLst>
            <pc:docMk/>
            <pc:sldMasterMk cId="0" sldId="2147483682"/>
            <ac:spMk id="404" creationId="{5BB1525C-9C77-6FA5-4585-2B7092ACCA0A}"/>
          </ac:spMkLst>
        </pc:spChg>
        <pc:spChg chg="add del mod ord modVis">
          <ac:chgData name="Huyền Nguyễn" userId="ee48879bf47bc5e0" providerId="LiveId" clId="{6332C565-CC3C-4665-9406-62AEC6A61658}" dt="2024-12-18T13:22:48.840" v="31601"/>
          <ac:spMkLst>
            <pc:docMk/>
            <pc:sldMasterMk cId="0" sldId="2147483682"/>
            <ac:spMk id="405" creationId="{8AB9A684-7409-15D8-A565-D5200D95A38B}"/>
          </ac:spMkLst>
        </pc:spChg>
        <pc:spChg chg="add del mod ord modVis">
          <ac:chgData name="Huyền Nguyễn" userId="ee48879bf47bc5e0" providerId="LiveId" clId="{6332C565-CC3C-4665-9406-62AEC6A61658}" dt="2024-12-18T13:23:08.775" v="31779"/>
          <ac:spMkLst>
            <pc:docMk/>
            <pc:sldMasterMk cId="0" sldId="2147483682"/>
            <ac:spMk id="406" creationId="{F212817E-6DC1-712A-EBAD-B09CEDB0F4F0}"/>
          </ac:spMkLst>
        </pc:spChg>
        <pc:spChg chg="add mod ord">
          <ac:chgData name="Huyền Nguyễn" userId="ee48879bf47bc5e0" providerId="LiveId" clId="{6332C565-CC3C-4665-9406-62AEC6A61658}" dt="2024-12-18T13:23:01.639" v="31772"/>
          <ac:spMkLst>
            <pc:docMk/>
            <pc:sldMasterMk cId="0" sldId="2147483682"/>
            <ac:spMk id="407" creationId="{4F24E0F4-950F-516B-7650-1B141025674F}"/>
          </ac:spMkLst>
        </pc:spChg>
        <pc:spChg chg="add del mod ord modVis">
          <ac:chgData name="Huyền Nguyễn" userId="ee48879bf47bc5e0" providerId="LiveId" clId="{6332C565-CC3C-4665-9406-62AEC6A61658}" dt="2024-12-18T13:23:19.060" v="31850"/>
          <ac:spMkLst>
            <pc:docMk/>
            <pc:sldMasterMk cId="0" sldId="2147483682"/>
            <ac:spMk id="408" creationId="{263AF760-881C-2037-8755-FE96246B70FC}"/>
          </ac:spMkLst>
        </pc:spChg>
        <pc:spChg chg="add del mod ord modVis">
          <ac:chgData name="Huyền Nguyễn" userId="ee48879bf47bc5e0" providerId="LiveId" clId="{6332C565-CC3C-4665-9406-62AEC6A61658}" dt="2024-12-18T13:23:27.121" v="31918"/>
          <ac:spMkLst>
            <pc:docMk/>
            <pc:sldMasterMk cId="0" sldId="2147483682"/>
            <ac:spMk id="409" creationId="{70A73E71-DF60-A7F2-0324-4B0505065D67}"/>
          </ac:spMkLst>
        </pc:spChg>
        <pc:spChg chg="add del mod ord modVis">
          <ac:chgData name="Huyền Nguyễn" userId="ee48879bf47bc5e0" providerId="LiveId" clId="{6332C565-CC3C-4665-9406-62AEC6A61658}" dt="2024-12-18T13:23:45.458" v="31991"/>
          <ac:spMkLst>
            <pc:docMk/>
            <pc:sldMasterMk cId="0" sldId="2147483682"/>
            <ac:spMk id="410" creationId="{468A2163-9896-591E-77BA-88EEC708DCDA}"/>
          </ac:spMkLst>
        </pc:spChg>
        <pc:spChg chg="add del mod ord modVis">
          <ac:chgData name="Huyền Nguyễn" userId="ee48879bf47bc5e0" providerId="LiveId" clId="{6332C565-CC3C-4665-9406-62AEC6A61658}" dt="2024-12-18T13:23:55.261" v="32060"/>
          <ac:spMkLst>
            <pc:docMk/>
            <pc:sldMasterMk cId="0" sldId="2147483682"/>
            <ac:spMk id="411" creationId="{90FD7CD5-80B2-4A66-4792-033E81B93A42}"/>
          </ac:spMkLst>
        </pc:spChg>
        <pc:spChg chg="add del mod ord modVis">
          <ac:chgData name="Huyền Nguyễn" userId="ee48879bf47bc5e0" providerId="LiveId" clId="{6332C565-CC3C-4665-9406-62AEC6A61658}" dt="2024-12-18T13:24:05.315" v="32129"/>
          <ac:spMkLst>
            <pc:docMk/>
            <pc:sldMasterMk cId="0" sldId="2147483682"/>
            <ac:spMk id="412" creationId="{3E480E4A-215A-3B6E-65EC-DFAEC509AEC1}"/>
          </ac:spMkLst>
        </pc:spChg>
        <pc:spChg chg="add del mod ord modVis">
          <ac:chgData name="Huyền Nguyễn" userId="ee48879bf47bc5e0" providerId="LiveId" clId="{6332C565-CC3C-4665-9406-62AEC6A61658}" dt="2024-12-18T13:24:15.726" v="32198"/>
          <ac:spMkLst>
            <pc:docMk/>
            <pc:sldMasterMk cId="0" sldId="2147483682"/>
            <ac:spMk id="413" creationId="{AB885043-6038-7C6B-5B53-DE38F5F93127}"/>
          </ac:spMkLst>
        </pc:spChg>
        <pc:spChg chg="add del mod ord modVis">
          <ac:chgData name="Huyền Nguyễn" userId="ee48879bf47bc5e0" providerId="LiveId" clId="{6332C565-CC3C-4665-9406-62AEC6A61658}" dt="2024-12-17T18:22:43.621" v="11235"/>
          <ac:spMkLst>
            <pc:docMk/>
            <pc:sldMasterMk cId="0" sldId="2147483682"/>
            <ac:spMk id="414" creationId="{20E60EE1-00E4-C23E-7212-4AA124B2C20E}"/>
          </ac:spMkLst>
        </pc:spChg>
        <pc:spChg chg="add del mod ord modVis">
          <ac:chgData name="Huyền Nguyễn" userId="ee48879bf47bc5e0" providerId="LiveId" clId="{6332C565-CC3C-4665-9406-62AEC6A61658}" dt="2024-12-18T13:24:25.750" v="32266"/>
          <ac:spMkLst>
            <pc:docMk/>
            <pc:sldMasterMk cId="0" sldId="2147483682"/>
            <ac:spMk id="414" creationId="{42F8C206-26C3-4885-4E3E-444B4DAAD517}"/>
          </ac:spMkLst>
        </pc:spChg>
        <pc:spChg chg="add del mod ord modVis">
          <ac:chgData name="Huyền Nguyễn" userId="ee48879bf47bc5e0" providerId="LiveId" clId="{6332C565-CC3C-4665-9406-62AEC6A61658}" dt="2024-12-18T13:24:35.502" v="32335"/>
          <ac:spMkLst>
            <pc:docMk/>
            <pc:sldMasterMk cId="0" sldId="2147483682"/>
            <ac:spMk id="415" creationId="{50E72D25-A326-6A45-7A27-534852743E6A}"/>
          </ac:spMkLst>
        </pc:spChg>
        <pc:spChg chg="add del mod ord modVis">
          <ac:chgData name="Huyền Nguyễn" userId="ee48879bf47bc5e0" providerId="LiveId" clId="{6332C565-CC3C-4665-9406-62AEC6A61658}" dt="2024-12-18T13:24:45.267" v="32404"/>
          <ac:spMkLst>
            <pc:docMk/>
            <pc:sldMasterMk cId="0" sldId="2147483682"/>
            <ac:spMk id="416" creationId="{5A501BAC-6574-02A6-49AC-5C3A7DA8B82C}"/>
          </ac:spMkLst>
        </pc:spChg>
        <pc:spChg chg="add del mod ord modVis">
          <ac:chgData name="Huyền Nguyễn" userId="ee48879bf47bc5e0" providerId="LiveId" clId="{6332C565-CC3C-4665-9406-62AEC6A61658}" dt="2024-12-18T13:24:55.222" v="32472"/>
          <ac:spMkLst>
            <pc:docMk/>
            <pc:sldMasterMk cId="0" sldId="2147483682"/>
            <ac:spMk id="417" creationId="{68720440-E6EA-D450-8FD9-3D920E8E4C30}"/>
          </ac:spMkLst>
        </pc:spChg>
        <pc:spChg chg="add del mod ord modVis">
          <ac:chgData name="Huyền Nguyễn" userId="ee48879bf47bc5e0" providerId="LiveId" clId="{6332C565-CC3C-4665-9406-62AEC6A61658}" dt="2024-12-18T13:25:04.957" v="32542"/>
          <ac:spMkLst>
            <pc:docMk/>
            <pc:sldMasterMk cId="0" sldId="2147483682"/>
            <ac:spMk id="418" creationId="{2C2F9047-B66C-E59E-8688-D965481F1414}"/>
          </ac:spMkLst>
        </pc:spChg>
        <pc:spChg chg="add mod ord">
          <ac:chgData name="Huyền Nguyễn" userId="ee48879bf47bc5e0" providerId="LiveId" clId="{6332C565-CC3C-4665-9406-62AEC6A61658}" dt="2024-12-18T13:25:04.972" v="32575"/>
          <ac:spMkLst>
            <pc:docMk/>
            <pc:sldMasterMk cId="0" sldId="2147483682"/>
            <ac:spMk id="419" creationId="{405C1BED-0DC8-1B71-97CB-E105D81A9662}"/>
          </ac:spMkLst>
        </pc:spChg>
        <pc:sldLayoutChg chg="del">
          <pc:chgData name="Huyền Nguyễn" userId="ee48879bf47bc5e0" providerId="LiveId" clId="{6332C565-CC3C-4665-9406-62AEC6A61658}" dt="2024-12-18T13:16:32.940" v="29761" actId="47"/>
          <pc:sldLayoutMkLst>
            <pc:docMk/>
            <pc:sldMasterMk cId="0" sldId="2147483682"/>
            <pc:sldLayoutMk cId="0" sldId="2147483654"/>
          </pc:sldLayoutMkLst>
        </pc:sldLayoutChg>
        <pc:sldLayoutChg chg="del">
          <pc:chgData name="Huyền Nguyễn" userId="ee48879bf47bc5e0" providerId="LiveId" clId="{6332C565-CC3C-4665-9406-62AEC6A61658}" dt="2024-12-18T13:16:34.894" v="29765" actId="47"/>
          <pc:sldLayoutMkLst>
            <pc:docMk/>
            <pc:sldMasterMk cId="0" sldId="2147483682"/>
            <pc:sldLayoutMk cId="0" sldId="2147483657"/>
          </pc:sldLayoutMkLst>
        </pc:sldLayoutChg>
        <pc:sldLayoutChg chg="delSp mod">
          <pc:chgData name="Huyền Nguyễn" userId="ee48879bf47bc5e0" providerId="LiveId" clId="{6332C565-CC3C-4665-9406-62AEC6A61658}" dt="2024-12-13T17:40:48.274" v="1795" actId="478"/>
          <pc:sldLayoutMkLst>
            <pc:docMk/>
            <pc:sldMasterMk cId="0" sldId="2147483682"/>
            <pc:sldLayoutMk cId="0" sldId="2147483659"/>
          </pc:sldLayoutMkLst>
        </pc:sldLayoutChg>
        <pc:sldLayoutChg chg="del">
          <pc:chgData name="Huyền Nguyễn" userId="ee48879bf47bc5e0" providerId="LiveId" clId="{6332C565-CC3C-4665-9406-62AEC6A61658}" dt="2024-12-18T13:16:32.074" v="29759" actId="47"/>
          <pc:sldLayoutMkLst>
            <pc:docMk/>
            <pc:sldMasterMk cId="0" sldId="2147483682"/>
            <pc:sldLayoutMk cId="0" sldId="2147483660"/>
          </pc:sldLayoutMkLst>
        </pc:sldLayoutChg>
        <pc:sldLayoutChg chg="del">
          <pc:chgData name="Huyền Nguyễn" userId="ee48879bf47bc5e0" providerId="LiveId" clId="{6332C565-CC3C-4665-9406-62AEC6A61658}" dt="2024-12-18T10:11:27.196" v="18400" actId="47"/>
          <pc:sldLayoutMkLst>
            <pc:docMk/>
            <pc:sldMasterMk cId="0" sldId="2147483682"/>
            <pc:sldLayoutMk cId="0" sldId="2147483662"/>
          </pc:sldLayoutMkLst>
        </pc:sldLayoutChg>
        <pc:sldLayoutChg chg="del">
          <pc:chgData name="Huyền Nguyễn" userId="ee48879bf47bc5e0" providerId="LiveId" clId="{6332C565-CC3C-4665-9406-62AEC6A61658}" dt="2024-12-13T19:22:38.396" v="10717" actId="47"/>
          <pc:sldLayoutMkLst>
            <pc:docMk/>
            <pc:sldMasterMk cId="0" sldId="2147483682"/>
            <pc:sldLayoutMk cId="0" sldId="2147483666"/>
          </pc:sldLayoutMkLst>
        </pc:sldLayoutChg>
        <pc:sldLayoutChg chg="delSp mod">
          <pc:chgData name="Huyền Nguyễn" userId="ee48879bf47bc5e0" providerId="LiveId" clId="{6332C565-CC3C-4665-9406-62AEC6A61658}" dt="2024-12-18T09:40:19.495" v="15408" actId="478"/>
          <pc:sldLayoutMkLst>
            <pc:docMk/>
            <pc:sldMasterMk cId="0" sldId="2147483682"/>
            <pc:sldLayoutMk cId="0" sldId="2147483667"/>
          </pc:sldLayoutMkLst>
          <pc:grpChg chg="del">
            <ac:chgData name="Huyền Nguyễn" userId="ee48879bf47bc5e0" providerId="LiveId" clId="{6332C565-CC3C-4665-9406-62AEC6A61658}" dt="2024-12-18T09:40:19.495" v="15408" actId="478"/>
            <ac:grpSpMkLst>
              <pc:docMk/>
              <pc:sldMasterMk cId="0" sldId="2147483682"/>
              <pc:sldLayoutMk cId="0" sldId="2147483667"/>
              <ac:grpSpMk id="274" creationId="{00000000-0000-0000-0000-000000000000}"/>
            </ac:grpSpMkLst>
          </pc:grpChg>
        </pc:sldLayoutChg>
        <pc:sldLayoutChg chg="delSp mod">
          <pc:chgData name="Huyền Nguyễn" userId="ee48879bf47bc5e0" providerId="LiveId" clId="{6332C565-CC3C-4665-9406-62AEC6A61658}" dt="2024-12-13T17:40:38.955" v="1773" actId="478"/>
          <pc:sldLayoutMkLst>
            <pc:docMk/>
            <pc:sldMasterMk cId="0" sldId="2147483682"/>
            <pc:sldLayoutMk cId="0" sldId="2147483668"/>
          </pc:sldLayoutMkLst>
        </pc:sldLayoutChg>
        <pc:sldLayoutChg chg="delSp del mod">
          <pc:chgData name="Huyền Nguyễn" userId="ee48879bf47bc5e0" providerId="LiveId" clId="{6332C565-CC3C-4665-9406-62AEC6A61658}" dt="2024-12-18T13:16:29.792" v="29756" actId="47"/>
          <pc:sldLayoutMkLst>
            <pc:docMk/>
            <pc:sldMasterMk cId="0" sldId="2147483682"/>
            <pc:sldLayoutMk cId="0" sldId="2147483669"/>
          </pc:sldLayoutMkLst>
        </pc:sldLayoutChg>
        <pc:sldLayoutChg chg="delSp mod">
          <pc:chgData name="Huyền Nguyễn" userId="ee48879bf47bc5e0" providerId="LiveId" clId="{6332C565-CC3C-4665-9406-62AEC6A61658}" dt="2024-12-13T17:40:55.004" v="1817" actId="478"/>
          <pc:sldLayoutMkLst>
            <pc:docMk/>
            <pc:sldMasterMk cId="0" sldId="2147483682"/>
            <pc:sldLayoutMk cId="0" sldId="2147483671"/>
          </pc:sldLayoutMkLst>
        </pc:sldLayoutChg>
      </pc:sldMasterChg>
      <pc:sldMasterChg chg="addSp delSp modSp mod">
        <pc:chgData name="Huyền Nguyễn" userId="ee48879bf47bc5e0" providerId="LiveId" clId="{6332C565-CC3C-4665-9406-62AEC6A61658}" dt="2024-12-18T13:25:04.991" v="32590"/>
        <pc:sldMasterMkLst>
          <pc:docMk/>
          <pc:sldMasterMk cId="1219869271" sldId="2147483685"/>
        </pc:sldMasterMkLst>
        <pc:spChg chg="add del mod ord modVis">
          <ac:chgData name="Huyền Nguyễn" userId="ee48879bf47bc5e0" providerId="LiveId" clId="{6332C565-CC3C-4665-9406-62AEC6A61658}" dt="2024-12-18T10:12:37.065" v="18483"/>
          <ac:spMkLst>
            <pc:docMk/>
            <pc:sldMasterMk cId="1219869271" sldId="2147483685"/>
            <ac:spMk id="2" creationId="{3F851FC9-063B-4CA1-11DB-A5CC8396A69C}"/>
          </ac:spMkLst>
        </pc:spChg>
        <pc:spChg chg="add del mod ord modVis">
          <ac:chgData name="Huyền Nguyễn" userId="ee48879bf47bc5e0" providerId="LiveId" clId="{6332C565-CC3C-4665-9406-62AEC6A61658}" dt="2024-12-18T10:13:12.145" v="18551"/>
          <ac:spMkLst>
            <pc:docMk/>
            <pc:sldMasterMk cId="1219869271" sldId="2147483685"/>
            <ac:spMk id="3" creationId="{A5735739-2C39-5539-1CD2-59B4A9E773E9}"/>
          </ac:spMkLst>
        </pc:spChg>
        <pc:spChg chg="add del mod ord modVis">
          <ac:chgData name="Huyền Nguyễn" userId="ee48879bf47bc5e0" providerId="LiveId" clId="{6332C565-CC3C-4665-9406-62AEC6A61658}" dt="2024-12-18T10:13:26.649" v="18619"/>
          <ac:spMkLst>
            <pc:docMk/>
            <pc:sldMasterMk cId="1219869271" sldId="2147483685"/>
            <ac:spMk id="4" creationId="{00F8B6B7-3AAB-C42A-9C91-6E12978B8287}"/>
          </ac:spMkLst>
        </pc:spChg>
        <pc:spChg chg="add del mod ord modVis">
          <ac:chgData name="Huyền Nguyễn" userId="ee48879bf47bc5e0" providerId="LiveId" clId="{6332C565-CC3C-4665-9406-62AEC6A61658}" dt="2024-12-18T10:13:40.354" v="18691"/>
          <ac:spMkLst>
            <pc:docMk/>
            <pc:sldMasterMk cId="1219869271" sldId="2147483685"/>
            <ac:spMk id="5" creationId="{93A53A9B-FB27-6940-0734-E76EABE320BB}"/>
          </ac:spMkLst>
        </pc:spChg>
        <pc:spChg chg="mod modVis">
          <ac:chgData name="Huyền Nguyễn" userId="ee48879bf47bc5e0" providerId="LiveId" clId="{6332C565-CC3C-4665-9406-62AEC6A61658}" dt="2024-12-18T10:12:10.675" v="18434"/>
          <ac:spMkLst>
            <pc:docMk/>
            <pc:sldMasterMk cId="1219869271" sldId="2147483685"/>
            <ac:spMk id="6" creationId="{00000000-0000-0000-0000-000000000000}"/>
          </ac:spMkLst>
        </pc:spChg>
        <pc:spChg chg="mod modVis">
          <ac:chgData name="Huyền Nguyễn" userId="ee48879bf47bc5e0" providerId="LiveId" clId="{6332C565-CC3C-4665-9406-62AEC6A61658}" dt="2024-12-18T13:25:04.957" v="32550"/>
          <ac:spMkLst>
            <pc:docMk/>
            <pc:sldMasterMk cId="1219869271" sldId="2147483685"/>
            <ac:spMk id="7" creationId="{00000000-0000-0000-0000-000000000000}"/>
          </ac:spMkLst>
        </pc:spChg>
        <pc:spChg chg="mod modVis">
          <ac:chgData name="Huyền Nguyễn" userId="ee48879bf47bc5e0" providerId="LiveId" clId="{6332C565-CC3C-4665-9406-62AEC6A61658}" dt="2024-12-18T13:25:04.957" v="32552"/>
          <ac:spMkLst>
            <pc:docMk/>
            <pc:sldMasterMk cId="1219869271" sldId="2147483685"/>
            <ac:spMk id="8" creationId="{00000000-0000-0000-0000-000000000000}"/>
          </ac:spMkLst>
        </pc:spChg>
        <pc:spChg chg="add del mod ord modVis">
          <ac:chgData name="Huyền Nguyễn" userId="ee48879bf47bc5e0" providerId="LiveId" clId="{6332C565-CC3C-4665-9406-62AEC6A61658}" dt="2024-12-18T10:13:53.965" v="18765"/>
          <ac:spMkLst>
            <pc:docMk/>
            <pc:sldMasterMk cId="1219869271" sldId="2147483685"/>
            <ac:spMk id="9" creationId="{E542C366-8045-349C-F9C3-124D325ADE18}"/>
          </ac:spMkLst>
        </pc:spChg>
        <pc:spChg chg="add del mod ord modVis">
          <ac:chgData name="Huyền Nguyễn" userId="ee48879bf47bc5e0" providerId="LiveId" clId="{6332C565-CC3C-4665-9406-62AEC6A61658}" dt="2024-12-18T10:14:08.392" v="18835"/>
          <ac:spMkLst>
            <pc:docMk/>
            <pc:sldMasterMk cId="1219869271" sldId="2147483685"/>
            <ac:spMk id="10" creationId="{2D97291D-1943-76B7-765C-55936A376BAE}"/>
          </ac:spMkLst>
        </pc:spChg>
        <pc:spChg chg="add del mod ord modVis">
          <ac:chgData name="Huyền Nguyễn" userId="ee48879bf47bc5e0" providerId="LiveId" clId="{6332C565-CC3C-4665-9406-62AEC6A61658}" dt="2024-12-18T10:14:22.369" v="18908"/>
          <ac:spMkLst>
            <pc:docMk/>
            <pc:sldMasterMk cId="1219869271" sldId="2147483685"/>
            <ac:spMk id="11" creationId="{5B5AA8B7-ABEF-67FF-3145-C5A271F049C4}"/>
          </ac:spMkLst>
        </pc:spChg>
        <pc:spChg chg="add del mod ord modVis">
          <ac:chgData name="Huyền Nguyễn" userId="ee48879bf47bc5e0" providerId="LiveId" clId="{6332C565-CC3C-4665-9406-62AEC6A61658}" dt="2024-12-18T10:14:36.805" v="18978"/>
          <ac:spMkLst>
            <pc:docMk/>
            <pc:sldMasterMk cId="1219869271" sldId="2147483685"/>
            <ac:spMk id="12" creationId="{1F988368-2C64-0BF2-E821-A4F4A2670381}"/>
          </ac:spMkLst>
        </pc:spChg>
        <pc:spChg chg="add del mod ord modVis">
          <ac:chgData name="Huyền Nguyễn" userId="ee48879bf47bc5e0" providerId="LiveId" clId="{6332C565-CC3C-4665-9406-62AEC6A61658}" dt="2024-12-18T11:13:05.591" v="19049"/>
          <ac:spMkLst>
            <pc:docMk/>
            <pc:sldMasterMk cId="1219869271" sldId="2147483685"/>
            <ac:spMk id="13" creationId="{5B2FA98D-BF5D-D753-ED7B-24DCE4FD00F8}"/>
          </ac:spMkLst>
        </pc:spChg>
        <pc:spChg chg="add del mod ord modVis">
          <ac:chgData name="Huyền Nguyễn" userId="ee48879bf47bc5e0" providerId="LiveId" clId="{6332C565-CC3C-4665-9406-62AEC6A61658}" dt="2024-12-18T11:13:19.786" v="19118"/>
          <ac:spMkLst>
            <pc:docMk/>
            <pc:sldMasterMk cId="1219869271" sldId="2147483685"/>
            <ac:spMk id="14" creationId="{3ACF83F5-97A4-5335-D666-859074836931}"/>
          </ac:spMkLst>
        </pc:spChg>
        <pc:spChg chg="add del mod ord modVis">
          <ac:chgData name="Huyền Nguyễn" userId="ee48879bf47bc5e0" providerId="LiveId" clId="{6332C565-CC3C-4665-9406-62AEC6A61658}" dt="2024-12-18T11:13:34.293" v="19188"/>
          <ac:spMkLst>
            <pc:docMk/>
            <pc:sldMasterMk cId="1219869271" sldId="2147483685"/>
            <ac:spMk id="15" creationId="{88A77124-BC18-9E25-06D3-F034D82B3CA4}"/>
          </ac:spMkLst>
        </pc:spChg>
        <pc:spChg chg="add del mod ord modVis">
          <ac:chgData name="Huyền Nguyễn" userId="ee48879bf47bc5e0" providerId="LiveId" clId="{6332C565-CC3C-4665-9406-62AEC6A61658}" dt="2024-12-18T11:13:47.748" v="19258"/>
          <ac:spMkLst>
            <pc:docMk/>
            <pc:sldMasterMk cId="1219869271" sldId="2147483685"/>
            <ac:spMk id="16" creationId="{D4635D96-6B47-8E34-AA50-E934C485BFDB}"/>
          </ac:spMkLst>
        </pc:spChg>
        <pc:spChg chg="add del mod ord modVis">
          <ac:chgData name="Huyền Nguyễn" userId="ee48879bf47bc5e0" providerId="LiveId" clId="{6332C565-CC3C-4665-9406-62AEC6A61658}" dt="2024-12-18T11:14:02.201" v="19327"/>
          <ac:spMkLst>
            <pc:docMk/>
            <pc:sldMasterMk cId="1219869271" sldId="2147483685"/>
            <ac:spMk id="17" creationId="{EF9D4CF8-EE77-A149-BF5A-197F6499D633}"/>
          </ac:spMkLst>
        </pc:spChg>
        <pc:spChg chg="add del mod ord modVis">
          <ac:chgData name="Huyền Nguyễn" userId="ee48879bf47bc5e0" providerId="LiveId" clId="{6332C565-CC3C-4665-9406-62AEC6A61658}" dt="2024-12-18T11:14:15.431" v="19396"/>
          <ac:spMkLst>
            <pc:docMk/>
            <pc:sldMasterMk cId="1219869271" sldId="2147483685"/>
            <ac:spMk id="18" creationId="{0FE359D1-8163-287F-E3DA-F01B8118412D}"/>
          </ac:spMkLst>
        </pc:spChg>
        <pc:spChg chg="add del mod ord modVis">
          <ac:chgData name="Huyền Nguyễn" userId="ee48879bf47bc5e0" providerId="LiveId" clId="{6332C565-CC3C-4665-9406-62AEC6A61658}" dt="2024-12-18T11:14:28.715" v="19466"/>
          <ac:spMkLst>
            <pc:docMk/>
            <pc:sldMasterMk cId="1219869271" sldId="2147483685"/>
            <ac:spMk id="19" creationId="{D0EF1A8C-542F-ED4B-70E9-3B270A2E06F4}"/>
          </ac:spMkLst>
        </pc:spChg>
        <pc:spChg chg="add del mod ord modVis">
          <ac:chgData name="Huyền Nguyễn" userId="ee48879bf47bc5e0" providerId="LiveId" clId="{6332C565-CC3C-4665-9406-62AEC6A61658}" dt="2024-12-18T11:14:42.034" v="19535"/>
          <ac:spMkLst>
            <pc:docMk/>
            <pc:sldMasterMk cId="1219869271" sldId="2147483685"/>
            <ac:spMk id="20" creationId="{94918D42-9C03-5C42-6519-BC87A603DDEA}"/>
          </ac:spMkLst>
        </pc:spChg>
        <pc:spChg chg="add del mod ord modVis">
          <ac:chgData name="Huyền Nguyễn" userId="ee48879bf47bc5e0" providerId="LiveId" clId="{6332C565-CC3C-4665-9406-62AEC6A61658}" dt="2024-12-18T11:14:55.019" v="19604"/>
          <ac:spMkLst>
            <pc:docMk/>
            <pc:sldMasterMk cId="1219869271" sldId="2147483685"/>
            <ac:spMk id="21" creationId="{7D283EC5-B4AF-8EB5-C265-DEC2066EDF14}"/>
          </ac:spMkLst>
        </pc:spChg>
        <pc:spChg chg="add del mod ord modVis">
          <ac:chgData name="Huyền Nguyễn" userId="ee48879bf47bc5e0" providerId="LiveId" clId="{6332C565-CC3C-4665-9406-62AEC6A61658}" dt="2024-12-18T11:15:08.235" v="19676"/>
          <ac:spMkLst>
            <pc:docMk/>
            <pc:sldMasterMk cId="1219869271" sldId="2147483685"/>
            <ac:spMk id="22" creationId="{26153129-0233-154F-E9E3-5C228C81A902}"/>
          </ac:spMkLst>
        </pc:spChg>
        <pc:spChg chg="add del mod ord modVis">
          <ac:chgData name="Huyền Nguyễn" userId="ee48879bf47bc5e0" providerId="LiveId" clId="{6332C565-CC3C-4665-9406-62AEC6A61658}" dt="2024-12-18T11:15:25" v="19745"/>
          <ac:spMkLst>
            <pc:docMk/>
            <pc:sldMasterMk cId="1219869271" sldId="2147483685"/>
            <ac:spMk id="23" creationId="{11DE88C6-F519-B52D-F104-E64C18A63C51}"/>
          </ac:spMkLst>
        </pc:spChg>
        <pc:spChg chg="add del mod ord modVis">
          <ac:chgData name="Huyền Nguyễn" userId="ee48879bf47bc5e0" providerId="LiveId" clId="{6332C565-CC3C-4665-9406-62AEC6A61658}" dt="2024-12-18T11:15:38.230" v="19815"/>
          <ac:spMkLst>
            <pc:docMk/>
            <pc:sldMasterMk cId="1219869271" sldId="2147483685"/>
            <ac:spMk id="24" creationId="{ED43EBFC-7A25-A728-CB91-758F25398C60}"/>
          </ac:spMkLst>
        </pc:spChg>
        <pc:spChg chg="add del mod ord modVis">
          <ac:chgData name="Huyền Nguyễn" userId="ee48879bf47bc5e0" providerId="LiveId" clId="{6332C565-CC3C-4665-9406-62AEC6A61658}" dt="2024-12-18T11:15:51.172" v="19885"/>
          <ac:spMkLst>
            <pc:docMk/>
            <pc:sldMasterMk cId="1219869271" sldId="2147483685"/>
            <ac:spMk id="25" creationId="{2BAFDA97-06C6-81CB-5795-005D9748DB69}"/>
          </ac:spMkLst>
        </pc:spChg>
        <pc:spChg chg="add del mod ord modVis">
          <ac:chgData name="Huyền Nguyễn" userId="ee48879bf47bc5e0" providerId="LiveId" clId="{6332C565-CC3C-4665-9406-62AEC6A61658}" dt="2024-12-18T11:16:05.854" v="19956"/>
          <ac:spMkLst>
            <pc:docMk/>
            <pc:sldMasterMk cId="1219869271" sldId="2147483685"/>
            <ac:spMk id="26" creationId="{0CECAB9A-AB59-2B56-E05E-1C586A171939}"/>
          </ac:spMkLst>
        </pc:spChg>
        <pc:spChg chg="add del mod ord modVis">
          <ac:chgData name="Huyền Nguyễn" userId="ee48879bf47bc5e0" providerId="LiveId" clId="{6332C565-CC3C-4665-9406-62AEC6A61658}" dt="2024-12-18T11:16:20.513" v="20027"/>
          <ac:spMkLst>
            <pc:docMk/>
            <pc:sldMasterMk cId="1219869271" sldId="2147483685"/>
            <ac:spMk id="27" creationId="{0CC3B567-648F-8AF6-7094-908D724750A7}"/>
          </ac:spMkLst>
        </pc:spChg>
        <pc:spChg chg="add del mod ord modVis">
          <ac:chgData name="Huyền Nguyễn" userId="ee48879bf47bc5e0" providerId="LiveId" clId="{6332C565-CC3C-4665-9406-62AEC6A61658}" dt="2024-12-18T11:16:34.402" v="20095"/>
          <ac:spMkLst>
            <pc:docMk/>
            <pc:sldMasterMk cId="1219869271" sldId="2147483685"/>
            <ac:spMk id="28" creationId="{FAEB5C65-5CEE-5467-2098-E1076772B6D4}"/>
          </ac:spMkLst>
        </pc:spChg>
        <pc:spChg chg="add del mod ord modVis">
          <ac:chgData name="Huyền Nguyễn" userId="ee48879bf47bc5e0" providerId="LiveId" clId="{6332C565-CC3C-4665-9406-62AEC6A61658}" dt="2024-12-18T11:17:42.555" v="20165"/>
          <ac:spMkLst>
            <pc:docMk/>
            <pc:sldMasterMk cId="1219869271" sldId="2147483685"/>
            <ac:spMk id="29" creationId="{0BFB33CC-E573-AF6B-2E36-BC66A63FA533}"/>
          </ac:spMkLst>
        </pc:spChg>
        <pc:spChg chg="add del mod ord modVis">
          <ac:chgData name="Huyền Nguyễn" userId="ee48879bf47bc5e0" providerId="LiveId" clId="{6332C565-CC3C-4665-9406-62AEC6A61658}" dt="2024-12-18T11:17:59.508" v="20234"/>
          <ac:spMkLst>
            <pc:docMk/>
            <pc:sldMasterMk cId="1219869271" sldId="2147483685"/>
            <ac:spMk id="30" creationId="{C74B067D-E12A-C2C8-0D64-2CBAB5B9B4EE}"/>
          </ac:spMkLst>
        </pc:spChg>
        <pc:spChg chg="add del mod ord modVis">
          <ac:chgData name="Huyền Nguyễn" userId="ee48879bf47bc5e0" providerId="LiveId" clId="{6332C565-CC3C-4665-9406-62AEC6A61658}" dt="2024-12-18T11:18:13.552" v="20304"/>
          <ac:spMkLst>
            <pc:docMk/>
            <pc:sldMasterMk cId="1219869271" sldId="2147483685"/>
            <ac:spMk id="31" creationId="{3A08E231-CBDB-273C-4572-E929EABA2ABB}"/>
          </ac:spMkLst>
        </pc:spChg>
        <pc:spChg chg="add del mod ord modVis">
          <ac:chgData name="Huyền Nguyễn" userId="ee48879bf47bc5e0" providerId="LiveId" clId="{6332C565-CC3C-4665-9406-62AEC6A61658}" dt="2024-12-18T11:18:28.368" v="20375"/>
          <ac:spMkLst>
            <pc:docMk/>
            <pc:sldMasterMk cId="1219869271" sldId="2147483685"/>
            <ac:spMk id="32" creationId="{85E74531-CB32-1370-8415-A7D55DC0508A}"/>
          </ac:spMkLst>
        </pc:spChg>
        <pc:spChg chg="add del mod ord modVis">
          <ac:chgData name="Huyền Nguyễn" userId="ee48879bf47bc5e0" providerId="LiveId" clId="{6332C565-CC3C-4665-9406-62AEC6A61658}" dt="2024-12-18T11:18:44.623" v="20445"/>
          <ac:spMkLst>
            <pc:docMk/>
            <pc:sldMasterMk cId="1219869271" sldId="2147483685"/>
            <ac:spMk id="33" creationId="{EE7D3402-3979-F117-C50D-1AA7A0C57C0C}"/>
          </ac:spMkLst>
        </pc:spChg>
        <pc:spChg chg="add del mod ord modVis">
          <ac:chgData name="Huyền Nguyễn" userId="ee48879bf47bc5e0" providerId="LiveId" clId="{6332C565-CC3C-4665-9406-62AEC6A61658}" dt="2024-12-18T11:19:01.331" v="20516"/>
          <ac:spMkLst>
            <pc:docMk/>
            <pc:sldMasterMk cId="1219869271" sldId="2147483685"/>
            <ac:spMk id="34" creationId="{BB2F9FC7-4DE6-1EE9-F6C9-83C1A5B699F9}"/>
          </ac:spMkLst>
        </pc:spChg>
        <pc:spChg chg="add del mod ord modVis">
          <ac:chgData name="Huyền Nguyễn" userId="ee48879bf47bc5e0" providerId="LiveId" clId="{6332C565-CC3C-4665-9406-62AEC6A61658}" dt="2024-12-18T11:19:14.670" v="20586"/>
          <ac:spMkLst>
            <pc:docMk/>
            <pc:sldMasterMk cId="1219869271" sldId="2147483685"/>
            <ac:spMk id="35" creationId="{A01C5933-2868-1FA9-5E01-E094B2F2B8CA}"/>
          </ac:spMkLst>
        </pc:spChg>
        <pc:spChg chg="add del mod ord modVis">
          <ac:chgData name="Huyền Nguyễn" userId="ee48879bf47bc5e0" providerId="LiveId" clId="{6332C565-CC3C-4665-9406-62AEC6A61658}" dt="2024-12-18T11:19:27.347" v="20657"/>
          <ac:spMkLst>
            <pc:docMk/>
            <pc:sldMasterMk cId="1219869271" sldId="2147483685"/>
            <ac:spMk id="36" creationId="{0C2EF479-E412-7E1D-F943-6C834FE36CB1}"/>
          </ac:spMkLst>
        </pc:spChg>
        <pc:spChg chg="add del mod ord modVis">
          <ac:chgData name="Huyền Nguyễn" userId="ee48879bf47bc5e0" providerId="LiveId" clId="{6332C565-CC3C-4665-9406-62AEC6A61658}" dt="2024-12-18T11:19:40.266" v="20728"/>
          <ac:spMkLst>
            <pc:docMk/>
            <pc:sldMasterMk cId="1219869271" sldId="2147483685"/>
            <ac:spMk id="37" creationId="{5B58BCD4-F384-79E7-0581-72D617579B09}"/>
          </ac:spMkLst>
        </pc:spChg>
        <pc:spChg chg="add del mod ord modVis">
          <ac:chgData name="Huyền Nguyễn" userId="ee48879bf47bc5e0" providerId="LiveId" clId="{6332C565-CC3C-4665-9406-62AEC6A61658}" dt="2024-12-18T11:19:53.324" v="20796"/>
          <ac:spMkLst>
            <pc:docMk/>
            <pc:sldMasterMk cId="1219869271" sldId="2147483685"/>
            <ac:spMk id="38" creationId="{7C6F62D1-511B-BE77-BBAF-FF4B23EBA41E}"/>
          </ac:spMkLst>
        </pc:spChg>
        <pc:spChg chg="add del mod ord modVis">
          <ac:chgData name="Huyền Nguyễn" userId="ee48879bf47bc5e0" providerId="LiveId" clId="{6332C565-CC3C-4665-9406-62AEC6A61658}" dt="2024-12-18T11:20:08.772" v="20867"/>
          <ac:spMkLst>
            <pc:docMk/>
            <pc:sldMasterMk cId="1219869271" sldId="2147483685"/>
            <ac:spMk id="39" creationId="{473A3C4A-CA42-B5E6-4B25-39BDADB25FB8}"/>
          </ac:spMkLst>
        </pc:spChg>
        <pc:spChg chg="add del mod ord modVis">
          <ac:chgData name="Huyền Nguyễn" userId="ee48879bf47bc5e0" providerId="LiveId" clId="{6332C565-CC3C-4665-9406-62AEC6A61658}" dt="2024-12-18T11:20:22.312" v="20938"/>
          <ac:spMkLst>
            <pc:docMk/>
            <pc:sldMasterMk cId="1219869271" sldId="2147483685"/>
            <ac:spMk id="40" creationId="{C83D6555-8BD7-1BE4-5374-A84DC76ECCD2}"/>
          </ac:spMkLst>
        </pc:spChg>
        <pc:spChg chg="add del mod ord modVis">
          <ac:chgData name="Huyền Nguyễn" userId="ee48879bf47bc5e0" providerId="LiveId" clId="{6332C565-CC3C-4665-9406-62AEC6A61658}" dt="2024-12-18T11:20:35.433" v="21010"/>
          <ac:spMkLst>
            <pc:docMk/>
            <pc:sldMasterMk cId="1219869271" sldId="2147483685"/>
            <ac:spMk id="41" creationId="{459E7D42-F12D-6A0E-CE5E-3D6AB173D2F5}"/>
          </ac:spMkLst>
        </pc:spChg>
        <pc:spChg chg="add del mod ord modVis">
          <ac:chgData name="Huyền Nguyễn" userId="ee48879bf47bc5e0" providerId="LiveId" clId="{6332C565-CC3C-4665-9406-62AEC6A61658}" dt="2024-12-18T11:20:48.922" v="21078"/>
          <ac:spMkLst>
            <pc:docMk/>
            <pc:sldMasterMk cId="1219869271" sldId="2147483685"/>
            <ac:spMk id="42" creationId="{E1DCF1A3-CEFC-0622-EC27-4FF82CD47D86}"/>
          </ac:spMkLst>
        </pc:spChg>
        <pc:spChg chg="add del mod ord modVis">
          <ac:chgData name="Huyền Nguyễn" userId="ee48879bf47bc5e0" providerId="LiveId" clId="{6332C565-CC3C-4665-9406-62AEC6A61658}" dt="2024-12-18T11:21:01.324" v="21149"/>
          <ac:spMkLst>
            <pc:docMk/>
            <pc:sldMasterMk cId="1219869271" sldId="2147483685"/>
            <ac:spMk id="43" creationId="{169AA63C-AA6C-4D16-479D-1E57D5697455}"/>
          </ac:spMkLst>
        </pc:spChg>
        <pc:spChg chg="add del mod ord modVis">
          <ac:chgData name="Huyền Nguyễn" userId="ee48879bf47bc5e0" providerId="LiveId" clId="{6332C565-CC3C-4665-9406-62AEC6A61658}" dt="2024-12-18T11:21:16.070" v="21219"/>
          <ac:spMkLst>
            <pc:docMk/>
            <pc:sldMasterMk cId="1219869271" sldId="2147483685"/>
            <ac:spMk id="44" creationId="{A3FA199C-A276-D998-61CB-37AC8D432961}"/>
          </ac:spMkLst>
        </pc:spChg>
        <pc:spChg chg="add del mod ord modVis">
          <ac:chgData name="Huyền Nguyễn" userId="ee48879bf47bc5e0" providerId="LiveId" clId="{6332C565-CC3C-4665-9406-62AEC6A61658}" dt="2024-12-18T11:21:28.948" v="21290"/>
          <ac:spMkLst>
            <pc:docMk/>
            <pc:sldMasterMk cId="1219869271" sldId="2147483685"/>
            <ac:spMk id="45" creationId="{6D0206CA-874B-B377-E055-F25782471CB1}"/>
          </ac:spMkLst>
        </pc:spChg>
        <pc:spChg chg="add del mod ord modVis">
          <ac:chgData name="Huyền Nguyễn" userId="ee48879bf47bc5e0" providerId="LiveId" clId="{6332C565-CC3C-4665-9406-62AEC6A61658}" dt="2024-12-18T11:21:41.538" v="21360"/>
          <ac:spMkLst>
            <pc:docMk/>
            <pc:sldMasterMk cId="1219869271" sldId="2147483685"/>
            <ac:spMk id="46" creationId="{A9574AF8-E4ED-D951-4245-27BF23A4AF0E}"/>
          </ac:spMkLst>
        </pc:spChg>
        <pc:spChg chg="add del mod ord modVis">
          <ac:chgData name="Huyền Nguyễn" userId="ee48879bf47bc5e0" providerId="LiveId" clId="{6332C565-CC3C-4665-9406-62AEC6A61658}" dt="2024-12-18T11:21:54.947" v="21430"/>
          <ac:spMkLst>
            <pc:docMk/>
            <pc:sldMasterMk cId="1219869271" sldId="2147483685"/>
            <ac:spMk id="47" creationId="{E1128D32-9308-E2F0-3CD8-C5F630862503}"/>
          </ac:spMkLst>
        </pc:spChg>
        <pc:spChg chg="add del mod ord modVis">
          <ac:chgData name="Huyền Nguyễn" userId="ee48879bf47bc5e0" providerId="LiveId" clId="{6332C565-CC3C-4665-9406-62AEC6A61658}" dt="2024-12-18T11:22:07.270" v="21500"/>
          <ac:spMkLst>
            <pc:docMk/>
            <pc:sldMasterMk cId="1219869271" sldId="2147483685"/>
            <ac:spMk id="48" creationId="{CB6BFCFB-0EDE-4113-EFB4-C38F885B29F8}"/>
          </ac:spMkLst>
        </pc:spChg>
        <pc:spChg chg="add del mod ord modVis">
          <ac:chgData name="Huyền Nguyễn" userId="ee48879bf47bc5e0" providerId="LiveId" clId="{6332C565-CC3C-4665-9406-62AEC6A61658}" dt="2024-12-18T11:22:22.291" v="21570"/>
          <ac:spMkLst>
            <pc:docMk/>
            <pc:sldMasterMk cId="1219869271" sldId="2147483685"/>
            <ac:spMk id="49" creationId="{D81D866C-DFE6-4B3D-4D9C-DBE180E51609}"/>
          </ac:spMkLst>
        </pc:spChg>
        <pc:spChg chg="add del mod ord modVis">
          <ac:chgData name="Huyền Nguyễn" userId="ee48879bf47bc5e0" providerId="LiveId" clId="{6332C565-CC3C-4665-9406-62AEC6A61658}" dt="2024-12-18T11:22:38.697" v="21640"/>
          <ac:spMkLst>
            <pc:docMk/>
            <pc:sldMasterMk cId="1219869271" sldId="2147483685"/>
            <ac:spMk id="50" creationId="{061A3828-EAEE-6AA7-2378-FB8AFD091B86}"/>
          </ac:spMkLst>
        </pc:spChg>
        <pc:spChg chg="add del mod ord modVis">
          <ac:chgData name="Huyền Nguyễn" userId="ee48879bf47bc5e0" providerId="LiveId" clId="{6332C565-CC3C-4665-9406-62AEC6A61658}" dt="2024-12-18T11:22:53.231" v="21709"/>
          <ac:spMkLst>
            <pc:docMk/>
            <pc:sldMasterMk cId="1219869271" sldId="2147483685"/>
            <ac:spMk id="51" creationId="{B6810B03-2C38-956D-0BB5-C0624F95DE9D}"/>
          </ac:spMkLst>
        </pc:spChg>
        <pc:spChg chg="add del mod ord modVis">
          <ac:chgData name="Huyền Nguyễn" userId="ee48879bf47bc5e0" providerId="LiveId" clId="{6332C565-CC3C-4665-9406-62AEC6A61658}" dt="2024-12-18T11:23:49.073" v="21806"/>
          <ac:spMkLst>
            <pc:docMk/>
            <pc:sldMasterMk cId="1219869271" sldId="2147483685"/>
            <ac:spMk id="52" creationId="{5DB30952-A35F-F118-C741-6E721C05DDEF}"/>
          </ac:spMkLst>
        </pc:spChg>
        <pc:spChg chg="add del mod ord modVis">
          <ac:chgData name="Huyền Nguyễn" userId="ee48879bf47bc5e0" providerId="LiveId" clId="{6332C565-CC3C-4665-9406-62AEC6A61658}" dt="2024-12-18T11:24:02.016" v="21879"/>
          <ac:spMkLst>
            <pc:docMk/>
            <pc:sldMasterMk cId="1219869271" sldId="2147483685"/>
            <ac:spMk id="53" creationId="{5D34FEA7-E4E0-76EF-35AA-A199B3116466}"/>
          </ac:spMkLst>
        </pc:spChg>
        <pc:spChg chg="add del mod ord modVis">
          <ac:chgData name="Huyền Nguyễn" userId="ee48879bf47bc5e0" providerId="LiveId" clId="{6332C565-CC3C-4665-9406-62AEC6A61658}" dt="2024-12-18T11:24:16.717" v="21950"/>
          <ac:spMkLst>
            <pc:docMk/>
            <pc:sldMasterMk cId="1219869271" sldId="2147483685"/>
            <ac:spMk id="54" creationId="{6AB0B6A6-A660-C680-AD59-1E2A5CB48B16}"/>
          </ac:spMkLst>
        </pc:spChg>
        <pc:spChg chg="add del mod ord modVis">
          <ac:chgData name="Huyền Nguyễn" userId="ee48879bf47bc5e0" providerId="LiveId" clId="{6332C565-CC3C-4665-9406-62AEC6A61658}" dt="2024-12-18T11:24:33.873" v="22020"/>
          <ac:spMkLst>
            <pc:docMk/>
            <pc:sldMasterMk cId="1219869271" sldId="2147483685"/>
            <ac:spMk id="55" creationId="{05CB8AC6-7162-E631-40CD-A9A03A9AAED9}"/>
          </ac:spMkLst>
        </pc:spChg>
        <pc:spChg chg="add del mod ord modVis">
          <ac:chgData name="Huyền Nguyễn" userId="ee48879bf47bc5e0" providerId="LiveId" clId="{6332C565-CC3C-4665-9406-62AEC6A61658}" dt="2024-12-18T11:24:46.661" v="22092"/>
          <ac:spMkLst>
            <pc:docMk/>
            <pc:sldMasterMk cId="1219869271" sldId="2147483685"/>
            <ac:spMk id="56" creationId="{6C1F2F83-6438-32C5-E562-6525CEF1013D}"/>
          </ac:spMkLst>
        </pc:spChg>
        <pc:spChg chg="add del mod ord modVis">
          <ac:chgData name="Huyền Nguyễn" userId="ee48879bf47bc5e0" providerId="LiveId" clId="{6332C565-CC3C-4665-9406-62AEC6A61658}" dt="2024-12-18T11:25:00.007" v="22166"/>
          <ac:spMkLst>
            <pc:docMk/>
            <pc:sldMasterMk cId="1219869271" sldId="2147483685"/>
            <ac:spMk id="57" creationId="{3A143C5A-B22F-156D-5C89-FB9A7D3A4677}"/>
          </ac:spMkLst>
        </pc:spChg>
        <pc:spChg chg="add del mod ord modVis">
          <ac:chgData name="Huyền Nguyễn" userId="ee48879bf47bc5e0" providerId="LiveId" clId="{6332C565-CC3C-4665-9406-62AEC6A61658}" dt="2024-12-18T11:25:32.091" v="22238"/>
          <ac:spMkLst>
            <pc:docMk/>
            <pc:sldMasterMk cId="1219869271" sldId="2147483685"/>
            <ac:spMk id="58" creationId="{F0C28B2E-01AD-C5EB-A426-291EED6DBC46}"/>
          </ac:spMkLst>
        </pc:spChg>
        <pc:spChg chg="add del mod ord modVis">
          <ac:chgData name="Huyền Nguyễn" userId="ee48879bf47bc5e0" providerId="LiveId" clId="{6332C565-CC3C-4665-9406-62AEC6A61658}" dt="2024-12-18T11:25:44.985" v="22310"/>
          <ac:spMkLst>
            <pc:docMk/>
            <pc:sldMasterMk cId="1219869271" sldId="2147483685"/>
            <ac:spMk id="59" creationId="{00B7311A-DB85-F693-2D1D-A2E19A771EA1}"/>
          </ac:spMkLst>
        </pc:spChg>
        <pc:spChg chg="add del mod ord modVis">
          <ac:chgData name="Huyền Nguyễn" userId="ee48879bf47bc5e0" providerId="LiveId" clId="{6332C565-CC3C-4665-9406-62AEC6A61658}" dt="2024-12-18T11:26:01.535" v="22379"/>
          <ac:spMkLst>
            <pc:docMk/>
            <pc:sldMasterMk cId="1219869271" sldId="2147483685"/>
            <ac:spMk id="60" creationId="{630AF167-2158-2071-C6A2-DF2698B26DE5}"/>
          </ac:spMkLst>
        </pc:spChg>
        <pc:spChg chg="add del mod ord modVis">
          <ac:chgData name="Huyền Nguyễn" userId="ee48879bf47bc5e0" providerId="LiveId" clId="{6332C565-CC3C-4665-9406-62AEC6A61658}" dt="2024-12-18T11:26:17.119" v="22450"/>
          <ac:spMkLst>
            <pc:docMk/>
            <pc:sldMasterMk cId="1219869271" sldId="2147483685"/>
            <ac:spMk id="61" creationId="{81F82123-DFC1-79A0-671F-55EDB524FFA2}"/>
          </ac:spMkLst>
        </pc:spChg>
        <pc:spChg chg="add del mod ord modVis">
          <ac:chgData name="Huyền Nguyễn" userId="ee48879bf47bc5e0" providerId="LiveId" clId="{6332C565-CC3C-4665-9406-62AEC6A61658}" dt="2024-12-18T11:26:30.260" v="22519"/>
          <ac:spMkLst>
            <pc:docMk/>
            <pc:sldMasterMk cId="1219869271" sldId="2147483685"/>
            <ac:spMk id="62" creationId="{26AE0D14-D0DC-2547-2468-6890FC09EB38}"/>
          </ac:spMkLst>
        </pc:spChg>
        <pc:spChg chg="add del mod ord modVis">
          <ac:chgData name="Huyền Nguyễn" userId="ee48879bf47bc5e0" providerId="LiveId" clId="{6332C565-CC3C-4665-9406-62AEC6A61658}" dt="2024-12-18T11:29:07.681" v="22614"/>
          <ac:spMkLst>
            <pc:docMk/>
            <pc:sldMasterMk cId="1219869271" sldId="2147483685"/>
            <ac:spMk id="63" creationId="{ABE26293-2848-79D4-CAC7-C5503543D7ED}"/>
          </ac:spMkLst>
        </pc:spChg>
        <pc:spChg chg="add del mod ord modVis">
          <ac:chgData name="Huyền Nguyễn" userId="ee48879bf47bc5e0" providerId="LiveId" clId="{6332C565-CC3C-4665-9406-62AEC6A61658}" dt="2024-12-18T11:29:21.635" v="22686"/>
          <ac:spMkLst>
            <pc:docMk/>
            <pc:sldMasterMk cId="1219869271" sldId="2147483685"/>
            <ac:spMk id="64" creationId="{CAB360C6-9B19-EE72-65A1-CC8EA82CB62E}"/>
          </ac:spMkLst>
        </pc:spChg>
        <pc:spChg chg="add del mod ord modVis">
          <ac:chgData name="Huyền Nguyễn" userId="ee48879bf47bc5e0" providerId="LiveId" clId="{6332C565-CC3C-4665-9406-62AEC6A61658}" dt="2024-12-18T11:29:34.682" v="22766"/>
          <ac:spMkLst>
            <pc:docMk/>
            <pc:sldMasterMk cId="1219869271" sldId="2147483685"/>
            <ac:spMk id="65" creationId="{3B8BF4E2-2D2E-15C6-4B66-343E4E4A893E}"/>
          </ac:spMkLst>
        </pc:spChg>
        <pc:spChg chg="add del mod ord modVis">
          <ac:chgData name="Huyền Nguyễn" userId="ee48879bf47bc5e0" providerId="LiveId" clId="{6332C565-CC3C-4665-9406-62AEC6A61658}" dt="2024-12-18T11:29:49.225" v="22850"/>
          <ac:spMkLst>
            <pc:docMk/>
            <pc:sldMasterMk cId="1219869271" sldId="2147483685"/>
            <ac:spMk id="66" creationId="{8EF14520-F167-CB6D-2DAF-9E58C54ADE71}"/>
          </ac:spMkLst>
        </pc:spChg>
        <pc:spChg chg="add del mod ord modVis">
          <ac:chgData name="Huyền Nguyễn" userId="ee48879bf47bc5e0" providerId="LiveId" clId="{6332C565-CC3C-4665-9406-62AEC6A61658}" dt="2024-12-18T11:30:06.588" v="22921"/>
          <ac:spMkLst>
            <pc:docMk/>
            <pc:sldMasterMk cId="1219869271" sldId="2147483685"/>
            <ac:spMk id="67" creationId="{68BDC96E-3F46-4F94-D1B8-7D2AAFB18BCE}"/>
          </ac:spMkLst>
        </pc:spChg>
        <pc:spChg chg="add del mod ord modVis">
          <ac:chgData name="Huyền Nguyễn" userId="ee48879bf47bc5e0" providerId="LiveId" clId="{6332C565-CC3C-4665-9406-62AEC6A61658}" dt="2024-12-18T11:30:21.435" v="22991"/>
          <ac:spMkLst>
            <pc:docMk/>
            <pc:sldMasterMk cId="1219869271" sldId="2147483685"/>
            <ac:spMk id="68" creationId="{F5FCBC14-7EAB-B24C-3613-2C05809BAB11}"/>
          </ac:spMkLst>
        </pc:spChg>
        <pc:spChg chg="add del mod ord modVis">
          <ac:chgData name="Huyền Nguyễn" userId="ee48879bf47bc5e0" providerId="LiveId" clId="{6332C565-CC3C-4665-9406-62AEC6A61658}" dt="2024-12-18T11:30:36.657" v="23076"/>
          <ac:spMkLst>
            <pc:docMk/>
            <pc:sldMasterMk cId="1219869271" sldId="2147483685"/>
            <ac:spMk id="69" creationId="{4CF8BD21-00B3-7B6E-DA0E-ACE14DEF0CAA}"/>
          </ac:spMkLst>
        </pc:spChg>
        <pc:spChg chg="add del mod ord modVis">
          <ac:chgData name="Huyền Nguyễn" userId="ee48879bf47bc5e0" providerId="LiveId" clId="{6332C565-CC3C-4665-9406-62AEC6A61658}" dt="2024-12-18T11:30:49.297" v="23160"/>
          <ac:spMkLst>
            <pc:docMk/>
            <pc:sldMasterMk cId="1219869271" sldId="2147483685"/>
            <ac:spMk id="70" creationId="{3A50A3E6-2DC9-B980-E6D4-4058B1ED9FD6}"/>
          </ac:spMkLst>
        </pc:spChg>
        <pc:spChg chg="add del mod ord modVis">
          <ac:chgData name="Huyền Nguyễn" userId="ee48879bf47bc5e0" providerId="LiveId" clId="{6332C565-CC3C-4665-9406-62AEC6A61658}" dt="2024-12-18T11:31:02.039" v="23231"/>
          <ac:spMkLst>
            <pc:docMk/>
            <pc:sldMasterMk cId="1219869271" sldId="2147483685"/>
            <ac:spMk id="71" creationId="{9BE043B4-5EA7-FFB5-920F-9527C8A98A20}"/>
          </ac:spMkLst>
        </pc:spChg>
        <pc:spChg chg="add del mod ord modVis">
          <ac:chgData name="Huyền Nguyễn" userId="ee48879bf47bc5e0" providerId="LiveId" clId="{6332C565-CC3C-4665-9406-62AEC6A61658}" dt="2024-12-18T11:31:16.346" v="23303"/>
          <ac:spMkLst>
            <pc:docMk/>
            <pc:sldMasterMk cId="1219869271" sldId="2147483685"/>
            <ac:spMk id="72" creationId="{F93F86D6-8C0E-3095-389A-26B51B527F7B}"/>
          </ac:spMkLst>
        </pc:spChg>
        <pc:spChg chg="add del mod ord modVis">
          <ac:chgData name="Huyền Nguyễn" userId="ee48879bf47bc5e0" providerId="LiveId" clId="{6332C565-CC3C-4665-9406-62AEC6A61658}" dt="2024-12-18T11:31:35.860" v="23371"/>
          <ac:spMkLst>
            <pc:docMk/>
            <pc:sldMasterMk cId="1219869271" sldId="2147483685"/>
            <ac:spMk id="73" creationId="{29FBC234-BD10-D6DD-DCD3-903619861F35}"/>
          </ac:spMkLst>
        </pc:spChg>
        <pc:spChg chg="add del mod ord modVis">
          <ac:chgData name="Huyền Nguyễn" userId="ee48879bf47bc5e0" providerId="LiveId" clId="{6332C565-CC3C-4665-9406-62AEC6A61658}" dt="2024-12-18T11:31:48.774" v="23441"/>
          <ac:spMkLst>
            <pc:docMk/>
            <pc:sldMasterMk cId="1219869271" sldId="2147483685"/>
            <ac:spMk id="74" creationId="{D6E5C641-B345-52D3-5C90-E5C3B9BD274A}"/>
          </ac:spMkLst>
        </pc:spChg>
        <pc:spChg chg="add del mod ord modVis">
          <ac:chgData name="Huyền Nguyễn" userId="ee48879bf47bc5e0" providerId="LiveId" clId="{6332C565-CC3C-4665-9406-62AEC6A61658}" dt="2024-12-18T11:32:02.246" v="23514"/>
          <ac:spMkLst>
            <pc:docMk/>
            <pc:sldMasterMk cId="1219869271" sldId="2147483685"/>
            <ac:spMk id="75" creationId="{5BB18E8D-B5D7-87B4-FC8A-434C4BD82469}"/>
          </ac:spMkLst>
        </pc:spChg>
        <pc:spChg chg="add del mod ord modVis">
          <ac:chgData name="Huyền Nguyễn" userId="ee48879bf47bc5e0" providerId="LiveId" clId="{6332C565-CC3C-4665-9406-62AEC6A61658}" dt="2024-12-18T11:32:15.385" v="23597"/>
          <ac:spMkLst>
            <pc:docMk/>
            <pc:sldMasterMk cId="1219869271" sldId="2147483685"/>
            <ac:spMk id="76" creationId="{62624297-ADA5-363A-3F53-B2333B3529FB}"/>
          </ac:spMkLst>
        </pc:spChg>
        <pc:spChg chg="add del mod ord modVis">
          <ac:chgData name="Huyền Nguyễn" userId="ee48879bf47bc5e0" providerId="LiveId" clId="{6332C565-CC3C-4665-9406-62AEC6A61658}" dt="2024-12-18T11:33:07.527" v="23668"/>
          <ac:spMkLst>
            <pc:docMk/>
            <pc:sldMasterMk cId="1219869271" sldId="2147483685"/>
            <ac:spMk id="77" creationId="{F42BC335-7538-FED6-2131-A65FC9A88CBC}"/>
          </ac:spMkLst>
        </pc:spChg>
        <pc:spChg chg="add del mod ord modVis">
          <ac:chgData name="Huyền Nguyễn" userId="ee48879bf47bc5e0" providerId="LiveId" clId="{6332C565-CC3C-4665-9406-62AEC6A61658}" dt="2024-12-18T11:33:22.120" v="23736"/>
          <ac:spMkLst>
            <pc:docMk/>
            <pc:sldMasterMk cId="1219869271" sldId="2147483685"/>
            <ac:spMk id="78" creationId="{3E490DA3-0525-B8CB-9B70-DECD6450B1F8}"/>
          </ac:spMkLst>
        </pc:spChg>
        <pc:spChg chg="add del mod ord modVis">
          <ac:chgData name="Huyền Nguyễn" userId="ee48879bf47bc5e0" providerId="LiveId" clId="{6332C565-CC3C-4665-9406-62AEC6A61658}" dt="2024-12-18T11:36:26.595" v="23807"/>
          <ac:spMkLst>
            <pc:docMk/>
            <pc:sldMasterMk cId="1219869271" sldId="2147483685"/>
            <ac:spMk id="79" creationId="{639C8257-0B94-86BA-EA11-B41EFC272F73}"/>
          </ac:spMkLst>
        </pc:spChg>
        <pc:spChg chg="add del mod ord modVis">
          <ac:chgData name="Huyền Nguyễn" userId="ee48879bf47bc5e0" providerId="LiveId" clId="{6332C565-CC3C-4665-9406-62AEC6A61658}" dt="2024-12-18T11:36:39.772" v="23883"/>
          <ac:spMkLst>
            <pc:docMk/>
            <pc:sldMasterMk cId="1219869271" sldId="2147483685"/>
            <ac:spMk id="80" creationId="{40F075AB-D54C-27AD-CA83-A68D3D924AA8}"/>
          </ac:spMkLst>
        </pc:spChg>
        <pc:spChg chg="add del mod ord modVis">
          <ac:chgData name="Huyền Nguyễn" userId="ee48879bf47bc5e0" providerId="LiveId" clId="{6332C565-CC3C-4665-9406-62AEC6A61658}" dt="2024-12-18T11:36:52.344" v="23956"/>
          <ac:spMkLst>
            <pc:docMk/>
            <pc:sldMasterMk cId="1219869271" sldId="2147483685"/>
            <ac:spMk id="81" creationId="{77FDEE24-6ECD-9942-4394-FE9DDEE158A7}"/>
          </ac:spMkLst>
        </pc:spChg>
        <pc:spChg chg="add del mod ord modVis">
          <ac:chgData name="Huyền Nguyễn" userId="ee48879bf47bc5e0" providerId="LiveId" clId="{6332C565-CC3C-4665-9406-62AEC6A61658}" dt="2024-12-18T11:37:05.142" v="24025"/>
          <ac:spMkLst>
            <pc:docMk/>
            <pc:sldMasterMk cId="1219869271" sldId="2147483685"/>
            <ac:spMk id="82" creationId="{7ED77063-16F3-C52A-BE5D-AEE2F239CDF5}"/>
          </ac:spMkLst>
        </pc:spChg>
        <pc:spChg chg="add del mod ord modVis">
          <ac:chgData name="Huyền Nguyễn" userId="ee48879bf47bc5e0" providerId="LiveId" clId="{6332C565-CC3C-4665-9406-62AEC6A61658}" dt="2024-12-18T11:37:17.641" v="24099"/>
          <ac:spMkLst>
            <pc:docMk/>
            <pc:sldMasterMk cId="1219869271" sldId="2147483685"/>
            <ac:spMk id="83" creationId="{23089428-2B4E-915B-56D5-870A380466DF}"/>
          </ac:spMkLst>
        </pc:spChg>
        <pc:spChg chg="add del mod ord modVis">
          <ac:chgData name="Huyền Nguyễn" userId="ee48879bf47bc5e0" providerId="LiveId" clId="{6332C565-CC3C-4665-9406-62AEC6A61658}" dt="2024-12-18T11:37:30.382" v="24171"/>
          <ac:spMkLst>
            <pc:docMk/>
            <pc:sldMasterMk cId="1219869271" sldId="2147483685"/>
            <ac:spMk id="84" creationId="{9668BE7C-0760-6C4B-C89C-9BE62E3878B9}"/>
          </ac:spMkLst>
        </pc:spChg>
        <pc:spChg chg="add del mod ord modVis">
          <ac:chgData name="Huyền Nguyễn" userId="ee48879bf47bc5e0" providerId="LiveId" clId="{6332C565-CC3C-4665-9406-62AEC6A61658}" dt="2024-12-18T11:37:43.044" v="24242"/>
          <ac:spMkLst>
            <pc:docMk/>
            <pc:sldMasterMk cId="1219869271" sldId="2147483685"/>
            <ac:spMk id="85" creationId="{A3C36A1F-D0C5-28DB-A701-9102884EEA2A}"/>
          </ac:spMkLst>
        </pc:spChg>
        <pc:spChg chg="add del mod ord modVis">
          <ac:chgData name="Huyền Nguyễn" userId="ee48879bf47bc5e0" providerId="LiveId" clId="{6332C565-CC3C-4665-9406-62AEC6A61658}" dt="2024-12-18T11:37:57.548" v="24312"/>
          <ac:spMkLst>
            <pc:docMk/>
            <pc:sldMasterMk cId="1219869271" sldId="2147483685"/>
            <ac:spMk id="86" creationId="{377ECFC0-C92D-AD13-D086-77767BF8A865}"/>
          </ac:spMkLst>
        </pc:spChg>
        <pc:spChg chg="add del mod ord modVis">
          <ac:chgData name="Huyền Nguyễn" userId="ee48879bf47bc5e0" providerId="LiveId" clId="{6332C565-CC3C-4665-9406-62AEC6A61658}" dt="2024-12-18T11:38:43.363" v="24387"/>
          <ac:spMkLst>
            <pc:docMk/>
            <pc:sldMasterMk cId="1219869271" sldId="2147483685"/>
            <ac:spMk id="87" creationId="{E93F5D10-6958-1106-B9BD-16DAA0388381}"/>
          </ac:spMkLst>
        </pc:spChg>
        <pc:spChg chg="add del mod ord modVis">
          <ac:chgData name="Huyền Nguyễn" userId="ee48879bf47bc5e0" providerId="LiveId" clId="{6332C565-CC3C-4665-9406-62AEC6A61658}" dt="2024-12-18T11:39:09.425" v="24460"/>
          <ac:spMkLst>
            <pc:docMk/>
            <pc:sldMasterMk cId="1219869271" sldId="2147483685"/>
            <ac:spMk id="88" creationId="{08084FB7-CC5D-4699-0F07-82141541D5C0}"/>
          </ac:spMkLst>
        </pc:spChg>
        <pc:spChg chg="add del mod ord modVis">
          <ac:chgData name="Huyền Nguyễn" userId="ee48879bf47bc5e0" providerId="LiveId" clId="{6332C565-CC3C-4665-9406-62AEC6A61658}" dt="2024-12-18T11:39:22.845" v="24532"/>
          <ac:spMkLst>
            <pc:docMk/>
            <pc:sldMasterMk cId="1219869271" sldId="2147483685"/>
            <ac:spMk id="89" creationId="{CE09830C-B2B6-086D-71CF-5A52EB6CCDAF}"/>
          </ac:spMkLst>
        </pc:spChg>
        <pc:spChg chg="add del mod ord modVis">
          <ac:chgData name="Huyền Nguyễn" userId="ee48879bf47bc5e0" providerId="LiveId" clId="{6332C565-CC3C-4665-9406-62AEC6A61658}" dt="2024-12-18T11:39:35.398" v="24609"/>
          <ac:spMkLst>
            <pc:docMk/>
            <pc:sldMasterMk cId="1219869271" sldId="2147483685"/>
            <ac:spMk id="90" creationId="{EBD940EA-FE48-872A-A002-32BB2E93E497}"/>
          </ac:spMkLst>
        </pc:spChg>
        <pc:spChg chg="add del mod ord modVis">
          <ac:chgData name="Huyền Nguyễn" userId="ee48879bf47bc5e0" providerId="LiveId" clId="{6332C565-CC3C-4665-9406-62AEC6A61658}" dt="2024-12-18T11:39:47.940" v="24681"/>
          <ac:spMkLst>
            <pc:docMk/>
            <pc:sldMasterMk cId="1219869271" sldId="2147483685"/>
            <ac:spMk id="91" creationId="{77FA79CF-EF8B-F125-CE54-4ED9BD2CDD9C}"/>
          </ac:spMkLst>
        </pc:spChg>
        <pc:spChg chg="add del mod ord modVis">
          <ac:chgData name="Huyền Nguyễn" userId="ee48879bf47bc5e0" providerId="LiveId" clId="{6332C565-CC3C-4665-9406-62AEC6A61658}" dt="2024-12-18T11:40:02.147" v="24751"/>
          <ac:spMkLst>
            <pc:docMk/>
            <pc:sldMasterMk cId="1219869271" sldId="2147483685"/>
            <ac:spMk id="92" creationId="{5104C2EF-29AF-5119-2264-3ECC3E435996}"/>
          </ac:spMkLst>
        </pc:spChg>
        <pc:spChg chg="add del mod ord modVis">
          <ac:chgData name="Huyền Nguyễn" userId="ee48879bf47bc5e0" providerId="LiveId" clId="{6332C565-CC3C-4665-9406-62AEC6A61658}" dt="2024-12-18T11:40:15.870" v="24821"/>
          <ac:spMkLst>
            <pc:docMk/>
            <pc:sldMasterMk cId="1219869271" sldId="2147483685"/>
            <ac:spMk id="93" creationId="{EA27DC64-FAD4-7372-92E3-5929E55F71E8}"/>
          </ac:spMkLst>
        </pc:spChg>
        <pc:spChg chg="add del mod ord modVis">
          <ac:chgData name="Huyền Nguyễn" userId="ee48879bf47bc5e0" providerId="LiveId" clId="{6332C565-CC3C-4665-9406-62AEC6A61658}" dt="2024-12-18T11:40:30.486" v="24889"/>
          <ac:spMkLst>
            <pc:docMk/>
            <pc:sldMasterMk cId="1219869271" sldId="2147483685"/>
            <ac:spMk id="94" creationId="{C296FC13-2372-014A-4510-4F543C93B1F0}"/>
          </ac:spMkLst>
        </pc:spChg>
        <pc:spChg chg="add del mod ord modVis">
          <ac:chgData name="Huyền Nguyễn" userId="ee48879bf47bc5e0" providerId="LiveId" clId="{6332C565-CC3C-4665-9406-62AEC6A61658}" dt="2024-12-18T12:58:15.129" v="24959"/>
          <ac:spMkLst>
            <pc:docMk/>
            <pc:sldMasterMk cId="1219869271" sldId="2147483685"/>
            <ac:spMk id="95" creationId="{49611694-3A03-9F37-2A24-0A53D1733863}"/>
          </ac:spMkLst>
        </pc:spChg>
        <pc:spChg chg="add del mod ord modVis">
          <ac:chgData name="Huyền Nguyễn" userId="ee48879bf47bc5e0" providerId="LiveId" clId="{6332C565-CC3C-4665-9406-62AEC6A61658}" dt="2024-12-18T12:58:28.884" v="25030"/>
          <ac:spMkLst>
            <pc:docMk/>
            <pc:sldMasterMk cId="1219869271" sldId="2147483685"/>
            <ac:spMk id="96" creationId="{B2118D73-6AC4-FC6C-4DD6-7750671945B3}"/>
          </ac:spMkLst>
        </pc:spChg>
        <pc:spChg chg="add del mod ord modVis">
          <ac:chgData name="Huyền Nguyễn" userId="ee48879bf47bc5e0" providerId="LiveId" clId="{6332C565-CC3C-4665-9406-62AEC6A61658}" dt="2024-12-18T12:58:40.406" v="25098"/>
          <ac:spMkLst>
            <pc:docMk/>
            <pc:sldMasterMk cId="1219869271" sldId="2147483685"/>
            <ac:spMk id="97" creationId="{9367B710-3C60-20BB-035A-4EC0866BD258}"/>
          </ac:spMkLst>
        </pc:spChg>
        <pc:spChg chg="add del mod ord modVis">
          <ac:chgData name="Huyền Nguyễn" userId="ee48879bf47bc5e0" providerId="LiveId" clId="{6332C565-CC3C-4665-9406-62AEC6A61658}" dt="2024-12-18T12:58:51.798" v="25173"/>
          <ac:spMkLst>
            <pc:docMk/>
            <pc:sldMasterMk cId="1219869271" sldId="2147483685"/>
            <ac:spMk id="98" creationId="{C1183A0E-B391-9EA3-620D-F3A5C6DA8153}"/>
          </ac:spMkLst>
        </pc:spChg>
        <pc:spChg chg="add del mod ord modVis">
          <ac:chgData name="Huyền Nguyễn" userId="ee48879bf47bc5e0" providerId="LiveId" clId="{6332C565-CC3C-4665-9406-62AEC6A61658}" dt="2024-12-18T12:59:03.681" v="25244"/>
          <ac:spMkLst>
            <pc:docMk/>
            <pc:sldMasterMk cId="1219869271" sldId="2147483685"/>
            <ac:spMk id="99" creationId="{C51073DD-0665-C3A8-EE92-5AC8794E0A6D}"/>
          </ac:spMkLst>
        </pc:spChg>
        <pc:spChg chg="add del mod ord modVis">
          <ac:chgData name="Huyền Nguyễn" userId="ee48879bf47bc5e0" providerId="LiveId" clId="{6332C565-CC3C-4665-9406-62AEC6A61658}" dt="2024-12-18T12:59:15.253" v="25314"/>
          <ac:spMkLst>
            <pc:docMk/>
            <pc:sldMasterMk cId="1219869271" sldId="2147483685"/>
            <ac:spMk id="100" creationId="{93C77EF1-4260-E0BC-2C0F-A00D517AE0D8}"/>
          </ac:spMkLst>
        </pc:spChg>
        <pc:spChg chg="add del mod ord modVis">
          <ac:chgData name="Huyền Nguyễn" userId="ee48879bf47bc5e0" providerId="LiveId" clId="{6332C565-CC3C-4665-9406-62AEC6A61658}" dt="2024-12-18T12:59:26.763" v="25383"/>
          <ac:spMkLst>
            <pc:docMk/>
            <pc:sldMasterMk cId="1219869271" sldId="2147483685"/>
            <ac:spMk id="101" creationId="{F046B54E-83D2-ADED-B20C-5B4CD9C1849A}"/>
          </ac:spMkLst>
        </pc:spChg>
        <pc:spChg chg="add del mod ord modVis">
          <ac:chgData name="Huyền Nguyễn" userId="ee48879bf47bc5e0" providerId="LiveId" clId="{6332C565-CC3C-4665-9406-62AEC6A61658}" dt="2024-12-18T12:59:38.325" v="25455"/>
          <ac:spMkLst>
            <pc:docMk/>
            <pc:sldMasterMk cId="1219869271" sldId="2147483685"/>
            <ac:spMk id="102" creationId="{1732B03E-A024-7EA6-FE83-A463D5438DCB}"/>
          </ac:spMkLst>
        </pc:spChg>
        <pc:spChg chg="add del mod ord modVis">
          <ac:chgData name="Huyền Nguyễn" userId="ee48879bf47bc5e0" providerId="LiveId" clId="{6332C565-CC3C-4665-9406-62AEC6A61658}" dt="2024-12-18T12:59:50.250" v="25526"/>
          <ac:spMkLst>
            <pc:docMk/>
            <pc:sldMasterMk cId="1219869271" sldId="2147483685"/>
            <ac:spMk id="103" creationId="{7FDF5DAB-5943-2D20-1363-2BDF6530CACA}"/>
          </ac:spMkLst>
        </pc:spChg>
        <pc:spChg chg="add del mod ord modVis">
          <ac:chgData name="Huyền Nguyễn" userId="ee48879bf47bc5e0" providerId="LiveId" clId="{6332C565-CC3C-4665-9406-62AEC6A61658}" dt="2024-12-18T13:00:01.906" v="25598"/>
          <ac:spMkLst>
            <pc:docMk/>
            <pc:sldMasterMk cId="1219869271" sldId="2147483685"/>
            <ac:spMk id="104" creationId="{E95603D9-0257-A0B3-9653-D963105958CC}"/>
          </ac:spMkLst>
        </pc:spChg>
        <pc:spChg chg="add del mod ord modVis">
          <ac:chgData name="Huyền Nguyễn" userId="ee48879bf47bc5e0" providerId="LiveId" clId="{6332C565-CC3C-4665-9406-62AEC6A61658}" dt="2024-12-18T13:00:14.481" v="25666"/>
          <ac:spMkLst>
            <pc:docMk/>
            <pc:sldMasterMk cId="1219869271" sldId="2147483685"/>
            <ac:spMk id="105" creationId="{E9CE4666-07AD-5A6C-BE4B-13850AD06A63}"/>
          </ac:spMkLst>
        </pc:spChg>
        <pc:spChg chg="add del mod ord modVis">
          <ac:chgData name="Huyền Nguyễn" userId="ee48879bf47bc5e0" providerId="LiveId" clId="{6332C565-CC3C-4665-9406-62AEC6A61658}" dt="2024-12-18T13:00:39.581" v="25736"/>
          <ac:spMkLst>
            <pc:docMk/>
            <pc:sldMasterMk cId="1219869271" sldId="2147483685"/>
            <ac:spMk id="106" creationId="{919F8443-C376-AADD-5E55-9ECF96448B5D}"/>
          </ac:spMkLst>
        </pc:spChg>
        <pc:spChg chg="add del mod ord modVis">
          <ac:chgData name="Huyền Nguyễn" userId="ee48879bf47bc5e0" providerId="LiveId" clId="{6332C565-CC3C-4665-9406-62AEC6A61658}" dt="2024-12-18T13:00:52.925" v="25804"/>
          <ac:spMkLst>
            <pc:docMk/>
            <pc:sldMasterMk cId="1219869271" sldId="2147483685"/>
            <ac:spMk id="107" creationId="{1F3C95E5-21D0-CEF6-1173-C2EA5E0203F7}"/>
          </ac:spMkLst>
        </pc:spChg>
        <pc:spChg chg="add del mod ord modVis">
          <ac:chgData name="Huyền Nguyễn" userId="ee48879bf47bc5e0" providerId="LiveId" clId="{6332C565-CC3C-4665-9406-62AEC6A61658}" dt="2024-12-18T13:02:13.110" v="25884"/>
          <ac:spMkLst>
            <pc:docMk/>
            <pc:sldMasterMk cId="1219869271" sldId="2147483685"/>
            <ac:spMk id="108" creationId="{BCCBDD56-6802-1CDA-E429-4F6E8511862C}"/>
          </ac:spMkLst>
        </pc:spChg>
        <pc:spChg chg="add del mod ord modVis">
          <ac:chgData name="Huyền Nguyễn" userId="ee48879bf47bc5e0" providerId="LiveId" clId="{6332C565-CC3C-4665-9406-62AEC6A61658}" dt="2024-12-18T13:02:24.668" v="26015"/>
          <ac:spMkLst>
            <pc:docMk/>
            <pc:sldMasterMk cId="1219869271" sldId="2147483685"/>
            <ac:spMk id="109" creationId="{4FC5FA13-6AC4-7BE6-B51E-8A8FAE6D48B0}"/>
          </ac:spMkLst>
        </pc:spChg>
        <pc:spChg chg="add del mod ord modVis">
          <ac:chgData name="Huyền Nguyễn" userId="ee48879bf47bc5e0" providerId="LiveId" clId="{6332C565-CC3C-4665-9406-62AEC6A61658}" dt="2024-12-18T13:03:57.152" v="26084"/>
          <ac:spMkLst>
            <pc:docMk/>
            <pc:sldMasterMk cId="1219869271" sldId="2147483685"/>
            <ac:spMk id="110" creationId="{E2E53AAA-52F0-0769-15B7-A9ADBEE0EA29}"/>
          </ac:spMkLst>
        </pc:spChg>
        <pc:spChg chg="add del mod ord modVis">
          <ac:chgData name="Huyền Nguyễn" userId="ee48879bf47bc5e0" providerId="LiveId" clId="{6332C565-CC3C-4665-9406-62AEC6A61658}" dt="2024-12-18T13:04:09.166" v="26154"/>
          <ac:spMkLst>
            <pc:docMk/>
            <pc:sldMasterMk cId="1219869271" sldId="2147483685"/>
            <ac:spMk id="111" creationId="{3CE7337D-C1F1-520C-0325-11C4612D61D2}"/>
          </ac:spMkLst>
        </pc:spChg>
        <pc:spChg chg="add del mod ord modVis">
          <ac:chgData name="Huyền Nguyễn" userId="ee48879bf47bc5e0" providerId="LiveId" clId="{6332C565-CC3C-4665-9406-62AEC6A61658}" dt="2024-12-18T13:04:22.220" v="26222"/>
          <ac:spMkLst>
            <pc:docMk/>
            <pc:sldMasterMk cId="1219869271" sldId="2147483685"/>
            <ac:spMk id="112" creationId="{AF7F1EA1-68B0-787E-27C3-C893B3E3B95C}"/>
          </ac:spMkLst>
        </pc:spChg>
        <pc:spChg chg="add del mod ord modVis">
          <ac:chgData name="Huyền Nguyễn" userId="ee48879bf47bc5e0" providerId="LiveId" clId="{6332C565-CC3C-4665-9406-62AEC6A61658}" dt="2024-12-18T13:04:33.679" v="26292"/>
          <ac:spMkLst>
            <pc:docMk/>
            <pc:sldMasterMk cId="1219869271" sldId="2147483685"/>
            <ac:spMk id="113" creationId="{190CC0CC-592E-65A4-1689-DA28B8E1AD7D}"/>
          </ac:spMkLst>
        </pc:spChg>
        <pc:spChg chg="add del mod ord modVis">
          <ac:chgData name="Huyền Nguyễn" userId="ee48879bf47bc5e0" providerId="LiveId" clId="{6332C565-CC3C-4665-9406-62AEC6A61658}" dt="2024-12-18T13:04:46.977" v="26361"/>
          <ac:spMkLst>
            <pc:docMk/>
            <pc:sldMasterMk cId="1219869271" sldId="2147483685"/>
            <ac:spMk id="114" creationId="{BF3D04CB-E975-5517-3FFD-CC137107BEC7}"/>
          </ac:spMkLst>
        </pc:spChg>
        <pc:spChg chg="add del mod ord modVis">
          <ac:chgData name="Huyền Nguyễn" userId="ee48879bf47bc5e0" providerId="LiveId" clId="{6332C565-CC3C-4665-9406-62AEC6A61658}" dt="2024-12-18T13:05:11.781" v="26433"/>
          <ac:spMkLst>
            <pc:docMk/>
            <pc:sldMasterMk cId="1219869271" sldId="2147483685"/>
            <ac:spMk id="115" creationId="{CA2B0FCB-D866-F4BA-779A-C6DAB998EDC7}"/>
          </ac:spMkLst>
        </pc:spChg>
        <pc:spChg chg="add del mod ord modVis">
          <ac:chgData name="Huyền Nguyễn" userId="ee48879bf47bc5e0" providerId="LiveId" clId="{6332C565-CC3C-4665-9406-62AEC6A61658}" dt="2024-12-18T13:05:23.080" v="26503"/>
          <ac:spMkLst>
            <pc:docMk/>
            <pc:sldMasterMk cId="1219869271" sldId="2147483685"/>
            <ac:spMk id="116" creationId="{67B5A797-33E2-3C0D-8CFD-86A0B2500F68}"/>
          </ac:spMkLst>
        </pc:spChg>
        <pc:spChg chg="add del mod ord modVis">
          <ac:chgData name="Huyền Nguyễn" userId="ee48879bf47bc5e0" providerId="LiveId" clId="{6332C565-CC3C-4665-9406-62AEC6A61658}" dt="2024-12-18T13:05:36.840" v="26571"/>
          <ac:spMkLst>
            <pc:docMk/>
            <pc:sldMasterMk cId="1219869271" sldId="2147483685"/>
            <ac:spMk id="117" creationId="{FDF1CD31-EC73-09B4-9935-A88F4D759D2A}"/>
          </ac:spMkLst>
        </pc:spChg>
        <pc:spChg chg="add del mod ord modVis">
          <ac:chgData name="Huyền Nguyễn" userId="ee48879bf47bc5e0" providerId="LiveId" clId="{6332C565-CC3C-4665-9406-62AEC6A61658}" dt="2024-12-18T13:06:41.475" v="26642"/>
          <ac:spMkLst>
            <pc:docMk/>
            <pc:sldMasterMk cId="1219869271" sldId="2147483685"/>
            <ac:spMk id="118" creationId="{DC26E21E-1E25-C5B7-5E80-11470E18756D}"/>
          </ac:spMkLst>
        </pc:spChg>
        <pc:spChg chg="add del mod ord modVis">
          <ac:chgData name="Huyền Nguyễn" userId="ee48879bf47bc5e0" providerId="LiveId" clId="{6332C565-CC3C-4665-9406-62AEC6A61658}" dt="2024-12-18T13:06:53.201" v="26714"/>
          <ac:spMkLst>
            <pc:docMk/>
            <pc:sldMasterMk cId="1219869271" sldId="2147483685"/>
            <ac:spMk id="119" creationId="{0322C97D-8AA3-AA7C-23E0-6EA87A42D99B}"/>
          </ac:spMkLst>
        </pc:spChg>
        <pc:spChg chg="add del mod ord modVis">
          <ac:chgData name="Huyền Nguyễn" userId="ee48879bf47bc5e0" providerId="LiveId" clId="{6332C565-CC3C-4665-9406-62AEC6A61658}" dt="2024-12-18T13:07:07.258" v="26784"/>
          <ac:spMkLst>
            <pc:docMk/>
            <pc:sldMasterMk cId="1219869271" sldId="2147483685"/>
            <ac:spMk id="120" creationId="{41B36DDF-344F-AADC-B0DE-FA8DE43BFCB1}"/>
          </ac:spMkLst>
        </pc:spChg>
        <pc:spChg chg="add del mod ord modVis">
          <ac:chgData name="Huyền Nguyễn" userId="ee48879bf47bc5e0" providerId="LiveId" clId="{6332C565-CC3C-4665-9406-62AEC6A61658}" dt="2024-12-18T13:07:18.660" v="26865"/>
          <ac:spMkLst>
            <pc:docMk/>
            <pc:sldMasterMk cId="1219869271" sldId="2147483685"/>
            <ac:spMk id="121" creationId="{4DF08713-4E42-6002-41C6-E4616FA684D2}"/>
          </ac:spMkLst>
        </pc:spChg>
        <pc:spChg chg="add del mod ord modVis">
          <ac:chgData name="Huyền Nguyễn" userId="ee48879bf47bc5e0" providerId="LiveId" clId="{6332C565-CC3C-4665-9406-62AEC6A61658}" dt="2024-12-18T13:07:30.191" v="26939"/>
          <ac:spMkLst>
            <pc:docMk/>
            <pc:sldMasterMk cId="1219869271" sldId="2147483685"/>
            <ac:spMk id="122" creationId="{46107D30-E5A8-CF5C-86A0-542D0C565B0C}"/>
          </ac:spMkLst>
        </pc:spChg>
        <pc:spChg chg="add del mod ord modVis">
          <ac:chgData name="Huyền Nguyễn" userId="ee48879bf47bc5e0" providerId="LiveId" clId="{6332C565-CC3C-4665-9406-62AEC6A61658}" dt="2024-12-18T13:07:41.673" v="27010"/>
          <ac:spMkLst>
            <pc:docMk/>
            <pc:sldMasterMk cId="1219869271" sldId="2147483685"/>
            <ac:spMk id="123" creationId="{871EFC13-5EE8-4E36-9570-9FC59ABDB31E}"/>
          </ac:spMkLst>
        </pc:spChg>
        <pc:spChg chg="add del mod ord modVis">
          <ac:chgData name="Huyền Nguyễn" userId="ee48879bf47bc5e0" providerId="LiveId" clId="{6332C565-CC3C-4665-9406-62AEC6A61658}" dt="2024-12-18T13:07:53.271" v="27079"/>
          <ac:spMkLst>
            <pc:docMk/>
            <pc:sldMasterMk cId="1219869271" sldId="2147483685"/>
            <ac:spMk id="124" creationId="{AD7770C3-0CFC-4662-C092-5CFB9AE90E5B}"/>
          </ac:spMkLst>
        </pc:spChg>
        <pc:spChg chg="add del mod ord modVis">
          <ac:chgData name="Huyền Nguyễn" userId="ee48879bf47bc5e0" providerId="LiveId" clId="{6332C565-CC3C-4665-9406-62AEC6A61658}" dt="2024-12-18T13:08:04.678" v="27150"/>
          <ac:spMkLst>
            <pc:docMk/>
            <pc:sldMasterMk cId="1219869271" sldId="2147483685"/>
            <ac:spMk id="125" creationId="{C60AF267-C7FF-D7F7-8E66-E45C7DCB975A}"/>
          </ac:spMkLst>
        </pc:spChg>
        <pc:spChg chg="add del mod ord modVis">
          <ac:chgData name="Huyền Nguyễn" userId="ee48879bf47bc5e0" providerId="LiveId" clId="{6332C565-CC3C-4665-9406-62AEC6A61658}" dt="2024-12-18T13:08:17.882" v="27219"/>
          <ac:spMkLst>
            <pc:docMk/>
            <pc:sldMasterMk cId="1219869271" sldId="2147483685"/>
            <ac:spMk id="126" creationId="{253D9270-A7A1-6476-7D8F-00E11E738178}"/>
          </ac:spMkLst>
        </pc:spChg>
        <pc:spChg chg="add del mod ord modVis">
          <ac:chgData name="Huyền Nguyễn" userId="ee48879bf47bc5e0" providerId="LiveId" clId="{6332C565-CC3C-4665-9406-62AEC6A61658}" dt="2024-12-18T13:08:29.861" v="27291"/>
          <ac:spMkLst>
            <pc:docMk/>
            <pc:sldMasterMk cId="1219869271" sldId="2147483685"/>
            <ac:spMk id="127" creationId="{E4F0A5F3-28B4-40D4-11C1-2396B6A6C194}"/>
          </ac:spMkLst>
        </pc:spChg>
        <pc:spChg chg="add del mod ord modVis">
          <ac:chgData name="Huyền Nguyễn" userId="ee48879bf47bc5e0" providerId="LiveId" clId="{6332C565-CC3C-4665-9406-62AEC6A61658}" dt="2024-12-18T13:08:41.555" v="27359"/>
          <ac:spMkLst>
            <pc:docMk/>
            <pc:sldMasterMk cId="1219869271" sldId="2147483685"/>
            <ac:spMk id="128" creationId="{6BE0082F-2C7F-C48B-6DE3-DCC1BFA4DB8A}"/>
          </ac:spMkLst>
        </pc:spChg>
        <pc:spChg chg="add del mod ord modVis">
          <ac:chgData name="Huyền Nguyễn" userId="ee48879bf47bc5e0" providerId="LiveId" clId="{6332C565-CC3C-4665-9406-62AEC6A61658}" dt="2024-12-18T13:09:04.181" v="27431"/>
          <ac:spMkLst>
            <pc:docMk/>
            <pc:sldMasterMk cId="1219869271" sldId="2147483685"/>
            <ac:spMk id="129" creationId="{5D275901-1958-7221-1150-F8E5D309C7EF}"/>
          </ac:spMkLst>
        </pc:spChg>
        <pc:spChg chg="add del mod ord modVis">
          <ac:chgData name="Huyền Nguyễn" userId="ee48879bf47bc5e0" providerId="LiveId" clId="{6332C565-CC3C-4665-9406-62AEC6A61658}" dt="2024-12-18T13:09:41.757" v="27503"/>
          <ac:spMkLst>
            <pc:docMk/>
            <pc:sldMasterMk cId="1219869271" sldId="2147483685"/>
            <ac:spMk id="130" creationId="{64221508-6CB4-FB92-4453-B008FD1C8096}"/>
          </ac:spMkLst>
        </pc:spChg>
        <pc:spChg chg="add del mod ord modVis">
          <ac:chgData name="Huyền Nguyễn" userId="ee48879bf47bc5e0" providerId="LiveId" clId="{6332C565-CC3C-4665-9406-62AEC6A61658}" dt="2024-12-18T13:09:53.446" v="27577"/>
          <ac:spMkLst>
            <pc:docMk/>
            <pc:sldMasterMk cId="1219869271" sldId="2147483685"/>
            <ac:spMk id="131" creationId="{2D71AE91-6CC4-26AD-1FD9-84E528B92AA5}"/>
          </ac:spMkLst>
        </pc:spChg>
        <pc:spChg chg="add del mod ord modVis">
          <ac:chgData name="Huyền Nguyễn" userId="ee48879bf47bc5e0" providerId="LiveId" clId="{6332C565-CC3C-4665-9406-62AEC6A61658}" dt="2024-12-18T13:10:06.303" v="27650"/>
          <ac:spMkLst>
            <pc:docMk/>
            <pc:sldMasterMk cId="1219869271" sldId="2147483685"/>
            <ac:spMk id="132" creationId="{755C078E-F073-2794-4A0D-7550A3C29AE4}"/>
          </ac:spMkLst>
        </pc:spChg>
        <pc:spChg chg="add del mod ord modVis">
          <ac:chgData name="Huyền Nguyễn" userId="ee48879bf47bc5e0" providerId="LiveId" clId="{6332C565-CC3C-4665-9406-62AEC6A61658}" dt="2024-12-18T13:10:21.246" v="27721"/>
          <ac:spMkLst>
            <pc:docMk/>
            <pc:sldMasterMk cId="1219869271" sldId="2147483685"/>
            <ac:spMk id="133" creationId="{2F8DCA32-8D7D-29D2-E7BE-C32AA9F37D55}"/>
          </ac:spMkLst>
        </pc:spChg>
        <pc:spChg chg="add del mod ord modVis">
          <ac:chgData name="Huyền Nguyễn" userId="ee48879bf47bc5e0" providerId="LiveId" clId="{6332C565-CC3C-4665-9406-62AEC6A61658}" dt="2024-12-18T13:10:32.932" v="27793"/>
          <ac:spMkLst>
            <pc:docMk/>
            <pc:sldMasterMk cId="1219869271" sldId="2147483685"/>
            <ac:spMk id="134" creationId="{2286E6B8-8D7E-F7E6-9F84-A850BC8222B9}"/>
          </ac:spMkLst>
        </pc:spChg>
        <pc:spChg chg="add del mod ord modVis">
          <ac:chgData name="Huyền Nguyễn" userId="ee48879bf47bc5e0" providerId="LiveId" clId="{6332C565-CC3C-4665-9406-62AEC6A61658}" dt="2024-12-18T13:10:44.813" v="27864"/>
          <ac:spMkLst>
            <pc:docMk/>
            <pc:sldMasterMk cId="1219869271" sldId="2147483685"/>
            <ac:spMk id="135" creationId="{D01391C9-24FE-22D0-3062-8C297389801C}"/>
          </ac:spMkLst>
        </pc:spChg>
        <pc:spChg chg="add del mod ord modVis">
          <ac:chgData name="Huyền Nguyễn" userId="ee48879bf47bc5e0" providerId="LiveId" clId="{6332C565-CC3C-4665-9406-62AEC6A61658}" dt="2024-12-18T13:11:09.782" v="28043"/>
          <ac:spMkLst>
            <pc:docMk/>
            <pc:sldMasterMk cId="1219869271" sldId="2147483685"/>
            <ac:spMk id="136" creationId="{4F83B923-E5B2-E11D-09FC-54506E825A04}"/>
          </ac:spMkLst>
        </pc:spChg>
        <pc:spChg chg="add mod ord">
          <ac:chgData name="Huyền Nguyễn" userId="ee48879bf47bc5e0" providerId="LiveId" clId="{6332C565-CC3C-4665-9406-62AEC6A61658}" dt="2024-12-18T13:10:59.622" v="28032"/>
          <ac:spMkLst>
            <pc:docMk/>
            <pc:sldMasterMk cId="1219869271" sldId="2147483685"/>
            <ac:spMk id="137" creationId="{5C0BC0D2-8A96-6C65-5BCB-69DD9592BE96}"/>
          </ac:spMkLst>
        </pc:spChg>
        <pc:spChg chg="add del mod ord modVis">
          <ac:chgData name="Huyền Nguyễn" userId="ee48879bf47bc5e0" providerId="LiveId" clId="{6332C565-CC3C-4665-9406-62AEC6A61658}" dt="2024-12-18T13:11:21.497" v="28118"/>
          <ac:spMkLst>
            <pc:docMk/>
            <pc:sldMasterMk cId="1219869271" sldId="2147483685"/>
            <ac:spMk id="138" creationId="{9F16F84C-F04A-FCF5-B4B9-FDB0204C1FFD}"/>
          </ac:spMkLst>
        </pc:spChg>
        <pc:spChg chg="add del mod ord modVis">
          <ac:chgData name="Huyền Nguyễn" userId="ee48879bf47bc5e0" providerId="LiveId" clId="{6332C565-CC3C-4665-9406-62AEC6A61658}" dt="2024-12-18T13:11:33.219" v="28191"/>
          <ac:spMkLst>
            <pc:docMk/>
            <pc:sldMasterMk cId="1219869271" sldId="2147483685"/>
            <ac:spMk id="139" creationId="{990F768D-09B5-AC70-6FB8-F88EF15C7BDC}"/>
          </ac:spMkLst>
        </pc:spChg>
        <pc:spChg chg="add del mod ord modVis">
          <ac:chgData name="Huyền Nguyễn" userId="ee48879bf47bc5e0" providerId="LiveId" clId="{6332C565-CC3C-4665-9406-62AEC6A61658}" dt="2024-12-18T13:11:44.910" v="28261"/>
          <ac:spMkLst>
            <pc:docMk/>
            <pc:sldMasterMk cId="1219869271" sldId="2147483685"/>
            <ac:spMk id="140" creationId="{ECC7959E-8377-20EC-38ED-9FB196ABD304}"/>
          </ac:spMkLst>
        </pc:spChg>
        <pc:spChg chg="add del mod ord modVis">
          <ac:chgData name="Huyền Nguyễn" userId="ee48879bf47bc5e0" providerId="LiveId" clId="{6332C565-CC3C-4665-9406-62AEC6A61658}" dt="2024-12-18T13:11:56.640" v="28332"/>
          <ac:spMkLst>
            <pc:docMk/>
            <pc:sldMasterMk cId="1219869271" sldId="2147483685"/>
            <ac:spMk id="141" creationId="{28A5654B-E95A-BFD6-FFE1-6FA82C2744AF}"/>
          </ac:spMkLst>
        </pc:spChg>
        <pc:spChg chg="add del mod ord modVis">
          <ac:chgData name="Huyền Nguyễn" userId="ee48879bf47bc5e0" providerId="LiveId" clId="{6332C565-CC3C-4665-9406-62AEC6A61658}" dt="2024-12-18T13:12:08.149" v="28405"/>
          <ac:spMkLst>
            <pc:docMk/>
            <pc:sldMasterMk cId="1219869271" sldId="2147483685"/>
            <ac:spMk id="142" creationId="{DC159502-E446-9108-B93B-2A188A757B3C}"/>
          </ac:spMkLst>
        </pc:spChg>
        <pc:spChg chg="add del mod ord modVis">
          <ac:chgData name="Huyền Nguyễn" userId="ee48879bf47bc5e0" providerId="LiveId" clId="{6332C565-CC3C-4665-9406-62AEC6A61658}" dt="2024-12-18T13:12:19.755" v="28478"/>
          <ac:spMkLst>
            <pc:docMk/>
            <pc:sldMasterMk cId="1219869271" sldId="2147483685"/>
            <ac:spMk id="143" creationId="{62B3C982-AB85-5667-E6A8-8D40DE672002}"/>
          </ac:spMkLst>
        </pc:spChg>
        <pc:spChg chg="add del mod ord modVis">
          <ac:chgData name="Huyền Nguyễn" userId="ee48879bf47bc5e0" providerId="LiveId" clId="{6332C565-CC3C-4665-9406-62AEC6A61658}" dt="2024-12-18T13:12:32.120" v="28552"/>
          <ac:spMkLst>
            <pc:docMk/>
            <pc:sldMasterMk cId="1219869271" sldId="2147483685"/>
            <ac:spMk id="144" creationId="{86F27EDF-ED30-5CA0-DD43-5F1A56233775}"/>
          </ac:spMkLst>
        </pc:spChg>
        <pc:spChg chg="add del mod ord modVis">
          <ac:chgData name="Huyền Nguyễn" userId="ee48879bf47bc5e0" providerId="LiveId" clId="{6332C565-CC3C-4665-9406-62AEC6A61658}" dt="2024-12-18T13:12:45.480" v="28624"/>
          <ac:spMkLst>
            <pc:docMk/>
            <pc:sldMasterMk cId="1219869271" sldId="2147483685"/>
            <ac:spMk id="145" creationId="{FF740E9A-B873-DD1F-2484-F2A1993DEE20}"/>
          </ac:spMkLst>
        </pc:spChg>
        <pc:spChg chg="add del mod ord modVis">
          <ac:chgData name="Huyền Nguyễn" userId="ee48879bf47bc5e0" providerId="LiveId" clId="{6332C565-CC3C-4665-9406-62AEC6A61658}" dt="2024-12-18T13:12:57.028" v="28697"/>
          <ac:spMkLst>
            <pc:docMk/>
            <pc:sldMasterMk cId="1219869271" sldId="2147483685"/>
            <ac:spMk id="146" creationId="{4DB00FE1-0C22-52E7-6D9B-5D90A0F63552}"/>
          </ac:spMkLst>
        </pc:spChg>
        <pc:spChg chg="add del mod ord modVis">
          <ac:chgData name="Huyền Nguyễn" userId="ee48879bf47bc5e0" providerId="LiveId" clId="{6332C565-CC3C-4665-9406-62AEC6A61658}" dt="2024-12-18T13:13:37.122" v="28768"/>
          <ac:spMkLst>
            <pc:docMk/>
            <pc:sldMasterMk cId="1219869271" sldId="2147483685"/>
            <ac:spMk id="147" creationId="{B823F711-170C-A00D-CC9C-56A5CE03DF0C}"/>
          </ac:spMkLst>
        </pc:spChg>
        <pc:spChg chg="add del mod ord modVis">
          <ac:chgData name="Huyền Nguyễn" userId="ee48879bf47bc5e0" providerId="LiveId" clId="{6332C565-CC3C-4665-9406-62AEC6A61658}" dt="2024-12-18T13:13:52.133" v="28837"/>
          <ac:spMkLst>
            <pc:docMk/>
            <pc:sldMasterMk cId="1219869271" sldId="2147483685"/>
            <ac:spMk id="148" creationId="{2A16C873-2521-F7F2-70E1-3E44843F2989}"/>
          </ac:spMkLst>
        </pc:spChg>
        <pc:spChg chg="add del mod ord modVis">
          <ac:chgData name="Huyền Nguyễn" userId="ee48879bf47bc5e0" providerId="LiveId" clId="{6332C565-CC3C-4665-9406-62AEC6A61658}" dt="2024-12-18T13:14:07.174" v="28906"/>
          <ac:spMkLst>
            <pc:docMk/>
            <pc:sldMasterMk cId="1219869271" sldId="2147483685"/>
            <ac:spMk id="149" creationId="{170D7CDD-71E6-D904-61D5-10E3FCB9B33F}"/>
          </ac:spMkLst>
        </pc:spChg>
        <pc:spChg chg="add del mod ord modVis">
          <ac:chgData name="Huyền Nguyễn" userId="ee48879bf47bc5e0" providerId="LiveId" clId="{6332C565-CC3C-4665-9406-62AEC6A61658}" dt="2024-12-18T13:14:19.428" v="28976"/>
          <ac:spMkLst>
            <pc:docMk/>
            <pc:sldMasterMk cId="1219869271" sldId="2147483685"/>
            <ac:spMk id="150" creationId="{102F1EC5-25ED-9BF4-D27B-BC2EE3974647}"/>
          </ac:spMkLst>
        </pc:spChg>
        <pc:spChg chg="add del mod ord modVis">
          <ac:chgData name="Huyền Nguyễn" userId="ee48879bf47bc5e0" providerId="LiveId" clId="{6332C565-CC3C-4665-9406-62AEC6A61658}" dt="2024-12-18T13:14:34.178" v="29046"/>
          <ac:spMkLst>
            <pc:docMk/>
            <pc:sldMasterMk cId="1219869271" sldId="2147483685"/>
            <ac:spMk id="151" creationId="{B09C51E0-622C-FCB2-B707-774A2B953469}"/>
          </ac:spMkLst>
        </pc:spChg>
        <pc:spChg chg="add del mod ord modVis">
          <ac:chgData name="Huyền Nguyễn" userId="ee48879bf47bc5e0" providerId="LiveId" clId="{6332C565-CC3C-4665-9406-62AEC6A61658}" dt="2024-12-18T13:14:46.995" v="29114"/>
          <ac:spMkLst>
            <pc:docMk/>
            <pc:sldMasterMk cId="1219869271" sldId="2147483685"/>
            <ac:spMk id="152" creationId="{33AF001C-5FA3-E9EA-8BC2-E167994785E7}"/>
          </ac:spMkLst>
        </pc:spChg>
        <pc:spChg chg="add del mod ord modVis">
          <ac:chgData name="Huyền Nguyễn" userId="ee48879bf47bc5e0" providerId="LiveId" clId="{6332C565-CC3C-4665-9406-62AEC6A61658}" dt="2024-12-18T13:14:58.853" v="29188"/>
          <ac:spMkLst>
            <pc:docMk/>
            <pc:sldMasterMk cId="1219869271" sldId="2147483685"/>
            <ac:spMk id="153" creationId="{DEF082CC-6D4F-59C6-1217-8984FE7E6223}"/>
          </ac:spMkLst>
        </pc:spChg>
        <pc:spChg chg="add del mod ord modVis">
          <ac:chgData name="Huyền Nguyễn" userId="ee48879bf47bc5e0" providerId="LiveId" clId="{6332C565-CC3C-4665-9406-62AEC6A61658}" dt="2024-12-18T13:15:10.597" v="29268"/>
          <ac:spMkLst>
            <pc:docMk/>
            <pc:sldMasterMk cId="1219869271" sldId="2147483685"/>
            <ac:spMk id="154" creationId="{FF341C70-32A1-523E-475B-49A325C8B213}"/>
          </ac:spMkLst>
        </pc:spChg>
        <pc:spChg chg="add del mod ord modVis">
          <ac:chgData name="Huyền Nguyễn" userId="ee48879bf47bc5e0" providerId="LiveId" clId="{6332C565-CC3C-4665-9406-62AEC6A61658}" dt="2024-12-18T13:15:22.138" v="29343"/>
          <ac:spMkLst>
            <pc:docMk/>
            <pc:sldMasterMk cId="1219869271" sldId="2147483685"/>
            <ac:spMk id="155" creationId="{4A02A61B-921B-D751-6BA4-163F9BA45FFF}"/>
          </ac:spMkLst>
        </pc:spChg>
        <pc:spChg chg="add del mod ord modVis">
          <ac:chgData name="Huyền Nguyễn" userId="ee48879bf47bc5e0" providerId="LiveId" clId="{6332C565-CC3C-4665-9406-62AEC6A61658}" dt="2024-12-18T13:15:35.666" v="29413"/>
          <ac:spMkLst>
            <pc:docMk/>
            <pc:sldMasterMk cId="1219869271" sldId="2147483685"/>
            <ac:spMk id="156" creationId="{09C015CE-ADA9-57D9-5FA0-8235BBFD1EC3}"/>
          </ac:spMkLst>
        </pc:spChg>
        <pc:spChg chg="add del mod ord modVis">
          <ac:chgData name="Huyền Nguyễn" userId="ee48879bf47bc5e0" providerId="LiveId" clId="{6332C565-CC3C-4665-9406-62AEC6A61658}" dt="2024-12-18T13:15:47.615" v="29483"/>
          <ac:spMkLst>
            <pc:docMk/>
            <pc:sldMasterMk cId="1219869271" sldId="2147483685"/>
            <ac:spMk id="157" creationId="{EEED8B26-4633-C072-7AB0-49E57068D7D4}"/>
          </ac:spMkLst>
        </pc:spChg>
        <pc:spChg chg="add del mod ord modVis">
          <ac:chgData name="Huyền Nguyễn" userId="ee48879bf47bc5e0" providerId="LiveId" clId="{6332C565-CC3C-4665-9406-62AEC6A61658}" dt="2024-12-18T13:15:59.325" v="29554"/>
          <ac:spMkLst>
            <pc:docMk/>
            <pc:sldMasterMk cId="1219869271" sldId="2147483685"/>
            <ac:spMk id="158" creationId="{4299F1E6-2B78-F606-5D03-1C05F9E1CA35}"/>
          </ac:spMkLst>
        </pc:spChg>
        <pc:spChg chg="add del mod ord modVis">
          <ac:chgData name="Huyền Nguyễn" userId="ee48879bf47bc5e0" providerId="LiveId" clId="{6332C565-CC3C-4665-9406-62AEC6A61658}" dt="2024-12-18T13:16:13.064" v="29627"/>
          <ac:spMkLst>
            <pc:docMk/>
            <pc:sldMasterMk cId="1219869271" sldId="2147483685"/>
            <ac:spMk id="159" creationId="{44BF57FF-7219-69B5-B1C7-93B2F73A6136}"/>
          </ac:spMkLst>
        </pc:spChg>
        <pc:spChg chg="add del mod ord modVis">
          <ac:chgData name="Huyền Nguyễn" userId="ee48879bf47bc5e0" providerId="LiveId" clId="{6332C565-CC3C-4665-9406-62AEC6A61658}" dt="2024-12-18T13:16:24.945" v="29697"/>
          <ac:spMkLst>
            <pc:docMk/>
            <pc:sldMasterMk cId="1219869271" sldId="2147483685"/>
            <ac:spMk id="160" creationId="{8B5139CE-8A61-CC42-2A1F-122685DAE4FB}"/>
          </ac:spMkLst>
        </pc:spChg>
        <pc:spChg chg="add del mod ord modVis">
          <ac:chgData name="Huyền Nguyễn" userId="ee48879bf47bc5e0" providerId="LiveId" clId="{6332C565-CC3C-4665-9406-62AEC6A61658}" dt="2024-12-18T13:16:36.562" v="29777"/>
          <ac:spMkLst>
            <pc:docMk/>
            <pc:sldMasterMk cId="1219869271" sldId="2147483685"/>
            <ac:spMk id="161" creationId="{26A1A8A5-AA92-4A6C-B129-7F0254347A04}"/>
          </ac:spMkLst>
        </pc:spChg>
        <pc:spChg chg="add del mod ord modVis">
          <ac:chgData name="Huyền Nguyễn" userId="ee48879bf47bc5e0" providerId="LiveId" clId="{6332C565-CC3C-4665-9406-62AEC6A61658}" dt="2024-12-18T13:17:08.782" v="29847"/>
          <ac:spMkLst>
            <pc:docMk/>
            <pc:sldMasterMk cId="1219869271" sldId="2147483685"/>
            <ac:spMk id="162" creationId="{7321617B-9E93-A21C-19C7-DF47A0BF9AAF}"/>
          </ac:spMkLst>
        </pc:spChg>
        <pc:spChg chg="add del mod ord modVis">
          <ac:chgData name="Huyền Nguyễn" userId="ee48879bf47bc5e0" providerId="LiveId" clId="{6332C565-CC3C-4665-9406-62AEC6A61658}" dt="2024-12-18T13:17:38.528" v="29920"/>
          <ac:spMkLst>
            <pc:docMk/>
            <pc:sldMasterMk cId="1219869271" sldId="2147483685"/>
            <ac:spMk id="163" creationId="{825A69C5-69FA-46B9-BDEC-87DD9A81A761}"/>
          </ac:spMkLst>
        </pc:spChg>
        <pc:spChg chg="add del mod ord modVis">
          <ac:chgData name="Huyền Nguyễn" userId="ee48879bf47bc5e0" providerId="LiveId" clId="{6332C565-CC3C-4665-9406-62AEC6A61658}" dt="2024-12-18T13:17:51.663" v="29989"/>
          <ac:spMkLst>
            <pc:docMk/>
            <pc:sldMasterMk cId="1219869271" sldId="2147483685"/>
            <ac:spMk id="164" creationId="{871DF0B1-1C29-7D8F-B93F-9A3CFC561D82}"/>
          </ac:spMkLst>
        </pc:spChg>
        <pc:spChg chg="add del mod ord modVis">
          <ac:chgData name="Huyền Nguyễn" userId="ee48879bf47bc5e0" providerId="LiveId" clId="{6332C565-CC3C-4665-9406-62AEC6A61658}" dt="2024-12-18T13:18:02.892" v="30058"/>
          <ac:spMkLst>
            <pc:docMk/>
            <pc:sldMasterMk cId="1219869271" sldId="2147483685"/>
            <ac:spMk id="165" creationId="{AEDA9E1C-1FF7-F2F2-F6D3-3B7BA08AF1DD}"/>
          </ac:spMkLst>
        </pc:spChg>
        <pc:spChg chg="add del mod ord modVis">
          <ac:chgData name="Huyền Nguyễn" userId="ee48879bf47bc5e0" providerId="LiveId" clId="{6332C565-CC3C-4665-9406-62AEC6A61658}" dt="2024-12-18T13:18:14.089" v="30126"/>
          <ac:spMkLst>
            <pc:docMk/>
            <pc:sldMasterMk cId="1219869271" sldId="2147483685"/>
            <ac:spMk id="166" creationId="{4A63E0DE-75F7-4969-DB47-AB5C9903CB9C}"/>
          </ac:spMkLst>
        </pc:spChg>
        <pc:spChg chg="add del mod ord modVis">
          <ac:chgData name="Huyền Nguyễn" userId="ee48879bf47bc5e0" providerId="LiveId" clId="{6332C565-CC3C-4665-9406-62AEC6A61658}" dt="2024-12-18T13:18:24.956" v="30197"/>
          <ac:spMkLst>
            <pc:docMk/>
            <pc:sldMasterMk cId="1219869271" sldId="2147483685"/>
            <ac:spMk id="167" creationId="{6A09922C-E453-6EBE-F78C-57BB4F22B6AA}"/>
          </ac:spMkLst>
        </pc:spChg>
        <pc:spChg chg="add del mod ord modVis">
          <ac:chgData name="Huyền Nguyễn" userId="ee48879bf47bc5e0" providerId="LiveId" clId="{6332C565-CC3C-4665-9406-62AEC6A61658}" dt="2024-12-18T13:18:36.026" v="30270"/>
          <ac:spMkLst>
            <pc:docMk/>
            <pc:sldMasterMk cId="1219869271" sldId="2147483685"/>
            <ac:spMk id="168" creationId="{31623214-886D-3665-91CB-2F315153E0FD}"/>
          </ac:spMkLst>
        </pc:spChg>
        <pc:spChg chg="add del mod ord modVis">
          <ac:chgData name="Huyền Nguyễn" userId="ee48879bf47bc5e0" providerId="LiveId" clId="{6332C565-CC3C-4665-9406-62AEC6A61658}" dt="2024-12-18T13:18:48.990" v="30341"/>
          <ac:spMkLst>
            <pc:docMk/>
            <pc:sldMasterMk cId="1219869271" sldId="2147483685"/>
            <ac:spMk id="169" creationId="{24703E27-4D71-827A-8540-3043CAB6EF93}"/>
          </ac:spMkLst>
        </pc:spChg>
        <pc:spChg chg="add del mod ord modVis">
          <ac:chgData name="Huyền Nguyễn" userId="ee48879bf47bc5e0" providerId="LiveId" clId="{6332C565-CC3C-4665-9406-62AEC6A61658}" dt="2024-12-18T13:19:00.169" v="30415"/>
          <ac:spMkLst>
            <pc:docMk/>
            <pc:sldMasterMk cId="1219869271" sldId="2147483685"/>
            <ac:spMk id="170" creationId="{D41076B8-6300-6B41-6C89-E79F7F9A0CE4}"/>
          </ac:spMkLst>
        </pc:spChg>
        <pc:spChg chg="add del mod ord modVis">
          <ac:chgData name="Huyền Nguyễn" userId="ee48879bf47bc5e0" providerId="LiveId" clId="{6332C565-CC3C-4665-9406-62AEC6A61658}" dt="2024-12-18T13:19:11.833" v="30485"/>
          <ac:spMkLst>
            <pc:docMk/>
            <pc:sldMasterMk cId="1219869271" sldId="2147483685"/>
            <ac:spMk id="171" creationId="{86A3DEEB-E858-905F-F5F3-D6DB7951B7AC}"/>
          </ac:spMkLst>
        </pc:spChg>
        <pc:spChg chg="add del mod ord modVis">
          <ac:chgData name="Huyền Nguyễn" userId="ee48879bf47bc5e0" providerId="LiveId" clId="{6332C565-CC3C-4665-9406-62AEC6A61658}" dt="2024-12-18T13:19:22.931" v="30557"/>
          <ac:spMkLst>
            <pc:docMk/>
            <pc:sldMasterMk cId="1219869271" sldId="2147483685"/>
            <ac:spMk id="172" creationId="{C94DC3F6-603A-022C-9B1F-4E31B570D854}"/>
          </ac:spMkLst>
        </pc:spChg>
        <pc:spChg chg="add del mod ord modVis">
          <ac:chgData name="Huyền Nguyễn" userId="ee48879bf47bc5e0" providerId="LiveId" clId="{6332C565-CC3C-4665-9406-62AEC6A61658}" dt="2024-12-18T13:19:33.214" v="30627"/>
          <ac:spMkLst>
            <pc:docMk/>
            <pc:sldMasterMk cId="1219869271" sldId="2147483685"/>
            <ac:spMk id="173" creationId="{80FF3126-C03A-0682-69B4-C73B50CE7053}"/>
          </ac:spMkLst>
        </pc:spChg>
        <pc:spChg chg="add del mod ord modVis">
          <ac:chgData name="Huyền Nguyễn" userId="ee48879bf47bc5e0" providerId="LiveId" clId="{6332C565-CC3C-4665-9406-62AEC6A61658}" dt="2024-12-18T13:19:43.838" v="30699"/>
          <ac:spMkLst>
            <pc:docMk/>
            <pc:sldMasterMk cId="1219869271" sldId="2147483685"/>
            <ac:spMk id="174" creationId="{38304887-B7A8-7FF1-3934-EFDD9B554D16}"/>
          </ac:spMkLst>
        </pc:spChg>
        <pc:spChg chg="add del mod ord modVis">
          <ac:chgData name="Huyền Nguyễn" userId="ee48879bf47bc5e0" providerId="LiveId" clId="{6332C565-CC3C-4665-9406-62AEC6A61658}" dt="2024-12-18T13:19:54.663" v="30770"/>
          <ac:spMkLst>
            <pc:docMk/>
            <pc:sldMasterMk cId="1219869271" sldId="2147483685"/>
            <ac:spMk id="175" creationId="{2EA54B18-0976-21A3-76A7-96FAA6C29A48}"/>
          </ac:spMkLst>
        </pc:spChg>
        <pc:spChg chg="add del mod ord modVis">
          <ac:chgData name="Huyền Nguyễn" userId="ee48879bf47bc5e0" providerId="LiveId" clId="{6332C565-CC3C-4665-9406-62AEC6A61658}" dt="2024-12-18T13:20:16.060" v="30841"/>
          <ac:spMkLst>
            <pc:docMk/>
            <pc:sldMasterMk cId="1219869271" sldId="2147483685"/>
            <ac:spMk id="176" creationId="{786FEB43-4413-1F8F-D11D-7AD4D0022519}"/>
          </ac:spMkLst>
        </pc:spChg>
        <pc:spChg chg="add del mod ord modVis">
          <ac:chgData name="Huyền Nguyễn" userId="ee48879bf47bc5e0" providerId="LiveId" clId="{6332C565-CC3C-4665-9406-62AEC6A61658}" dt="2024-12-18T13:20:27.925" v="30910"/>
          <ac:spMkLst>
            <pc:docMk/>
            <pc:sldMasterMk cId="1219869271" sldId="2147483685"/>
            <ac:spMk id="177" creationId="{7A399E70-94C4-7D77-08B9-9C9F09861CF7}"/>
          </ac:spMkLst>
        </pc:spChg>
        <pc:spChg chg="add del mod ord modVis">
          <ac:chgData name="Huyền Nguyễn" userId="ee48879bf47bc5e0" providerId="LiveId" clId="{6332C565-CC3C-4665-9406-62AEC6A61658}" dt="2024-12-18T13:20:55.891" v="30982"/>
          <ac:spMkLst>
            <pc:docMk/>
            <pc:sldMasterMk cId="1219869271" sldId="2147483685"/>
            <ac:spMk id="178" creationId="{C1AA6F06-2DE6-229F-B75E-A9207FF789FC}"/>
          </ac:spMkLst>
        </pc:spChg>
        <pc:spChg chg="add del mod ord modVis">
          <ac:chgData name="Huyền Nguyễn" userId="ee48879bf47bc5e0" providerId="LiveId" clId="{6332C565-CC3C-4665-9406-62AEC6A61658}" dt="2024-12-18T13:21:06.431" v="31053"/>
          <ac:spMkLst>
            <pc:docMk/>
            <pc:sldMasterMk cId="1219869271" sldId="2147483685"/>
            <ac:spMk id="179" creationId="{9B8EF0A5-A2AC-0DCE-4EE1-4276496E6A0F}"/>
          </ac:spMkLst>
        </pc:spChg>
        <pc:spChg chg="add del mod ord modVis">
          <ac:chgData name="Huyền Nguyễn" userId="ee48879bf47bc5e0" providerId="LiveId" clId="{6332C565-CC3C-4665-9406-62AEC6A61658}" dt="2024-12-18T13:21:17.027" v="31122"/>
          <ac:spMkLst>
            <pc:docMk/>
            <pc:sldMasterMk cId="1219869271" sldId="2147483685"/>
            <ac:spMk id="180" creationId="{CFAADB27-804D-54C2-197A-5E9A272F17C7}"/>
          </ac:spMkLst>
        </pc:spChg>
        <pc:spChg chg="add del mod ord modVis">
          <ac:chgData name="Huyền Nguyễn" userId="ee48879bf47bc5e0" providerId="LiveId" clId="{6332C565-CC3C-4665-9406-62AEC6A61658}" dt="2024-12-18T13:21:28.134" v="31194"/>
          <ac:spMkLst>
            <pc:docMk/>
            <pc:sldMasterMk cId="1219869271" sldId="2147483685"/>
            <ac:spMk id="181" creationId="{C24047D9-B45A-E9EE-7257-745D55738094}"/>
          </ac:spMkLst>
        </pc:spChg>
        <pc:spChg chg="add del mod ord modVis">
          <ac:chgData name="Huyền Nguyễn" userId="ee48879bf47bc5e0" providerId="LiveId" clId="{6332C565-CC3C-4665-9406-62AEC6A61658}" dt="2024-12-18T13:21:38.051" v="31263"/>
          <ac:spMkLst>
            <pc:docMk/>
            <pc:sldMasterMk cId="1219869271" sldId="2147483685"/>
            <ac:spMk id="182" creationId="{A7378877-5B81-6CB5-0C3C-C7DBC2D0C5F0}"/>
          </ac:spMkLst>
        </pc:spChg>
        <pc:spChg chg="add del mod ord modVis">
          <ac:chgData name="Huyền Nguyễn" userId="ee48879bf47bc5e0" providerId="LiveId" clId="{6332C565-CC3C-4665-9406-62AEC6A61658}" dt="2024-12-18T13:22:08.783" v="31331"/>
          <ac:spMkLst>
            <pc:docMk/>
            <pc:sldMasterMk cId="1219869271" sldId="2147483685"/>
            <ac:spMk id="183" creationId="{3FC379F0-B2BF-C7AF-78F7-2C7547E19620}"/>
          </ac:spMkLst>
        </pc:spChg>
        <pc:spChg chg="add del mod ord modVis">
          <ac:chgData name="Huyền Nguyễn" userId="ee48879bf47bc5e0" providerId="LiveId" clId="{6332C565-CC3C-4665-9406-62AEC6A61658}" dt="2024-12-18T13:22:19.235" v="31400"/>
          <ac:spMkLst>
            <pc:docMk/>
            <pc:sldMasterMk cId="1219869271" sldId="2147483685"/>
            <ac:spMk id="184" creationId="{66154FC3-AEA8-EA3D-8F69-BE1EF0EC581E}"/>
          </ac:spMkLst>
        </pc:spChg>
        <pc:spChg chg="add del mod ord modVis">
          <ac:chgData name="Huyền Nguyễn" userId="ee48879bf47bc5e0" providerId="LiveId" clId="{6332C565-CC3C-4665-9406-62AEC6A61658}" dt="2024-12-18T13:22:30.018" v="31471"/>
          <ac:spMkLst>
            <pc:docMk/>
            <pc:sldMasterMk cId="1219869271" sldId="2147483685"/>
            <ac:spMk id="185" creationId="{952BB1FF-E32A-C052-69F7-6CE09047694B}"/>
          </ac:spMkLst>
        </pc:spChg>
        <pc:spChg chg="add del mod ord modVis">
          <ac:chgData name="Huyền Nguyễn" userId="ee48879bf47bc5e0" providerId="LiveId" clId="{6332C565-CC3C-4665-9406-62AEC6A61658}" dt="2024-12-18T13:22:39.312" v="31539"/>
          <ac:spMkLst>
            <pc:docMk/>
            <pc:sldMasterMk cId="1219869271" sldId="2147483685"/>
            <ac:spMk id="186" creationId="{81671B00-13BA-0716-7AAF-9F46626B14A2}"/>
          </ac:spMkLst>
        </pc:spChg>
        <pc:spChg chg="add del mod ord modVis">
          <ac:chgData name="Huyền Nguyễn" userId="ee48879bf47bc5e0" providerId="LiveId" clId="{6332C565-CC3C-4665-9406-62AEC6A61658}" dt="2024-12-18T13:22:48.840" v="31607"/>
          <ac:spMkLst>
            <pc:docMk/>
            <pc:sldMasterMk cId="1219869271" sldId="2147483685"/>
            <ac:spMk id="187" creationId="{FA010DFE-F38A-161B-B0F9-7B4904EFACB3}"/>
          </ac:spMkLst>
        </pc:spChg>
        <pc:spChg chg="add del mod ord modVis">
          <ac:chgData name="Huyền Nguyễn" userId="ee48879bf47bc5e0" providerId="LiveId" clId="{6332C565-CC3C-4665-9406-62AEC6A61658}" dt="2024-12-18T13:23:08.775" v="31785"/>
          <ac:spMkLst>
            <pc:docMk/>
            <pc:sldMasterMk cId="1219869271" sldId="2147483685"/>
            <ac:spMk id="188" creationId="{1CB6844B-5A3F-AEEA-5B95-B6AAA31CA1B0}"/>
          </ac:spMkLst>
        </pc:spChg>
        <pc:spChg chg="add mod ord">
          <ac:chgData name="Huyền Nguyễn" userId="ee48879bf47bc5e0" providerId="LiveId" clId="{6332C565-CC3C-4665-9406-62AEC6A61658}" dt="2024-12-18T13:23:01.639" v="31772"/>
          <ac:spMkLst>
            <pc:docMk/>
            <pc:sldMasterMk cId="1219869271" sldId="2147483685"/>
            <ac:spMk id="189" creationId="{A646C609-25C3-1B15-11CF-ED9BA51CDB9D}"/>
          </ac:spMkLst>
        </pc:spChg>
        <pc:spChg chg="add del mod ord modVis">
          <ac:chgData name="Huyền Nguyễn" userId="ee48879bf47bc5e0" providerId="LiveId" clId="{6332C565-CC3C-4665-9406-62AEC6A61658}" dt="2024-12-18T13:23:19.060" v="31856"/>
          <ac:spMkLst>
            <pc:docMk/>
            <pc:sldMasterMk cId="1219869271" sldId="2147483685"/>
            <ac:spMk id="190" creationId="{4489210A-56FA-6BA8-D6CC-3417936A4D55}"/>
          </ac:spMkLst>
        </pc:spChg>
        <pc:spChg chg="add del mod ord modVis">
          <ac:chgData name="Huyền Nguyễn" userId="ee48879bf47bc5e0" providerId="LiveId" clId="{6332C565-CC3C-4665-9406-62AEC6A61658}" dt="2024-12-18T13:23:27.121" v="31924"/>
          <ac:spMkLst>
            <pc:docMk/>
            <pc:sldMasterMk cId="1219869271" sldId="2147483685"/>
            <ac:spMk id="191" creationId="{31563EBC-CA67-787F-2515-1A0C481D3BE6}"/>
          </ac:spMkLst>
        </pc:spChg>
        <pc:spChg chg="add del mod ord modVis">
          <ac:chgData name="Huyền Nguyễn" userId="ee48879bf47bc5e0" providerId="LiveId" clId="{6332C565-CC3C-4665-9406-62AEC6A61658}" dt="2024-12-18T13:23:45.458" v="31997"/>
          <ac:spMkLst>
            <pc:docMk/>
            <pc:sldMasterMk cId="1219869271" sldId="2147483685"/>
            <ac:spMk id="192" creationId="{33C2754F-9556-E774-8F25-6C762128944E}"/>
          </ac:spMkLst>
        </pc:spChg>
        <pc:spChg chg="add del mod ord modVis">
          <ac:chgData name="Huyền Nguyễn" userId="ee48879bf47bc5e0" providerId="LiveId" clId="{6332C565-CC3C-4665-9406-62AEC6A61658}" dt="2024-12-18T13:23:55.261" v="32066"/>
          <ac:spMkLst>
            <pc:docMk/>
            <pc:sldMasterMk cId="1219869271" sldId="2147483685"/>
            <ac:spMk id="193" creationId="{49AB994F-633D-CA2B-51F1-8BD7D8E17995}"/>
          </ac:spMkLst>
        </pc:spChg>
        <pc:spChg chg="add del mod ord modVis">
          <ac:chgData name="Huyền Nguyễn" userId="ee48879bf47bc5e0" providerId="LiveId" clId="{6332C565-CC3C-4665-9406-62AEC6A61658}" dt="2024-12-18T13:24:05.315" v="32135"/>
          <ac:spMkLst>
            <pc:docMk/>
            <pc:sldMasterMk cId="1219869271" sldId="2147483685"/>
            <ac:spMk id="194" creationId="{2DB50619-01A6-6BB8-4A46-F0A8ABB1A7C3}"/>
          </ac:spMkLst>
        </pc:spChg>
        <pc:spChg chg="add del mod ord modVis">
          <ac:chgData name="Huyền Nguyễn" userId="ee48879bf47bc5e0" providerId="LiveId" clId="{6332C565-CC3C-4665-9406-62AEC6A61658}" dt="2024-12-18T13:24:15.726" v="32204"/>
          <ac:spMkLst>
            <pc:docMk/>
            <pc:sldMasterMk cId="1219869271" sldId="2147483685"/>
            <ac:spMk id="195" creationId="{6FD62B5F-EFD3-B04A-13E9-C9D8F65E619E}"/>
          </ac:spMkLst>
        </pc:spChg>
        <pc:spChg chg="add del mod ord modVis">
          <ac:chgData name="Huyền Nguyễn" userId="ee48879bf47bc5e0" providerId="LiveId" clId="{6332C565-CC3C-4665-9406-62AEC6A61658}" dt="2024-12-18T13:24:25.750" v="32272"/>
          <ac:spMkLst>
            <pc:docMk/>
            <pc:sldMasterMk cId="1219869271" sldId="2147483685"/>
            <ac:spMk id="196" creationId="{8EB638C3-DDB9-D913-59D9-3B31818ACE2D}"/>
          </ac:spMkLst>
        </pc:spChg>
        <pc:spChg chg="add del mod ord modVis">
          <ac:chgData name="Huyền Nguyễn" userId="ee48879bf47bc5e0" providerId="LiveId" clId="{6332C565-CC3C-4665-9406-62AEC6A61658}" dt="2024-12-18T13:24:35.502" v="32341"/>
          <ac:spMkLst>
            <pc:docMk/>
            <pc:sldMasterMk cId="1219869271" sldId="2147483685"/>
            <ac:spMk id="197" creationId="{F809B9F3-4C0C-C2D5-02F1-0C10A5ADFF4B}"/>
          </ac:spMkLst>
        </pc:spChg>
        <pc:spChg chg="add del mod ord modVis">
          <ac:chgData name="Huyền Nguyễn" userId="ee48879bf47bc5e0" providerId="LiveId" clId="{6332C565-CC3C-4665-9406-62AEC6A61658}" dt="2024-12-18T13:24:45.267" v="32410"/>
          <ac:spMkLst>
            <pc:docMk/>
            <pc:sldMasterMk cId="1219869271" sldId="2147483685"/>
            <ac:spMk id="198" creationId="{B0DC1A7F-705E-AC07-177A-6484BA3EF869}"/>
          </ac:spMkLst>
        </pc:spChg>
        <pc:spChg chg="add del mod ord modVis">
          <ac:chgData name="Huyền Nguyễn" userId="ee48879bf47bc5e0" providerId="LiveId" clId="{6332C565-CC3C-4665-9406-62AEC6A61658}" dt="2024-12-18T13:24:55.222" v="32478"/>
          <ac:spMkLst>
            <pc:docMk/>
            <pc:sldMasterMk cId="1219869271" sldId="2147483685"/>
            <ac:spMk id="199" creationId="{4516E785-D4B5-386E-3E5E-A3B0856D1511}"/>
          </ac:spMkLst>
        </pc:spChg>
        <pc:spChg chg="add del mod ord modVis">
          <ac:chgData name="Huyền Nguyễn" userId="ee48879bf47bc5e0" providerId="LiveId" clId="{6332C565-CC3C-4665-9406-62AEC6A61658}" dt="2024-12-18T13:25:04.957" v="32548"/>
          <ac:spMkLst>
            <pc:docMk/>
            <pc:sldMasterMk cId="1219869271" sldId="2147483685"/>
            <ac:spMk id="200" creationId="{DDD3EA33-3EF3-4CCF-02A1-65DF406D8B0B}"/>
          </ac:spMkLst>
        </pc:spChg>
        <pc:spChg chg="add mod ord">
          <ac:chgData name="Huyền Nguyễn" userId="ee48879bf47bc5e0" providerId="LiveId" clId="{6332C565-CC3C-4665-9406-62AEC6A61658}" dt="2024-12-18T13:25:04.991" v="32590"/>
          <ac:spMkLst>
            <pc:docMk/>
            <pc:sldMasterMk cId="1219869271" sldId="2147483685"/>
            <ac:spMk id="201" creationId="{BA852851-CAB6-D716-D6C6-E97F09B03098}"/>
          </ac:spMkLst>
        </pc:spChg>
      </pc:sldMasterChg>
      <pc:sldMasterChg chg="addSp delSp modSp mod">
        <pc:chgData name="Huyền Nguyễn" userId="ee48879bf47bc5e0" providerId="LiveId" clId="{6332C565-CC3C-4665-9406-62AEC6A61658}" dt="2024-12-18T13:25:04.991" v="32605"/>
        <pc:sldMasterMkLst>
          <pc:docMk/>
          <pc:sldMasterMk cId="3497087118" sldId="2147483690"/>
        </pc:sldMasterMkLst>
        <pc:spChg chg="add del mod ord modVis">
          <ac:chgData name="Huyền Nguyễn" userId="ee48879bf47bc5e0" providerId="LiveId" clId="{6332C565-CC3C-4665-9406-62AEC6A61658}" dt="2024-12-18T10:13:12.150" v="18559"/>
          <ac:spMkLst>
            <pc:docMk/>
            <pc:sldMasterMk cId="3497087118" sldId="2147483690"/>
            <ac:spMk id="2" creationId="{E31E710B-58D1-3A48-FA61-95829B39F334}"/>
          </ac:spMkLst>
        </pc:spChg>
        <pc:spChg chg="add del mod ord modVis">
          <ac:chgData name="Huyền Nguyễn" userId="ee48879bf47bc5e0" providerId="LiveId" clId="{6332C565-CC3C-4665-9406-62AEC6A61658}" dt="2024-12-18T10:13:26.649" v="18627"/>
          <ac:spMkLst>
            <pc:docMk/>
            <pc:sldMasterMk cId="3497087118" sldId="2147483690"/>
            <ac:spMk id="3" creationId="{FC7C48E3-E6DF-857F-8285-1C191EC6BE92}"/>
          </ac:spMkLst>
        </pc:spChg>
        <pc:spChg chg="add del mod ord modVis">
          <ac:chgData name="Huyền Nguyễn" userId="ee48879bf47bc5e0" providerId="LiveId" clId="{6332C565-CC3C-4665-9406-62AEC6A61658}" dt="2024-12-18T10:13:40.355" v="18699"/>
          <ac:spMkLst>
            <pc:docMk/>
            <pc:sldMasterMk cId="3497087118" sldId="2147483690"/>
            <ac:spMk id="4" creationId="{ED154C98-F821-4C95-DC7B-19029D553A8B}"/>
          </ac:spMkLst>
        </pc:spChg>
        <pc:spChg chg="add del mod ord modVis">
          <ac:chgData name="Huyền Nguyễn" userId="ee48879bf47bc5e0" providerId="LiveId" clId="{6332C565-CC3C-4665-9406-62AEC6A61658}" dt="2024-12-18T10:13:53.975" v="18773"/>
          <ac:spMkLst>
            <pc:docMk/>
            <pc:sldMasterMk cId="3497087118" sldId="2147483690"/>
            <ac:spMk id="5" creationId="{DCEB929E-8970-0061-3DA0-E5E5FC3ED3EB}"/>
          </ac:spMkLst>
        </pc:spChg>
        <pc:spChg chg="mod modVis">
          <ac:chgData name="Huyền Nguyễn" userId="ee48879bf47bc5e0" providerId="LiveId" clId="{6332C565-CC3C-4665-9406-62AEC6A61658}" dt="2024-12-18T10:12:37.065" v="18489"/>
          <ac:spMkLst>
            <pc:docMk/>
            <pc:sldMasterMk cId="3497087118" sldId="2147483690"/>
            <ac:spMk id="6" creationId="{00000000-0000-0000-0000-000000000000}"/>
          </ac:spMkLst>
        </pc:spChg>
        <pc:spChg chg="mod modVis">
          <ac:chgData name="Huyền Nguyễn" userId="ee48879bf47bc5e0" providerId="LiveId" clId="{6332C565-CC3C-4665-9406-62AEC6A61658}" dt="2024-12-18T13:25:04.957" v="32558"/>
          <ac:spMkLst>
            <pc:docMk/>
            <pc:sldMasterMk cId="3497087118" sldId="2147483690"/>
            <ac:spMk id="7" creationId="{00000000-0000-0000-0000-000000000000}"/>
          </ac:spMkLst>
        </pc:spChg>
        <pc:spChg chg="mod modVis">
          <ac:chgData name="Huyền Nguyễn" userId="ee48879bf47bc5e0" providerId="LiveId" clId="{6332C565-CC3C-4665-9406-62AEC6A61658}" dt="2024-12-18T13:25:04.957" v="32560"/>
          <ac:spMkLst>
            <pc:docMk/>
            <pc:sldMasterMk cId="3497087118" sldId="2147483690"/>
            <ac:spMk id="8" creationId="{00000000-0000-0000-0000-000000000000}"/>
          </ac:spMkLst>
        </pc:spChg>
        <pc:spChg chg="add del mod ord modVis">
          <ac:chgData name="Huyền Nguyễn" userId="ee48879bf47bc5e0" providerId="LiveId" clId="{6332C565-CC3C-4665-9406-62AEC6A61658}" dt="2024-12-18T10:14:08.395" v="18843"/>
          <ac:spMkLst>
            <pc:docMk/>
            <pc:sldMasterMk cId="3497087118" sldId="2147483690"/>
            <ac:spMk id="9" creationId="{45D65F7A-12D2-E637-7627-131ABBFE769B}"/>
          </ac:spMkLst>
        </pc:spChg>
        <pc:spChg chg="add del mod ord modVis">
          <ac:chgData name="Huyền Nguyễn" userId="ee48879bf47bc5e0" providerId="LiveId" clId="{6332C565-CC3C-4665-9406-62AEC6A61658}" dt="2024-12-18T10:14:22.378" v="18916"/>
          <ac:spMkLst>
            <pc:docMk/>
            <pc:sldMasterMk cId="3497087118" sldId="2147483690"/>
            <ac:spMk id="10" creationId="{593CD0AF-B154-3CE0-DCC8-AC1DE10D8A22}"/>
          </ac:spMkLst>
        </pc:spChg>
        <pc:spChg chg="add del mod ord modVis">
          <ac:chgData name="Huyền Nguyễn" userId="ee48879bf47bc5e0" providerId="LiveId" clId="{6332C565-CC3C-4665-9406-62AEC6A61658}" dt="2024-12-18T10:14:36.809" v="18986"/>
          <ac:spMkLst>
            <pc:docMk/>
            <pc:sldMasterMk cId="3497087118" sldId="2147483690"/>
            <ac:spMk id="11" creationId="{A3AF69B8-DF74-DB3E-9D27-3B19B6971C43}"/>
          </ac:spMkLst>
        </pc:spChg>
        <pc:spChg chg="add del mod ord modVis">
          <ac:chgData name="Huyền Nguyễn" userId="ee48879bf47bc5e0" providerId="LiveId" clId="{6332C565-CC3C-4665-9406-62AEC6A61658}" dt="2024-12-18T11:13:05.591" v="19057"/>
          <ac:spMkLst>
            <pc:docMk/>
            <pc:sldMasterMk cId="3497087118" sldId="2147483690"/>
            <ac:spMk id="12" creationId="{1F7BF102-B54E-8164-FE58-835CBD6E73B5}"/>
          </ac:spMkLst>
        </pc:spChg>
        <pc:spChg chg="add del mod ord modVis">
          <ac:chgData name="Huyền Nguyễn" userId="ee48879bf47bc5e0" providerId="LiveId" clId="{6332C565-CC3C-4665-9406-62AEC6A61658}" dt="2024-12-18T11:13:19.799" v="19126"/>
          <ac:spMkLst>
            <pc:docMk/>
            <pc:sldMasterMk cId="3497087118" sldId="2147483690"/>
            <ac:spMk id="13" creationId="{78C32264-0FC9-A504-C26B-EE698EB1E79F}"/>
          </ac:spMkLst>
        </pc:spChg>
        <pc:spChg chg="add del mod ord modVis">
          <ac:chgData name="Huyền Nguyễn" userId="ee48879bf47bc5e0" providerId="LiveId" clId="{6332C565-CC3C-4665-9406-62AEC6A61658}" dt="2024-12-18T11:13:34.293" v="19196"/>
          <ac:spMkLst>
            <pc:docMk/>
            <pc:sldMasterMk cId="3497087118" sldId="2147483690"/>
            <ac:spMk id="14" creationId="{ED6C53E6-F4A4-4928-F53F-EA5DEAABC270}"/>
          </ac:spMkLst>
        </pc:spChg>
        <pc:spChg chg="add del mod ord modVis">
          <ac:chgData name="Huyền Nguyễn" userId="ee48879bf47bc5e0" providerId="LiveId" clId="{6332C565-CC3C-4665-9406-62AEC6A61658}" dt="2024-12-18T11:13:47.748" v="19266"/>
          <ac:spMkLst>
            <pc:docMk/>
            <pc:sldMasterMk cId="3497087118" sldId="2147483690"/>
            <ac:spMk id="15" creationId="{5AB69A50-7AF6-623E-8E53-F363048ADAFA}"/>
          </ac:spMkLst>
        </pc:spChg>
        <pc:spChg chg="add del mod ord modVis">
          <ac:chgData name="Huyền Nguyễn" userId="ee48879bf47bc5e0" providerId="LiveId" clId="{6332C565-CC3C-4665-9406-62AEC6A61658}" dt="2024-12-18T11:14:02.217" v="19335"/>
          <ac:spMkLst>
            <pc:docMk/>
            <pc:sldMasterMk cId="3497087118" sldId="2147483690"/>
            <ac:spMk id="16" creationId="{56F99481-369B-55EC-6B96-376DE63D9CF9}"/>
          </ac:spMkLst>
        </pc:spChg>
        <pc:spChg chg="add del mod ord modVis">
          <ac:chgData name="Huyền Nguyễn" userId="ee48879bf47bc5e0" providerId="LiveId" clId="{6332C565-CC3C-4665-9406-62AEC6A61658}" dt="2024-12-18T11:14:15.431" v="19404"/>
          <ac:spMkLst>
            <pc:docMk/>
            <pc:sldMasterMk cId="3497087118" sldId="2147483690"/>
            <ac:spMk id="17" creationId="{18169212-988E-FCA2-D484-11E9D483BACA}"/>
          </ac:spMkLst>
        </pc:spChg>
        <pc:spChg chg="add del mod ord modVis">
          <ac:chgData name="Huyền Nguyễn" userId="ee48879bf47bc5e0" providerId="LiveId" clId="{6332C565-CC3C-4665-9406-62AEC6A61658}" dt="2024-12-18T11:14:28.715" v="19474"/>
          <ac:spMkLst>
            <pc:docMk/>
            <pc:sldMasterMk cId="3497087118" sldId="2147483690"/>
            <ac:spMk id="18" creationId="{4D9DCA1B-37AB-10EB-5A8A-63BA52EDA10A}"/>
          </ac:spMkLst>
        </pc:spChg>
        <pc:spChg chg="add del mod ord modVis">
          <ac:chgData name="Huyền Nguyễn" userId="ee48879bf47bc5e0" providerId="LiveId" clId="{6332C565-CC3C-4665-9406-62AEC6A61658}" dt="2024-12-18T11:14:42.047" v="19543"/>
          <ac:spMkLst>
            <pc:docMk/>
            <pc:sldMasterMk cId="3497087118" sldId="2147483690"/>
            <ac:spMk id="19" creationId="{A8667445-9269-6247-238E-5CC42F16152D}"/>
          </ac:spMkLst>
        </pc:spChg>
        <pc:spChg chg="add del mod ord modVis">
          <ac:chgData name="Huyền Nguyễn" userId="ee48879bf47bc5e0" providerId="LiveId" clId="{6332C565-CC3C-4665-9406-62AEC6A61658}" dt="2024-12-18T11:14:55.019" v="19612"/>
          <ac:spMkLst>
            <pc:docMk/>
            <pc:sldMasterMk cId="3497087118" sldId="2147483690"/>
            <ac:spMk id="20" creationId="{3C927379-D81E-3781-10FE-5EF4F6FA4809}"/>
          </ac:spMkLst>
        </pc:spChg>
        <pc:spChg chg="add del mod ord modVis">
          <ac:chgData name="Huyền Nguyễn" userId="ee48879bf47bc5e0" providerId="LiveId" clId="{6332C565-CC3C-4665-9406-62AEC6A61658}" dt="2024-12-18T11:15:08.251" v="19684"/>
          <ac:spMkLst>
            <pc:docMk/>
            <pc:sldMasterMk cId="3497087118" sldId="2147483690"/>
            <ac:spMk id="21" creationId="{58963446-19D5-60B9-0EBA-013EF61CB9DD}"/>
          </ac:spMkLst>
        </pc:spChg>
        <pc:spChg chg="add del mod ord modVis">
          <ac:chgData name="Huyền Nguyễn" userId="ee48879bf47bc5e0" providerId="LiveId" clId="{6332C565-CC3C-4665-9406-62AEC6A61658}" dt="2024-12-18T11:15:25.012" v="19753"/>
          <ac:spMkLst>
            <pc:docMk/>
            <pc:sldMasterMk cId="3497087118" sldId="2147483690"/>
            <ac:spMk id="22" creationId="{DADF7F81-E215-5DF7-CBA2-F86388916B12}"/>
          </ac:spMkLst>
        </pc:spChg>
        <pc:spChg chg="add del mod ord modVis">
          <ac:chgData name="Huyền Nguyễn" userId="ee48879bf47bc5e0" providerId="LiveId" clId="{6332C565-CC3C-4665-9406-62AEC6A61658}" dt="2024-12-18T11:15:38.230" v="19823"/>
          <ac:spMkLst>
            <pc:docMk/>
            <pc:sldMasterMk cId="3497087118" sldId="2147483690"/>
            <ac:spMk id="23" creationId="{D7177976-E3E3-8C0A-70CE-A2E6096BF907}"/>
          </ac:spMkLst>
        </pc:spChg>
        <pc:spChg chg="add del mod ord modVis">
          <ac:chgData name="Huyền Nguyễn" userId="ee48879bf47bc5e0" providerId="LiveId" clId="{6332C565-CC3C-4665-9406-62AEC6A61658}" dt="2024-12-18T11:15:51.172" v="19893"/>
          <ac:spMkLst>
            <pc:docMk/>
            <pc:sldMasterMk cId="3497087118" sldId="2147483690"/>
            <ac:spMk id="24" creationId="{D2D1A28E-F881-1B36-4309-B59A0A40C13C}"/>
          </ac:spMkLst>
        </pc:spChg>
        <pc:spChg chg="add del mod ord modVis">
          <ac:chgData name="Huyền Nguyễn" userId="ee48879bf47bc5e0" providerId="LiveId" clId="{6332C565-CC3C-4665-9406-62AEC6A61658}" dt="2024-12-18T11:16:05.854" v="19964"/>
          <ac:spMkLst>
            <pc:docMk/>
            <pc:sldMasterMk cId="3497087118" sldId="2147483690"/>
            <ac:spMk id="25" creationId="{06AA1629-0E89-26B8-89C6-FCAE3A85AFBF}"/>
          </ac:spMkLst>
        </pc:spChg>
        <pc:spChg chg="add del mod ord modVis">
          <ac:chgData name="Huyền Nguyễn" userId="ee48879bf47bc5e0" providerId="LiveId" clId="{6332C565-CC3C-4665-9406-62AEC6A61658}" dt="2024-12-18T11:16:20.513" v="20035"/>
          <ac:spMkLst>
            <pc:docMk/>
            <pc:sldMasterMk cId="3497087118" sldId="2147483690"/>
            <ac:spMk id="26" creationId="{8F751953-0072-107D-1996-54C1C7BBA853}"/>
          </ac:spMkLst>
        </pc:spChg>
        <pc:spChg chg="add del mod ord modVis">
          <ac:chgData name="Huyền Nguyễn" userId="ee48879bf47bc5e0" providerId="LiveId" clId="{6332C565-CC3C-4665-9406-62AEC6A61658}" dt="2024-12-18T11:16:34.402" v="20103"/>
          <ac:spMkLst>
            <pc:docMk/>
            <pc:sldMasterMk cId="3497087118" sldId="2147483690"/>
            <ac:spMk id="27" creationId="{7E33D237-D435-4A59-90E1-FEF33CFCFE40}"/>
          </ac:spMkLst>
        </pc:spChg>
        <pc:spChg chg="add del mod ord modVis">
          <ac:chgData name="Huyền Nguyễn" userId="ee48879bf47bc5e0" providerId="LiveId" clId="{6332C565-CC3C-4665-9406-62AEC6A61658}" dt="2024-12-18T11:17:42.555" v="20173"/>
          <ac:spMkLst>
            <pc:docMk/>
            <pc:sldMasterMk cId="3497087118" sldId="2147483690"/>
            <ac:spMk id="28" creationId="{BB7CE303-E8C7-8868-71B4-408139FDD35D}"/>
          </ac:spMkLst>
        </pc:spChg>
        <pc:spChg chg="add del mod ord modVis">
          <ac:chgData name="Huyền Nguyễn" userId="ee48879bf47bc5e0" providerId="LiveId" clId="{6332C565-CC3C-4665-9406-62AEC6A61658}" dt="2024-12-18T11:17:59.508" v="20242"/>
          <ac:spMkLst>
            <pc:docMk/>
            <pc:sldMasterMk cId="3497087118" sldId="2147483690"/>
            <ac:spMk id="29" creationId="{0031106C-F936-2A38-BB5B-62F7EDB9AAC2}"/>
          </ac:spMkLst>
        </pc:spChg>
        <pc:spChg chg="add del mod ord modVis">
          <ac:chgData name="Huyền Nguyễn" userId="ee48879bf47bc5e0" providerId="LiveId" clId="{6332C565-CC3C-4665-9406-62AEC6A61658}" dt="2024-12-18T11:18:13.568" v="20312"/>
          <ac:spMkLst>
            <pc:docMk/>
            <pc:sldMasterMk cId="3497087118" sldId="2147483690"/>
            <ac:spMk id="30" creationId="{2C775DDE-9D2D-D91F-173C-75E02EDEFDA8}"/>
          </ac:spMkLst>
        </pc:spChg>
        <pc:spChg chg="add del mod ord modVis">
          <ac:chgData name="Huyền Nguyễn" userId="ee48879bf47bc5e0" providerId="LiveId" clId="{6332C565-CC3C-4665-9406-62AEC6A61658}" dt="2024-12-18T11:18:28.368" v="20383"/>
          <ac:spMkLst>
            <pc:docMk/>
            <pc:sldMasterMk cId="3497087118" sldId="2147483690"/>
            <ac:spMk id="31" creationId="{B7B6C349-B8F2-BA78-4576-757C210B7C03}"/>
          </ac:spMkLst>
        </pc:spChg>
        <pc:spChg chg="add del mod ord modVis">
          <ac:chgData name="Huyền Nguyễn" userId="ee48879bf47bc5e0" providerId="LiveId" clId="{6332C565-CC3C-4665-9406-62AEC6A61658}" dt="2024-12-18T11:18:44.639" v="20453"/>
          <ac:spMkLst>
            <pc:docMk/>
            <pc:sldMasterMk cId="3497087118" sldId="2147483690"/>
            <ac:spMk id="32" creationId="{D0DC7ABD-40FD-ABAE-1F38-06146D7322AD}"/>
          </ac:spMkLst>
        </pc:spChg>
        <pc:spChg chg="add del mod ord modVis">
          <ac:chgData name="Huyền Nguyễn" userId="ee48879bf47bc5e0" providerId="LiveId" clId="{6332C565-CC3C-4665-9406-62AEC6A61658}" dt="2024-12-18T11:19:01.331" v="20524"/>
          <ac:spMkLst>
            <pc:docMk/>
            <pc:sldMasterMk cId="3497087118" sldId="2147483690"/>
            <ac:spMk id="33" creationId="{346F4E40-4DA1-C518-ED0F-05032C0B8DEC}"/>
          </ac:spMkLst>
        </pc:spChg>
        <pc:spChg chg="add del mod ord modVis">
          <ac:chgData name="Huyền Nguyễn" userId="ee48879bf47bc5e0" providerId="LiveId" clId="{6332C565-CC3C-4665-9406-62AEC6A61658}" dt="2024-12-18T11:19:14.685" v="20594"/>
          <ac:spMkLst>
            <pc:docMk/>
            <pc:sldMasterMk cId="3497087118" sldId="2147483690"/>
            <ac:spMk id="34" creationId="{8D6C8902-401A-10EB-7F65-0C2102D99579}"/>
          </ac:spMkLst>
        </pc:spChg>
        <pc:spChg chg="add del mod ord modVis">
          <ac:chgData name="Huyền Nguyễn" userId="ee48879bf47bc5e0" providerId="LiveId" clId="{6332C565-CC3C-4665-9406-62AEC6A61658}" dt="2024-12-18T11:19:27.347" v="20665"/>
          <ac:spMkLst>
            <pc:docMk/>
            <pc:sldMasterMk cId="3497087118" sldId="2147483690"/>
            <ac:spMk id="35" creationId="{0A08FA3D-147C-CFE2-9016-44197EDC6D02}"/>
          </ac:spMkLst>
        </pc:spChg>
        <pc:spChg chg="add del mod ord modVis">
          <ac:chgData name="Huyền Nguyễn" userId="ee48879bf47bc5e0" providerId="LiveId" clId="{6332C565-CC3C-4665-9406-62AEC6A61658}" dt="2024-12-18T11:19:40.266" v="20736"/>
          <ac:spMkLst>
            <pc:docMk/>
            <pc:sldMasterMk cId="3497087118" sldId="2147483690"/>
            <ac:spMk id="36" creationId="{08097153-EEA8-54AC-3C7C-E0B242888F14}"/>
          </ac:spMkLst>
        </pc:spChg>
        <pc:spChg chg="add del mod ord modVis">
          <ac:chgData name="Huyền Nguyễn" userId="ee48879bf47bc5e0" providerId="LiveId" clId="{6332C565-CC3C-4665-9406-62AEC6A61658}" dt="2024-12-18T11:19:53.335" v="20804"/>
          <ac:spMkLst>
            <pc:docMk/>
            <pc:sldMasterMk cId="3497087118" sldId="2147483690"/>
            <ac:spMk id="37" creationId="{759B61D2-0A15-7223-5E0D-C2FC48FF82AF}"/>
          </ac:spMkLst>
        </pc:spChg>
        <pc:spChg chg="add del mod ord modVis">
          <ac:chgData name="Huyền Nguyễn" userId="ee48879bf47bc5e0" providerId="LiveId" clId="{6332C565-CC3C-4665-9406-62AEC6A61658}" dt="2024-12-18T11:20:08.772" v="20875"/>
          <ac:spMkLst>
            <pc:docMk/>
            <pc:sldMasterMk cId="3497087118" sldId="2147483690"/>
            <ac:spMk id="38" creationId="{5ADD27BB-06B8-2632-12BC-71E50D652B38}"/>
          </ac:spMkLst>
        </pc:spChg>
        <pc:spChg chg="add del mod ord modVis">
          <ac:chgData name="Huyền Nguyễn" userId="ee48879bf47bc5e0" providerId="LiveId" clId="{6332C565-CC3C-4665-9406-62AEC6A61658}" dt="2024-12-18T11:20:22.312" v="20946"/>
          <ac:spMkLst>
            <pc:docMk/>
            <pc:sldMasterMk cId="3497087118" sldId="2147483690"/>
            <ac:spMk id="39" creationId="{0A562C6B-1FB3-2EA2-2ECC-A174590F2768}"/>
          </ac:spMkLst>
        </pc:spChg>
        <pc:spChg chg="add del mod ord modVis">
          <ac:chgData name="Huyền Nguyễn" userId="ee48879bf47bc5e0" providerId="LiveId" clId="{6332C565-CC3C-4665-9406-62AEC6A61658}" dt="2024-12-18T11:20:35.433" v="21018"/>
          <ac:spMkLst>
            <pc:docMk/>
            <pc:sldMasterMk cId="3497087118" sldId="2147483690"/>
            <ac:spMk id="40" creationId="{1FC0EED6-FE0F-72D7-7865-4D764BBCC30D}"/>
          </ac:spMkLst>
        </pc:spChg>
        <pc:spChg chg="add del mod ord modVis">
          <ac:chgData name="Huyền Nguyễn" userId="ee48879bf47bc5e0" providerId="LiveId" clId="{6332C565-CC3C-4665-9406-62AEC6A61658}" dt="2024-12-18T11:20:48.922" v="21086"/>
          <ac:spMkLst>
            <pc:docMk/>
            <pc:sldMasterMk cId="3497087118" sldId="2147483690"/>
            <ac:spMk id="41" creationId="{F5C629F2-D925-CF22-9905-E83148BA7576}"/>
          </ac:spMkLst>
        </pc:spChg>
        <pc:spChg chg="add del mod ord modVis">
          <ac:chgData name="Huyền Nguyễn" userId="ee48879bf47bc5e0" providerId="LiveId" clId="{6332C565-CC3C-4665-9406-62AEC6A61658}" dt="2024-12-18T11:21:01.324" v="21157"/>
          <ac:spMkLst>
            <pc:docMk/>
            <pc:sldMasterMk cId="3497087118" sldId="2147483690"/>
            <ac:spMk id="42" creationId="{8427ABFE-DD6C-75ED-7595-4DF03F070EA2}"/>
          </ac:spMkLst>
        </pc:spChg>
        <pc:spChg chg="add del mod ord modVis">
          <ac:chgData name="Huyền Nguyễn" userId="ee48879bf47bc5e0" providerId="LiveId" clId="{6332C565-CC3C-4665-9406-62AEC6A61658}" dt="2024-12-18T11:21:16.070" v="21227"/>
          <ac:spMkLst>
            <pc:docMk/>
            <pc:sldMasterMk cId="3497087118" sldId="2147483690"/>
            <ac:spMk id="43" creationId="{788040A9-6288-D35C-00A7-2D3C54FEBED9}"/>
          </ac:spMkLst>
        </pc:spChg>
        <pc:spChg chg="add del mod ord modVis">
          <ac:chgData name="Huyền Nguyễn" userId="ee48879bf47bc5e0" providerId="LiveId" clId="{6332C565-CC3C-4665-9406-62AEC6A61658}" dt="2024-12-18T11:21:28.964" v="21298"/>
          <ac:spMkLst>
            <pc:docMk/>
            <pc:sldMasterMk cId="3497087118" sldId="2147483690"/>
            <ac:spMk id="44" creationId="{0A20E9D8-57E1-DE7F-8B2B-9D03E971F9DC}"/>
          </ac:spMkLst>
        </pc:spChg>
        <pc:spChg chg="add del mod ord modVis">
          <ac:chgData name="Huyền Nguyễn" userId="ee48879bf47bc5e0" providerId="LiveId" clId="{6332C565-CC3C-4665-9406-62AEC6A61658}" dt="2024-12-18T11:21:41.538" v="21368"/>
          <ac:spMkLst>
            <pc:docMk/>
            <pc:sldMasterMk cId="3497087118" sldId="2147483690"/>
            <ac:spMk id="45" creationId="{C5EA9342-A0F8-5374-C569-A8FF561645AF}"/>
          </ac:spMkLst>
        </pc:spChg>
        <pc:spChg chg="add del mod ord modVis">
          <ac:chgData name="Huyền Nguyễn" userId="ee48879bf47bc5e0" providerId="LiveId" clId="{6332C565-CC3C-4665-9406-62AEC6A61658}" dt="2024-12-18T11:21:54.947" v="21438"/>
          <ac:spMkLst>
            <pc:docMk/>
            <pc:sldMasterMk cId="3497087118" sldId="2147483690"/>
            <ac:spMk id="46" creationId="{A98F0813-7C7C-138A-8DF5-C6B0B25289E9}"/>
          </ac:spMkLst>
        </pc:spChg>
        <pc:spChg chg="add del mod ord modVis">
          <ac:chgData name="Huyền Nguyễn" userId="ee48879bf47bc5e0" providerId="LiveId" clId="{6332C565-CC3C-4665-9406-62AEC6A61658}" dt="2024-12-18T11:22:07.270" v="21508"/>
          <ac:spMkLst>
            <pc:docMk/>
            <pc:sldMasterMk cId="3497087118" sldId="2147483690"/>
            <ac:spMk id="47" creationId="{BEB4E095-A3BE-74FA-A845-FC471E23BFBB}"/>
          </ac:spMkLst>
        </pc:spChg>
        <pc:spChg chg="add del mod ord modVis">
          <ac:chgData name="Huyền Nguyễn" userId="ee48879bf47bc5e0" providerId="LiveId" clId="{6332C565-CC3C-4665-9406-62AEC6A61658}" dt="2024-12-18T11:22:22.307" v="21578"/>
          <ac:spMkLst>
            <pc:docMk/>
            <pc:sldMasterMk cId="3497087118" sldId="2147483690"/>
            <ac:spMk id="48" creationId="{E3DB8854-1ED0-11B6-738E-CDF0AEDF8C8A}"/>
          </ac:spMkLst>
        </pc:spChg>
        <pc:spChg chg="add del mod ord modVis">
          <ac:chgData name="Huyền Nguyễn" userId="ee48879bf47bc5e0" providerId="LiveId" clId="{6332C565-CC3C-4665-9406-62AEC6A61658}" dt="2024-12-18T11:22:38.697" v="21648"/>
          <ac:spMkLst>
            <pc:docMk/>
            <pc:sldMasterMk cId="3497087118" sldId="2147483690"/>
            <ac:spMk id="49" creationId="{F25BC626-B5EF-2FEF-2DE9-848747202DE7}"/>
          </ac:spMkLst>
        </pc:spChg>
        <pc:spChg chg="add del mod ord modVis">
          <ac:chgData name="Huyền Nguyễn" userId="ee48879bf47bc5e0" providerId="LiveId" clId="{6332C565-CC3C-4665-9406-62AEC6A61658}" dt="2024-12-18T11:22:53.231" v="21717"/>
          <ac:spMkLst>
            <pc:docMk/>
            <pc:sldMasterMk cId="3497087118" sldId="2147483690"/>
            <ac:spMk id="50" creationId="{1E994FA7-3E7E-9EE1-D555-8666915F6911}"/>
          </ac:spMkLst>
        </pc:spChg>
        <pc:spChg chg="add del mod ord modVis">
          <ac:chgData name="Huyền Nguyễn" userId="ee48879bf47bc5e0" providerId="LiveId" clId="{6332C565-CC3C-4665-9406-62AEC6A61658}" dt="2024-12-18T11:23:49.073" v="21814"/>
          <ac:spMkLst>
            <pc:docMk/>
            <pc:sldMasterMk cId="3497087118" sldId="2147483690"/>
            <ac:spMk id="51" creationId="{11D9F88A-4D57-6090-DC2C-F1BA7790B681}"/>
          </ac:spMkLst>
        </pc:spChg>
        <pc:spChg chg="add del mod ord modVis">
          <ac:chgData name="Huyền Nguyễn" userId="ee48879bf47bc5e0" providerId="LiveId" clId="{6332C565-CC3C-4665-9406-62AEC6A61658}" dt="2024-12-18T11:24:02.016" v="21887"/>
          <ac:spMkLst>
            <pc:docMk/>
            <pc:sldMasterMk cId="3497087118" sldId="2147483690"/>
            <ac:spMk id="52" creationId="{AD6E6B0F-E6A1-6967-2D04-DEB1F64FE326}"/>
          </ac:spMkLst>
        </pc:spChg>
        <pc:spChg chg="add del mod ord modVis">
          <ac:chgData name="Huyền Nguyễn" userId="ee48879bf47bc5e0" providerId="LiveId" clId="{6332C565-CC3C-4665-9406-62AEC6A61658}" dt="2024-12-18T11:24:16.733" v="21958"/>
          <ac:spMkLst>
            <pc:docMk/>
            <pc:sldMasterMk cId="3497087118" sldId="2147483690"/>
            <ac:spMk id="53" creationId="{F3B445FE-DFF9-189D-5550-8D60D583F42A}"/>
          </ac:spMkLst>
        </pc:spChg>
        <pc:spChg chg="add del mod ord modVis">
          <ac:chgData name="Huyền Nguyễn" userId="ee48879bf47bc5e0" providerId="LiveId" clId="{6332C565-CC3C-4665-9406-62AEC6A61658}" dt="2024-12-18T11:24:33.888" v="22028"/>
          <ac:spMkLst>
            <pc:docMk/>
            <pc:sldMasterMk cId="3497087118" sldId="2147483690"/>
            <ac:spMk id="54" creationId="{F1A493F4-71CA-A918-869B-7B3ED2D27F4F}"/>
          </ac:spMkLst>
        </pc:spChg>
        <pc:spChg chg="add del mod ord modVis">
          <ac:chgData name="Huyền Nguyễn" userId="ee48879bf47bc5e0" providerId="LiveId" clId="{6332C565-CC3C-4665-9406-62AEC6A61658}" dt="2024-12-18T11:24:46.664" v="22100"/>
          <ac:spMkLst>
            <pc:docMk/>
            <pc:sldMasterMk cId="3497087118" sldId="2147483690"/>
            <ac:spMk id="55" creationId="{6EB0E8DD-EE75-F8FC-837E-3FEA2C95B6D4}"/>
          </ac:spMkLst>
        </pc:spChg>
        <pc:spChg chg="add del mod ord modVis">
          <ac:chgData name="Huyền Nguyễn" userId="ee48879bf47bc5e0" providerId="LiveId" clId="{6332C565-CC3C-4665-9406-62AEC6A61658}" dt="2024-12-18T11:25:00.007" v="22174"/>
          <ac:spMkLst>
            <pc:docMk/>
            <pc:sldMasterMk cId="3497087118" sldId="2147483690"/>
            <ac:spMk id="56" creationId="{78FE4309-9B50-E186-E135-976C1A8E822A}"/>
          </ac:spMkLst>
        </pc:spChg>
        <pc:spChg chg="add del mod ord modVis">
          <ac:chgData name="Huyền Nguyễn" userId="ee48879bf47bc5e0" providerId="LiveId" clId="{6332C565-CC3C-4665-9406-62AEC6A61658}" dt="2024-12-18T11:25:32.091" v="22246"/>
          <ac:spMkLst>
            <pc:docMk/>
            <pc:sldMasterMk cId="3497087118" sldId="2147483690"/>
            <ac:spMk id="57" creationId="{855199C0-5077-EBB2-DEDF-C4B4C7E15544}"/>
          </ac:spMkLst>
        </pc:spChg>
        <pc:spChg chg="add del mod ord modVis">
          <ac:chgData name="Huyền Nguyễn" userId="ee48879bf47bc5e0" providerId="LiveId" clId="{6332C565-CC3C-4665-9406-62AEC6A61658}" dt="2024-12-18T11:25:44.985" v="22318"/>
          <ac:spMkLst>
            <pc:docMk/>
            <pc:sldMasterMk cId="3497087118" sldId="2147483690"/>
            <ac:spMk id="58" creationId="{570F0053-E570-F695-8F21-F2175EEC54B9}"/>
          </ac:spMkLst>
        </pc:spChg>
        <pc:spChg chg="add del mod ord modVis">
          <ac:chgData name="Huyền Nguyễn" userId="ee48879bf47bc5e0" providerId="LiveId" clId="{6332C565-CC3C-4665-9406-62AEC6A61658}" dt="2024-12-18T11:26:01.535" v="22387"/>
          <ac:spMkLst>
            <pc:docMk/>
            <pc:sldMasterMk cId="3497087118" sldId="2147483690"/>
            <ac:spMk id="59" creationId="{53EF8B04-511B-4D82-B91C-E7D746450759}"/>
          </ac:spMkLst>
        </pc:spChg>
        <pc:spChg chg="add del mod ord modVis">
          <ac:chgData name="Huyền Nguyễn" userId="ee48879bf47bc5e0" providerId="LiveId" clId="{6332C565-CC3C-4665-9406-62AEC6A61658}" dt="2024-12-18T11:26:17.119" v="22458"/>
          <ac:spMkLst>
            <pc:docMk/>
            <pc:sldMasterMk cId="3497087118" sldId="2147483690"/>
            <ac:spMk id="60" creationId="{88346A76-3BEF-56F4-D5EA-A96A92C15E44}"/>
          </ac:spMkLst>
        </pc:spChg>
        <pc:spChg chg="add del mod ord modVis">
          <ac:chgData name="Huyền Nguyễn" userId="ee48879bf47bc5e0" providerId="LiveId" clId="{6332C565-CC3C-4665-9406-62AEC6A61658}" dt="2024-12-18T11:26:30.260" v="22527"/>
          <ac:spMkLst>
            <pc:docMk/>
            <pc:sldMasterMk cId="3497087118" sldId="2147483690"/>
            <ac:spMk id="61" creationId="{3D218A5A-862E-ABD4-641C-DD64D27E93D4}"/>
          </ac:spMkLst>
        </pc:spChg>
        <pc:spChg chg="add del mod ord modVis">
          <ac:chgData name="Huyền Nguyễn" userId="ee48879bf47bc5e0" providerId="LiveId" clId="{6332C565-CC3C-4665-9406-62AEC6A61658}" dt="2024-12-18T11:29:07.681" v="22622"/>
          <ac:spMkLst>
            <pc:docMk/>
            <pc:sldMasterMk cId="3497087118" sldId="2147483690"/>
            <ac:spMk id="62" creationId="{F30632FD-8D2E-B116-C962-7A642C4E0778}"/>
          </ac:spMkLst>
        </pc:spChg>
        <pc:spChg chg="add del mod ord modVis">
          <ac:chgData name="Huyền Nguyễn" userId="ee48879bf47bc5e0" providerId="LiveId" clId="{6332C565-CC3C-4665-9406-62AEC6A61658}" dt="2024-12-18T11:29:21.635" v="22694"/>
          <ac:spMkLst>
            <pc:docMk/>
            <pc:sldMasterMk cId="3497087118" sldId="2147483690"/>
            <ac:spMk id="63" creationId="{8EF18857-F45F-E2C9-F611-CA43665957AE}"/>
          </ac:spMkLst>
        </pc:spChg>
        <pc:spChg chg="add del mod ord modVis">
          <ac:chgData name="Huyền Nguyễn" userId="ee48879bf47bc5e0" providerId="LiveId" clId="{6332C565-CC3C-4665-9406-62AEC6A61658}" dt="2024-12-18T11:29:34.687" v="22774"/>
          <ac:spMkLst>
            <pc:docMk/>
            <pc:sldMasterMk cId="3497087118" sldId="2147483690"/>
            <ac:spMk id="64" creationId="{ED4396E4-0126-0FBC-0DEF-8AF545BA82C4}"/>
          </ac:spMkLst>
        </pc:spChg>
        <pc:spChg chg="add del mod ord modVis">
          <ac:chgData name="Huyền Nguyễn" userId="ee48879bf47bc5e0" providerId="LiveId" clId="{6332C565-CC3C-4665-9406-62AEC6A61658}" dt="2024-12-18T11:29:49.225" v="22858"/>
          <ac:spMkLst>
            <pc:docMk/>
            <pc:sldMasterMk cId="3497087118" sldId="2147483690"/>
            <ac:spMk id="65" creationId="{D331A99B-6776-1A4B-F515-54CBBEFF7BEC}"/>
          </ac:spMkLst>
        </pc:spChg>
        <pc:spChg chg="add del mod ord modVis">
          <ac:chgData name="Huyền Nguyễn" userId="ee48879bf47bc5e0" providerId="LiveId" clId="{6332C565-CC3C-4665-9406-62AEC6A61658}" dt="2024-12-18T11:30:06.588" v="22929"/>
          <ac:spMkLst>
            <pc:docMk/>
            <pc:sldMasterMk cId="3497087118" sldId="2147483690"/>
            <ac:spMk id="66" creationId="{ECC6FEA3-015E-1D6B-A44E-57C20514EBAF}"/>
          </ac:spMkLst>
        </pc:spChg>
        <pc:spChg chg="add del mod ord modVis">
          <ac:chgData name="Huyền Nguyễn" userId="ee48879bf47bc5e0" providerId="LiveId" clId="{6332C565-CC3C-4665-9406-62AEC6A61658}" dt="2024-12-18T11:30:21.448" v="22999"/>
          <ac:spMkLst>
            <pc:docMk/>
            <pc:sldMasterMk cId="3497087118" sldId="2147483690"/>
            <ac:spMk id="67" creationId="{D47E0822-BB93-2FBB-FD56-2E92FCDE8CB0}"/>
          </ac:spMkLst>
        </pc:spChg>
        <pc:spChg chg="add del mod ord modVis">
          <ac:chgData name="Huyền Nguyễn" userId="ee48879bf47bc5e0" providerId="LiveId" clId="{6332C565-CC3C-4665-9406-62AEC6A61658}" dt="2024-12-18T11:30:36.657" v="23084"/>
          <ac:spMkLst>
            <pc:docMk/>
            <pc:sldMasterMk cId="3497087118" sldId="2147483690"/>
            <ac:spMk id="68" creationId="{8594CF32-B2BF-B707-A662-4F1FBFDAB080}"/>
          </ac:spMkLst>
        </pc:spChg>
        <pc:spChg chg="add del mod ord modVis">
          <ac:chgData name="Huyền Nguyễn" userId="ee48879bf47bc5e0" providerId="LiveId" clId="{6332C565-CC3C-4665-9406-62AEC6A61658}" dt="2024-12-18T11:30:49.297" v="23168"/>
          <ac:spMkLst>
            <pc:docMk/>
            <pc:sldMasterMk cId="3497087118" sldId="2147483690"/>
            <ac:spMk id="69" creationId="{705D3CD7-5315-DC72-E853-867F9853D400}"/>
          </ac:spMkLst>
        </pc:spChg>
        <pc:spChg chg="add del mod ord modVis">
          <ac:chgData name="Huyền Nguyễn" userId="ee48879bf47bc5e0" providerId="LiveId" clId="{6332C565-CC3C-4665-9406-62AEC6A61658}" dt="2024-12-18T11:31:02.039" v="23239"/>
          <ac:spMkLst>
            <pc:docMk/>
            <pc:sldMasterMk cId="3497087118" sldId="2147483690"/>
            <ac:spMk id="70" creationId="{E2C2F4AB-F3AF-23DD-96CA-D2AA61AB6FC7}"/>
          </ac:spMkLst>
        </pc:spChg>
        <pc:spChg chg="add del mod ord modVis">
          <ac:chgData name="Huyền Nguyễn" userId="ee48879bf47bc5e0" providerId="LiveId" clId="{6332C565-CC3C-4665-9406-62AEC6A61658}" dt="2024-12-18T11:31:16.346" v="23311"/>
          <ac:spMkLst>
            <pc:docMk/>
            <pc:sldMasterMk cId="3497087118" sldId="2147483690"/>
            <ac:spMk id="71" creationId="{B13BC774-7C97-C21F-DE27-47D77BB8B1BC}"/>
          </ac:spMkLst>
        </pc:spChg>
        <pc:spChg chg="add del mod ord modVis">
          <ac:chgData name="Huyền Nguyễn" userId="ee48879bf47bc5e0" providerId="LiveId" clId="{6332C565-CC3C-4665-9406-62AEC6A61658}" dt="2024-12-18T11:31:35.860" v="23379"/>
          <ac:spMkLst>
            <pc:docMk/>
            <pc:sldMasterMk cId="3497087118" sldId="2147483690"/>
            <ac:spMk id="72" creationId="{A9B403AC-7F4E-A651-B585-6F592D166794}"/>
          </ac:spMkLst>
        </pc:spChg>
        <pc:spChg chg="add del mod ord modVis">
          <ac:chgData name="Huyền Nguyễn" userId="ee48879bf47bc5e0" providerId="LiveId" clId="{6332C565-CC3C-4665-9406-62AEC6A61658}" dt="2024-12-18T11:31:48.774" v="23449"/>
          <ac:spMkLst>
            <pc:docMk/>
            <pc:sldMasterMk cId="3497087118" sldId="2147483690"/>
            <ac:spMk id="73" creationId="{69890105-AFDD-6BCB-8C41-D5754475A64C}"/>
          </ac:spMkLst>
        </pc:spChg>
        <pc:spChg chg="add del mod ord modVis">
          <ac:chgData name="Huyền Nguyễn" userId="ee48879bf47bc5e0" providerId="LiveId" clId="{6332C565-CC3C-4665-9406-62AEC6A61658}" dt="2024-12-18T11:32:02.246" v="23522"/>
          <ac:spMkLst>
            <pc:docMk/>
            <pc:sldMasterMk cId="3497087118" sldId="2147483690"/>
            <ac:spMk id="74" creationId="{3B470D2E-D535-A8D8-D72E-72063CCEAA53}"/>
          </ac:spMkLst>
        </pc:spChg>
        <pc:spChg chg="add del mod ord modVis">
          <ac:chgData name="Huyền Nguyễn" userId="ee48879bf47bc5e0" providerId="LiveId" clId="{6332C565-CC3C-4665-9406-62AEC6A61658}" dt="2024-12-18T11:32:15.385" v="23605"/>
          <ac:spMkLst>
            <pc:docMk/>
            <pc:sldMasterMk cId="3497087118" sldId="2147483690"/>
            <ac:spMk id="75" creationId="{CE226528-64A7-1F08-0D2B-56707B2F0494}"/>
          </ac:spMkLst>
        </pc:spChg>
        <pc:spChg chg="add del mod ord modVis">
          <ac:chgData name="Huyền Nguyễn" userId="ee48879bf47bc5e0" providerId="LiveId" clId="{6332C565-CC3C-4665-9406-62AEC6A61658}" dt="2024-12-18T11:33:07.527" v="23676"/>
          <ac:spMkLst>
            <pc:docMk/>
            <pc:sldMasterMk cId="3497087118" sldId="2147483690"/>
            <ac:spMk id="76" creationId="{1AA60248-EFE2-B294-BB89-67640E8DEE94}"/>
          </ac:spMkLst>
        </pc:spChg>
        <pc:spChg chg="add del mod ord modVis">
          <ac:chgData name="Huyền Nguyễn" userId="ee48879bf47bc5e0" providerId="LiveId" clId="{6332C565-CC3C-4665-9406-62AEC6A61658}" dt="2024-12-18T11:33:22.120" v="23744"/>
          <ac:spMkLst>
            <pc:docMk/>
            <pc:sldMasterMk cId="3497087118" sldId="2147483690"/>
            <ac:spMk id="77" creationId="{CBFB7979-04EA-17D8-20E5-AACD9ABAA2FB}"/>
          </ac:spMkLst>
        </pc:spChg>
        <pc:spChg chg="add del mod ord modVis">
          <ac:chgData name="Huyền Nguyễn" userId="ee48879bf47bc5e0" providerId="LiveId" clId="{6332C565-CC3C-4665-9406-62AEC6A61658}" dt="2024-12-18T11:36:26.601" v="23815"/>
          <ac:spMkLst>
            <pc:docMk/>
            <pc:sldMasterMk cId="3497087118" sldId="2147483690"/>
            <ac:spMk id="78" creationId="{FC77BA5B-0843-30E8-F72F-5F85F4D53271}"/>
          </ac:spMkLst>
        </pc:spChg>
        <pc:spChg chg="add del mod ord modVis">
          <ac:chgData name="Huyền Nguyễn" userId="ee48879bf47bc5e0" providerId="LiveId" clId="{6332C565-CC3C-4665-9406-62AEC6A61658}" dt="2024-12-18T11:36:39.772" v="23891"/>
          <ac:spMkLst>
            <pc:docMk/>
            <pc:sldMasterMk cId="3497087118" sldId="2147483690"/>
            <ac:spMk id="79" creationId="{8AFEFB4E-7F25-FDC8-7F40-8A86E6D89143}"/>
          </ac:spMkLst>
        </pc:spChg>
        <pc:spChg chg="add del mod ord modVis">
          <ac:chgData name="Huyền Nguyễn" userId="ee48879bf47bc5e0" providerId="LiveId" clId="{6332C565-CC3C-4665-9406-62AEC6A61658}" dt="2024-12-18T11:36:52.344" v="23964"/>
          <ac:spMkLst>
            <pc:docMk/>
            <pc:sldMasterMk cId="3497087118" sldId="2147483690"/>
            <ac:spMk id="80" creationId="{E9AC21B3-4256-E059-EF98-558601213343}"/>
          </ac:spMkLst>
        </pc:spChg>
        <pc:spChg chg="add del mod ord modVis">
          <ac:chgData name="Huyền Nguyễn" userId="ee48879bf47bc5e0" providerId="LiveId" clId="{6332C565-CC3C-4665-9406-62AEC6A61658}" dt="2024-12-18T11:37:05.142" v="24033"/>
          <ac:spMkLst>
            <pc:docMk/>
            <pc:sldMasterMk cId="3497087118" sldId="2147483690"/>
            <ac:spMk id="81" creationId="{E3565A28-9432-D7DD-736D-7BBFD7CF266F}"/>
          </ac:spMkLst>
        </pc:spChg>
        <pc:spChg chg="add del mod ord modVis">
          <ac:chgData name="Huyền Nguyễn" userId="ee48879bf47bc5e0" providerId="LiveId" clId="{6332C565-CC3C-4665-9406-62AEC6A61658}" dt="2024-12-18T11:37:17.641" v="24107"/>
          <ac:spMkLst>
            <pc:docMk/>
            <pc:sldMasterMk cId="3497087118" sldId="2147483690"/>
            <ac:spMk id="82" creationId="{04756389-B861-1126-84E4-B2050FFE2AA6}"/>
          </ac:spMkLst>
        </pc:spChg>
        <pc:spChg chg="add del mod ord modVis">
          <ac:chgData name="Huyền Nguyễn" userId="ee48879bf47bc5e0" providerId="LiveId" clId="{6332C565-CC3C-4665-9406-62AEC6A61658}" dt="2024-12-18T11:37:30.396" v="24179"/>
          <ac:spMkLst>
            <pc:docMk/>
            <pc:sldMasterMk cId="3497087118" sldId="2147483690"/>
            <ac:spMk id="83" creationId="{A4E30662-6B56-E220-67C6-B803A238070E}"/>
          </ac:spMkLst>
        </pc:spChg>
        <pc:spChg chg="add del mod ord modVis">
          <ac:chgData name="Huyền Nguyễn" userId="ee48879bf47bc5e0" providerId="LiveId" clId="{6332C565-CC3C-4665-9406-62AEC6A61658}" dt="2024-12-18T11:37:43.044" v="24250"/>
          <ac:spMkLst>
            <pc:docMk/>
            <pc:sldMasterMk cId="3497087118" sldId="2147483690"/>
            <ac:spMk id="84" creationId="{3A422D52-AD19-C458-C878-807EDEBF6425}"/>
          </ac:spMkLst>
        </pc:spChg>
        <pc:spChg chg="add del mod ord modVis">
          <ac:chgData name="Huyền Nguyễn" userId="ee48879bf47bc5e0" providerId="LiveId" clId="{6332C565-CC3C-4665-9406-62AEC6A61658}" dt="2024-12-18T11:37:57.564" v="24320"/>
          <ac:spMkLst>
            <pc:docMk/>
            <pc:sldMasterMk cId="3497087118" sldId="2147483690"/>
            <ac:spMk id="85" creationId="{FE3E0D8C-C9F4-5630-9C75-F5A26DD3BFB0}"/>
          </ac:spMkLst>
        </pc:spChg>
        <pc:spChg chg="add del mod ord modVis">
          <ac:chgData name="Huyền Nguyễn" userId="ee48879bf47bc5e0" providerId="LiveId" clId="{6332C565-CC3C-4665-9406-62AEC6A61658}" dt="2024-12-18T11:38:43.363" v="24395"/>
          <ac:spMkLst>
            <pc:docMk/>
            <pc:sldMasterMk cId="3497087118" sldId="2147483690"/>
            <ac:spMk id="86" creationId="{85CA7F94-C36B-BCCB-1216-DD9EE55DDD2D}"/>
          </ac:spMkLst>
        </pc:spChg>
        <pc:spChg chg="add del mod ord modVis">
          <ac:chgData name="Huyền Nguyễn" userId="ee48879bf47bc5e0" providerId="LiveId" clId="{6332C565-CC3C-4665-9406-62AEC6A61658}" dt="2024-12-18T11:39:09.425" v="24468"/>
          <ac:spMkLst>
            <pc:docMk/>
            <pc:sldMasterMk cId="3497087118" sldId="2147483690"/>
            <ac:spMk id="87" creationId="{A504E81F-3E83-B7F3-7382-9E2CEEB047E2}"/>
          </ac:spMkLst>
        </pc:spChg>
        <pc:spChg chg="add del mod ord modVis">
          <ac:chgData name="Huyền Nguyễn" userId="ee48879bf47bc5e0" providerId="LiveId" clId="{6332C565-CC3C-4665-9406-62AEC6A61658}" dt="2024-12-18T11:39:22.845" v="24540"/>
          <ac:spMkLst>
            <pc:docMk/>
            <pc:sldMasterMk cId="3497087118" sldId="2147483690"/>
            <ac:spMk id="88" creationId="{693992A7-5D56-7F90-EF2D-EAF1FC835F00}"/>
          </ac:spMkLst>
        </pc:spChg>
        <pc:spChg chg="add del mod ord modVis">
          <ac:chgData name="Huyền Nguyễn" userId="ee48879bf47bc5e0" providerId="LiveId" clId="{6332C565-CC3C-4665-9406-62AEC6A61658}" dt="2024-12-18T11:39:35.398" v="24617"/>
          <ac:spMkLst>
            <pc:docMk/>
            <pc:sldMasterMk cId="3497087118" sldId="2147483690"/>
            <ac:spMk id="89" creationId="{767CEC28-39CD-CBBD-880C-B147ECFDEAD7}"/>
          </ac:spMkLst>
        </pc:spChg>
        <pc:spChg chg="add del mod ord modVis">
          <ac:chgData name="Huyền Nguyễn" userId="ee48879bf47bc5e0" providerId="LiveId" clId="{6332C565-CC3C-4665-9406-62AEC6A61658}" dt="2024-12-18T11:39:47.940" v="24689"/>
          <ac:spMkLst>
            <pc:docMk/>
            <pc:sldMasterMk cId="3497087118" sldId="2147483690"/>
            <ac:spMk id="90" creationId="{84BE87B1-8037-D55D-5A45-B792C3A451DD}"/>
          </ac:spMkLst>
        </pc:spChg>
        <pc:spChg chg="add del mod ord modVis">
          <ac:chgData name="Huyền Nguyễn" userId="ee48879bf47bc5e0" providerId="LiveId" clId="{6332C565-CC3C-4665-9406-62AEC6A61658}" dt="2024-12-18T11:40:02.147" v="24759"/>
          <ac:spMkLst>
            <pc:docMk/>
            <pc:sldMasterMk cId="3497087118" sldId="2147483690"/>
            <ac:spMk id="91" creationId="{B49B5E6D-B206-52F6-4851-EC043F170CF7}"/>
          </ac:spMkLst>
        </pc:spChg>
        <pc:spChg chg="add del mod ord modVis">
          <ac:chgData name="Huyền Nguyễn" userId="ee48879bf47bc5e0" providerId="LiveId" clId="{6332C565-CC3C-4665-9406-62AEC6A61658}" dt="2024-12-18T11:40:15.870" v="24829"/>
          <ac:spMkLst>
            <pc:docMk/>
            <pc:sldMasterMk cId="3497087118" sldId="2147483690"/>
            <ac:spMk id="92" creationId="{40D40634-F020-A6DE-DA3A-D198556AD2FC}"/>
          </ac:spMkLst>
        </pc:spChg>
        <pc:spChg chg="add del mod ord modVis">
          <ac:chgData name="Huyền Nguyễn" userId="ee48879bf47bc5e0" providerId="LiveId" clId="{6332C565-CC3C-4665-9406-62AEC6A61658}" dt="2024-12-18T11:40:30.486" v="24897"/>
          <ac:spMkLst>
            <pc:docMk/>
            <pc:sldMasterMk cId="3497087118" sldId="2147483690"/>
            <ac:spMk id="93" creationId="{845DBB1F-511F-D1ED-39D4-7108319663DC}"/>
          </ac:spMkLst>
        </pc:spChg>
        <pc:spChg chg="add del mod ord modVis">
          <ac:chgData name="Huyền Nguyễn" userId="ee48879bf47bc5e0" providerId="LiveId" clId="{6332C565-CC3C-4665-9406-62AEC6A61658}" dt="2024-12-18T12:58:15.129" v="24967"/>
          <ac:spMkLst>
            <pc:docMk/>
            <pc:sldMasterMk cId="3497087118" sldId="2147483690"/>
            <ac:spMk id="94" creationId="{2D3A6AC6-190A-955E-7AB8-BFD934B338B4}"/>
          </ac:spMkLst>
        </pc:spChg>
        <pc:spChg chg="add del mod ord modVis">
          <ac:chgData name="Huyền Nguyễn" userId="ee48879bf47bc5e0" providerId="LiveId" clId="{6332C565-CC3C-4665-9406-62AEC6A61658}" dt="2024-12-18T12:58:28.884" v="25038"/>
          <ac:spMkLst>
            <pc:docMk/>
            <pc:sldMasterMk cId="3497087118" sldId="2147483690"/>
            <ac:spMk id="95" creationId="{989B5B57-6FA9-12F9-FE5F-7B38443143CA}"/>
          </ac:spMkLst>
        </pc:spChg>
        <pc:spChg chg="add del mod ord modVis">
          <ac:chgData name="Huyền Nguyễn" userId="ee48879bf47bc5e0" providerId="LiveId" clId="{6332C565-CC3C-4665-9406-62AEC6A61658}" dt="2024-12-18T12:58:40.406" v="25106"/>
          <ac:spMkLst>
            <pc:docMk/>
            <pc:sldMasterMk cId="3497087118" sldId="2147483690"/>
            <ac:spMk id="96" creationId="{45C13422-22C6-7DF1-B40D-054FEA0C8B13}"/>
          </ac:spMkLst>
        </pc:spChg>
        <pc:spChg chg="add del mod ord modVis">
          <ac:chgData name="Huyền Nguyễn" userId="ee48879bf47bc5e0" providerId="LiveId" clId="{6332C565-CC3C-4665-9406-62AEC6A61658}" dt="2024-12-18T12:58:51.798" v="25181"/>
          <ac:spMkLst>
            <pc:docMk/>
            <pc:sldMasterMk cId="3497087118" sldId="2147483690"/>
            <ac:spMk id="97" creationId="{A7CA4E8B-58B7-4ADF-1E03-4E5775E851AA}"/>
          </ac:spMkLst>
        </pc:spChg>
        <pc:spChg chg="add del mod ord modVis">
          <ac:chgData name="Huyền Nguyễn" userId="ee48879bf47bc5e0" providerId="LiveId" clId="{6332C565-CC3C-4665-9406-62AEC6A61658}" dt="2024-12-18T12:59:03.681" v="25252"/>
          <ac:spMkLst>
            <pc:docMk/>
            <pc:sldMasterMk cId="3497087118" sldId="2147483690"/>
            <ac:spMk id="98" creationId="{84A32441-A2A5-7E62-5736-BFA53EEE6BBD}"/>
          </ac:spMkLst>
        </pc:spChg>
        <pc:spChg chg="add del mod ord modVis">
          <ac:chgData name="Huyền Nguyễn" userId="ee48879bf47bc5e0" providerId="LiveId" clId="{6332C565-CC3C-4665-9406-62AEC6A61658}" dt="2024-12-18T12:59:15.253" v="25322"/>
          <ac:spMkLst>
            <pc:docMk/>
            <pc:sldMasterMk cId="3497087118" sldId="2147483690"/>
            <ac:spMk id="99" creationId="{F6639901-FA7A-D13A-FC52-FAC3B7D98B92}"/>
          </ac:spMkLst>
        </pc:spChg>
        <pc:spChg chg="add del mod ord modVis">
          <ac:chgData name="Huyền Nguyễn" userId="ee48879bf47bc5e0" providerId="LiveId" clId="{6332C565-CC3C-4665-9406-62AEC6A61658}" dt="2024-12-18T12:59:26.763" v="25391"/>
          <ac:spMkLst>
            <pc:docMk/>
            <pc:sldMasterMk cId="3497087118" sldId="2147483690"/>
            <ac:spMk id="100" creationId="{EC6D2F49-32B2-EFE1-DE6C-5C4B8C105CFA}"/>
          </ac:spMkLst>
        </pc:spChg>
        <pc:spChg chg="add del mod ord modVis">
          <ac:chgData name="Huyền Nguyễn" userId="ee48879bf47bc5e0" providerId="LiveId" clId="{6332C565-CC3C-4665-9406-62AEC6A61658}" dt="2024-12-18T12:59:38.325" v="25463"/>
          <ac:spMkLst>
            <pc:docMk/>
            <pc:sldMasterMk cId="3497087118" sldId="2147483690"/>
            <ac:spMk id="101" creationId="{E7A9BC37-2C87-FDC9-8A8C-7AD52C9A6A37}"/>
          </ac:spMkLst>
        </pc:spChg>
        <pc:spChg chg="add del mod ord modVis">
          <ac:chgData name="Huyền Nguyễn" userId="ee48879bf47bc5e0" providerId="LiveId" clId="{6332C565-CC3C-4665-9406-62AEC6A61658}" dt="2024-12-18T12:59:50.250" v="25534"/>
          <ac:spMkLst>
            <pc:docMk/>
            <pc:sldMasterMk cId="3497087118" sldId="2147483690"/>
            <ac:spMk id="102" creationId="{F60C7DE1-7DC7-2A54-8FFF-D09C33E9AA41}"/>
          </ac:spMkLst>
        </pc:spChg>
        <pc:spChg chg="add del mod ord modVis">
          <ac:chgData name="Huyền Nguyễn" userId="ee48879bf47bc5e0" providerId="LiveId" clId="{6332C565-CC3C-4665-9406-62AEC6A61658}" dt="2024-12-18T13:00:01.906" v="25606"/>
          <ac:spMkLst>
            <pc:docMk/>
            <pc:sldMasterMk cId="3497087118" sldId="2147483690"/>
            <ac:spMk id="103" creationId="{22226770-33A7-28BC-EE22-FEE06B77CFD4}"/>
          </ac:spMkLst>
        </pc:spChg>
        <pc:spChg chg="add del mod ord modVis">
          <ac:chgData name="Huyền Nguyễn" userId="ee48879bf47bc5e0" providerId="LiveId" clId="{6332C565-CC3C-4665-9406-62AEC6A61658}" dt="2024-12-18T13:00:14.481" v="25674"/>
          <ac:spMkLst>
            <pc:docMk/>
            <pc:sldMasterMk cId="3497087118" sldId="2147483690"/>
            <ac:spMk id="104" creationId="{214A7E45-F06A-C270-E22E-BC09AE999460}"/>
          </ac:spMkLst>
        </pc:spChg>
        <pc:spChg chg="add del mod ord modVis">
          <ac:chgData name="Huyền Nguyễn" userId="ee48879bf47bc5e0" providerId="LiveId" clId="{6332C565-CC3C-4665-9406-62AEC6A61658}" dt="2024-12-18T13:00:39.581" v="25744"/>
          <ac:spMkLst>
            <pc:docMk/>
            <pc:sldMasterMk cId="3497087118" sldId="2147483690"/>
            <ac:spMk id="105" creationId="{E13A35C0-3E01-8FCC-F9A3-20DFAC93AC45}"/>
          </ac:spMkLst>
        </pc:spChg>
        <pc:spChg chg="add del mod ord modVis">
          <ac:chgData name="Huyền Nguyễn" userId="ee48879bf47bc5e0" providerId="LiveId" clId="{6332C565-CC3C-4665-9406-62AEC6A61658}" dt="2024-12-18T13:00:52.925" v="25812"/>
          <ac:spMkLst>
            <pc:docMk/>
            <pc:sldMasterMk cId="3497087118" sldId="2147483690"/>
            <ac:spMk id="106" creationId="{2722D601-B8A5-AA37-3D2D-BB8826AD3737}"/>
          </ac:spMkLst>
        </pc:spChg>
        <pc:spChg chg="add del mod ord modVis">
          <ac:chgData name="Huyền Nguyễn" userId="ee48879bf47bc5e0" providerId="LiveId" clId="{6332C565-CC3C-4665-9406-62AEC6A61658}" dt="2024-12-18T13:02:13.110" v="25892"/>
          <ac:spMkLst>
            <pc:docMk/>
            <pc:sldMasterMk cId="3497087118" sldId="2147483690"/>
            <ac:spMk id="107" creationId="{CAB2FF5B-9C72-3328-96D7-4F7700EEB639}"/>
          </ac:spMkLst>
        </pc:spChg>
        <pc:spChg chg="add del mod ord modVis">
          <ac:chgData name="Huyền Nguyễn" userId="ee48879bf47bc5e0" providerId="LiveId" clId="{6332C565-CC3C-4665-9406-62AEC6A61658}" dt="2024-12-18T13:02:24.668" v="26023"/>
          <ac:spMkLst>
            <pc:docMk/>
            <pc:sldMasterMk cId="3497087118" sldId="2147483690"/>
            <ac:spMk id="108" creationId="{353D5076-8478-A4B2-38A1-C7C843CCF429}"/>
          </ac:spMkLst>
        </pc:spChg>
        <pc:spChg chg="add del mod ord modVis">
          <ac:chgData name="Huyền Nguyễn" userId="ee48879bf47bc5e0" providerId="LiveId" clId="{6332C565-CC3C-4665-9406-62AEC6A61658}" dt="2024-12-18T13:03:57.152" v="26092"/>
          <ac:spMkLst>
            <pc:docMk/>
            <pc:sldMasterMk cId="3497087118" sldId="2147483690"/>
            <ac:spMk id="109" creationId="{E51A21F4-2988-750A-538E-CAA4C58BA9EB}"/>
          </ac:spMkLst>
        </pc:spChg>
        <pc:spChg chg="add del mod ord modVis">
          <ac:chgData name="Huyền Nguyễn" userId="ee48879bf47bc5e0" providerId="LiveId" clId="{6332C565-CC3C-4665-9406-62AEC6A61658}" dt="2024-12-18T13:04:09.166" v="26162"/>
          <ac:spMkLst>
            <pc:docMk/>
            <pc:sldMasterMk cId="3497087118" sldId="2147483690"/>
            <ac:spMk id="110" creationId="{AFBC5C20-B58C-692C-2783-7893C3DD081E}"/>
          </ac:spMkLst>
        </pc:spChg>
        <pc:spChg chg="add del mod ord modVis">
          <ac:chgData name="Huyền Nguyễn" userId="ee48879bf47bc5e0" providerId="LiveId" clId="{6332C565-CC3C-4665-9406-62AEC6A61658}" dt="2024-12-18T13:04:22.220" v="26230"/>
          <ac:spMkLst>
            <pc:docMk/>
            <pc:sldMasterMk cId="3497087118" sldId="2147483690"/>
            <ac:spMk id="111" creationId="{FA76591D-E97B-4A9C-0FA6-187CE4460ED2}"/>
          </ac:spMkLst>
        </pc:spChg>
        <pc:spChg chg="add del mod ord modVis">
          <ac:chgData name="Huyền Nguyễn" userId="ee48879bf47bc5e0" providerId="LiveId" clId="{6332C565-CC3C-4665-9406-62AEC6A61658}" dt="2024-12-18T13:04:33.679" v="26300"/>
          <ac:spMkLst>
            <pc:docMk/>
            <pc:sldMasterMk cId="3497087118" sldId="2147483690"/>
            <ac:spMk id="112" creationId="{B2B9490F-EB22-6EFC-5863-4008AA0A1DE6}"/>
          </ac:spMkLst>
        </pc:spChg>
        <pc:spChg chg="add del mod ord modVis">
          <ac:chgData name="Huyền Nguyễn" userId="ee48879bf47bc5e0" providerId="LiveId" clId="{6332C565-CC3C-4665-9406-62AEC6A61658}" dt="2024-12-18T13:04:46.977" v="26369"/>
          <ac:spMkLst>
            <pc:docMk/>
            <pc:sldMasterMk cId="3497087118" sldId="2147483690"/>
            <ac:spMk id="113" creationId="{761BCC89-4BA5-B70A-CEED-DC21AB9F04C1}"/>
          </ac:spMkLst>
        </pc:spChg>
        <pc:spChg chg="add del mod ord modVis">
          <ac:chgData name="Huyền Nguyễn" userId="ee48879bf47bc5e0" providerId="LiveId" clId="{6332C565-CC3C-4665-9406-62AEC6A61658}" dt="2024-12-18T13:05:11.781" v="26441"/>
          <ac:spMkLst>
            <pc:docMk/>
            <pc:sldMasterMk cId="3497087118" sldId="2147483690"/>
            <ac:spMk id="114" creationId="{CEDD5927-31FF-5D96-48B3-16C557EA7DC9}"/>
          </ac:spMkLst>
        </pc:spChg>
        <pc:spChg chg="add del mod ord modVis">
          <ac:chgData name="Huyền Nguyễn" userId="ee48879bf47bc5e0" providerId="LiveId" clId="{6332C565-CC3C-4665-9406-62AEC6A61658}" dt="2024-12-18T13:05:23.080" v="26511"/>
          <ac:spMkLst>
            <pc:docMk/>
            <pc:sldMasterMk cId="3497087118" sldId="2147483690"/>
            <ac:spMk id="115" creationId="{4356BFBD-5CCB-B081-77B1-D9B81E53A863}"/>
          </ac:spMkLst>
        </pc:spChg>
        <pc:spChg chg="add del mod ord modVis">
          <ac:chgData name="Huyền Nguyễn" userId="ee48879bf47bc5e0" providerId="LiveId" clId="{6332C565-CC3C-4665-9406-62AEC6A61658}" dt="2024-12-18T13:05:36.840" v="26579"/>
          <ac:spMkLst>
            <pc:docMk/>
            <pc:sldMasterMk cId="3497087118" sldId="2147483690"/>
            <ac:spMk id="116" creationId="{9BBEB9B1-0382-43E3-61B1-15374B09298B}"/>
          </ac:spMkLst>
        </pc:spChg>
        <pc:spChg chg="add del mod ord modVis">
          <ac:chgData name="Huyền Nguyễn" userId="ee48879bf47bc5e0" providerId="LiveId" clId="{6332C565-CC3C-4665-9406-62AEC6A61658}" dt="2024-12-18T13:06:41.475" v="26650"/>
          <ac:spMkLst>
            <pc:docMk/>
            <pc:sldMasterMk cId="3497087118" sldId="2147483690"/>
            <ac:spMk id="117" creationId="{746F0F7B-2757-61BE-58EA-01612AA1239F}"/>
          </ac:spMkLst>
        </pc:spChg>
        <pc:spChg chg="add del mod ord modVis">
          <ac:chgData name="Huyền Nguyễn" userId="ee48879bf47bc5e0" providerId="LiveId" clId="{6332C565-CC3C-4665-9406-62AEC6A61658}" dt="2024-12-18T13:06:53.201" v="26722"/>
          <ac:spMkLst>
            <pc:docMk/>
            <pc:sldMasterMk cId="3497087118" sldId="2147483690"/>
            <ac:spMk id="118" creationId="{2245E017-599A-6AB3-F67C-30BF29B518F9}"/>
          </ac:spMkLst>
        </pc:spChg>
        <pc:spChg chg="add del mod ord modVis">
          <ac:chgData name="Huyền Nguyễn" userId="ee48879bf47bc5e0" providerId="LiveId" clId="{6332C565-CC3C-4665-9406-62AEC6A61658}" dt="2024-12-18T13:07:07.258" v="26792"/>
          <ac:spMkLst>
            <pc:docMk/>
            <pc:sldMasterMk cId="3497087118" sldId="2147483690"/>
            <ac:spMk id="119" creationId="{3478A143-3DE4-2A7C-3350-E8828E39D4DC}"/>
          </ac:spMkLst>
        </pc:spChg>
        <pc:spChg chg="add del mod ord modVis">
          <ac:chgData name="Huyền Nguyễn" userId="ee48879bf47bc5e0" providerId="LiveId" clId="{6332C565-CC3C-4665-9406-62AEC6A61658}" dt="2024-12-18T13:07:18.660" v="26873"/>
          <ac:spMkLst>
            <pc:docMk/>
            <pc:sldMasterMk cId="3497087118" sldId="2147483690"/>
            <ac:spMk id="120" creationId="{B93C2571-CAE3-79A5-3B6A-536908DBC9CF}"/>
          </ac:spMkLst>
        </pc:spChg>
        <pc:spChg chg="add del mod ord modVis">
          <ac:chgData name="Huyền Nguyễn" userId="ee48879bf47bc5e0" providerId="LiveId" clId="{6332C565-CC3C-4665-9406-62AEC6A61658}" dt="2024-12-18T13:07:30.191" v="26947"/>
          <ac:spMkLst>
            <pc:docMk/>
            <pc:sldMasterMk cId="3497087118" sldId="2147483690"/>
            <ac:spMk id="121" creationId="{047E8192-A4D6-D5CD-F16B-484EA704DD7B}"/>
          </ac:spMkLst>
        </pc:spChg>
        <pc:spChg chg="add del mod ord modVis">
          <ac:chgData name="Huyền Nguyễn" userId="ee48879bf47bc5e0" providerId="LiveId" clId="{6332C565-CC3C-4665-9406-62AEC6A61658}" dt="2024-12-18T13:07:41.673" v="27018"/>
          <ac:spMkLst>
            <pc:docMk/>
            <pc:sldMasterMk cId="3497087118" sldId="2147483690"/>
            <ac:spMk id="122" creationId="{6AB0B7B8-FF2A-DB13-9CD4-6762FB01507E}"/>
          </ac:spMkLst>
        </pc:spChg>
        <pc:spChg chg="add del mod ord modVis">
          <ac:chgData name="Huyền Nguyễn" userId="ee48879bf47bc5e0" providerId="LiveId" clId="{6332C565-CC3C-4665-9406-62AEC6A61658}" dt="2024-12-18T13:07:53.271" v="27087"/>
          <ac:spMkLst>
            <pc:docMk/>
            <pc:sldMasterMk cId="3497087118" sldId="2147483690"/>
            <ac:spMk id="123" creationId="{1BCDECCF-DB90-7641-B05A-01F394B3F8F9}"/>
          </ac:spMkLst>
        </pc:spChg>
        <pc:spChg chg="add del mod ord modVis">
          <ac:chgData name="Huyền Nguyễn" userId="ee48879bf47bc5e0" providerId="LiveId" clId="{6332C565-CC3C-4665-9406-62AEC6A61658}" dt="2024-12-18T13:08:04.678" v="27158"/>
          <ac:spMkLst>
            <pc:docMk/>
            <pc:sldMasterMk cId="3497087118" sldId="2147483690"/>
            <ac:spMk id="124" creationId="{816FBE23-0946-85A6-1361-FE6BA86BA1E5}"/>
          </ac:spMkLst>
        </pc:spChg>
        <pc:spChg chg="add del mod ord modVis">
          <ac:chgData name="Huyền Nguyễn" userId="ee48879bf47bc5e0" providerId="LiveId" clId="{6332C565-CC3C-4665-9406-62AEC6A61658}" dt="2024-12-18T13:08:17.882" v="27227"/>
          <ac:spMkLst>
            <pc:docMk/>
            <pc:sldMasterMk cId="3497087118" sldId="2147483690"/>
            <ac:spMk id="125" creationId="{38BC74F4-F482-C39A-AC56-B24066E226A2}"/>
          </ac:spMkLst>
        </pc:spChg>
        <pc:spChg chg="add del mod ord modVis">
          <ac:chgData name="Huyền Nguyễn" userId="ee48879bf47bc5e0" providerId="LiveId" clId="{6332C565-CC3C-4665-9406-62AEC6A61658}" dt="2024-12-18T13:08:29.861" v="27299"/>
          <ac:spMkLst>
            <pc:docMk/>
            <pc:sldMasterMk cId="3497087118" sldId="2147483690"/>
            <ac:spMk id="126" creationId="{44418A4D-1389-2BB2-8ABF-44BFE7522070}"/>
          </ac:spMkLst>
        </pc:spChg>
        <pc:spChg chg="add del mod ord modVis">
          <ac:chgData name="Huyền Nguyễn" userId="ee48879bf47bc5e0" providerId="LiveId" clId="{6332C565-CC3C-4665-9406-62AEC6A61658}" dt="2024-12-18T13:08:41.555" v="27367"/>
          <ac:spMkLst>
            <pc:docMk/>
            <pc:sldMasterMk cId="3497087118" sldId="2147483690"/>
            <ac:spMk id="127" creationId="{DE3A4F36-6F98-E9E3-57A0-EB3B3B1AAD5A}"/>
          </ac:spMkLst>
        </pc:spChg>
        <pc:spChg chg="add del mod ord modVis">
          <ac:chgData name="Huyền Nguyễn" userId="ee48879bf47bc5e0" providerId="LiveId" clId="{6332C565-CC3C-4665-9406-62AEC6A61658}" dt="2024-12-18T13:09:04.181" v="27439"/>
          <ac:spMkLst>
            <pc:docMk/>
            <pc:sldMasterMk cId="3497087118" sldId="2147483690"/>
            <ac:spMk id="128" creationId="{19EA45FE-86AA-5509-B2F2-E1B2539B73DD}"/>
          </ac:spMkLst>
        </pc:spChg>
        <pc:spChg chg="add del mod ord modVis">
          <ac:chgData name="Huyền Nguyễn" userId="ee48879bf47bc5e0" providerId="LiveId" clId="{6332C565-CC3C-4665-9406-62AEC6A61658}" dt="2024-12-18T13:09:41.757" v="27511"/>
          <ac:spMkLst>
            <pc:docMk/>
            <pc:sldMasterMk cId="3497087118" sldId="2147483690"/>
            <ac:spMk id="129" creationId="{9E084993-CD67-FBC8-C1FC-8B67E85E7524}"/>
          </ac:spMkLst>
        </pc:spChg>
        <pc:spChg chg="add del mod ord modVis">
          <ac:chgData name="Huyền Nguyễn" userId="ee48879bf47bc5e0" providerId="LiveId" clId="{6332C565-CC3C-4665-9406-62AEC6A61658}" dt="2024-12-18T13:09:53.446" v="27585"/>
          <ac:spMkLst>
            <pc:docMk/>
            <pc:sldMasterMk cId="3497087118" sldId="2147483690"/>
            <ac:spMk id="130" creationId="{CCD2876D-76D6-E72B-0864-42095F0EB769}"/>
          </ac:spMkLst>
        </pc:spChg>
        <pc:spChg chg="add del mod ord modVis">
          <ac:chgData name="Huyền Nguyễn" userId="ee48879bf47bc5e0" providerId="LiveId" clId="{6332C565-CC3C-4665-9406-62AEC6A61658}" dt="2024-12-18T13:10:06.303" v="27658"/>
          <ac:spMkLst>
            <pc:docMk/>
            <pc:sldMasterMk cId="3497087118" sldId="2147483690"/>
            <ac:spMk id="131" creationId="{783B71E6-6ED5-AD70-E354-FBA9859E910F}"/>
          </ac:spMkLst>
        </pc:spChg>
        <pc:spChg chg="add del mod ord modVis">
          <ac:chgData name="Huyền Nguyễn" userId="ee48879bf47bc5e0" providerId="LiveId" clId="{6332C565-CC3C-4665-9406-62AEC6A61658}" dt="2024-12-18T13:10:21.246" v="27729"/>
          <ac:spMkLst>
            <pc:docMk/>
            <pc:sldMasterMk cId="3497087118" sldId="2147483690"/>
            <ac:spMk id="132" creationId="{B09F27D1-FBED-F6E8-429E-291F103CAFC9}"/>
          </ac:spMkLst>
        </pc:spChg>
        <pc:spChg chg="add del mod ord modVis">
          <ac:chgData name="Huyền Nguyễn" userId="ee48879bf47bc5e0" providerId="LiveId" clId="{6332C565-CC3C-4665-9406-62AEC6A61658}" dt="2024-12-18T13:10:32.932" v="27801"/>
          <ac:spMkLst>
            <pc:docMk/>
            <pc:sldMasterMk cId="3497087118" sldId="2147483690"/>
            <ac:spMk id="133" creationId="{4B5C2AD9-3745-0BBD-07CD-4AA79D2F3783}"/>
          </ac:spMkLst>
        </pc:spChg>
        <pc:spChg chg="add del mod ord modVis">
          <ac:chgData name="Huyền Nguyễn" userId="ee48879bf47bc5e0" providerId="LiveId" clId="{6332C565-CC3C-4665-9406-62AEC6A61658}" dt="2024-12-18T13:10:44.813" v="27872"/>
          <ac:spMkLst>
            <pc:docMk/>
            <pc:sldMasterMk cId="3497087118" sldId="2147483690"/>
            <ac:spMk id="134" creationId="{788D89A4-6C09-4C32-D609-B78E0D00569E}"/>
          </ac:spMkLst>
        </pc:spChg>
        <pc:spChg chg="add del mod ord modVis">
          <ac:chgData name="Huyền Nguyễn" userId="ee48879bf47bc5e0" providerId="LiveId" clId="{6332C565-CC3C-4665-9406-62AEC6A61658}" dt="2024-12-18T13:11:09.782" v="28051"/>
          <ac:spMkLst>
            <pc:docMk/>
            <pc:sldMasterMk cId="3497087118" sldId="2147483690"/>
            <ac:spMk id="135" creationId="{407EE911-666A-73E4-6FAB-935A117B25FF}"/>
          </ac:spMkLst>
        </pc:spChg>
        <pc:spChg chg="add mod ord">
          <ac:chgData name="Huyền Nguyễn" userId="ee48879bf47bc5e0" providerId="LiveId" clId="{6332C565-CC3C-4665-9406-62AEC6A61658}" dt="2024-12-18T13:10:59.622" v="28032"/>
          <ac:spMkLst>
            <pc:docMk/>
            <pc:sldMasterMk cId="3497087118" sldId="2147483690"/>
            <ac:spMk id="136" creationId="{46F57F0C-EC11-518A-9382-FE21050F73F1}"/>
          </ac:spMkLst>
        </pc:spChg>
        <pc:spChg chg="add del mod ord modVis">
          <ac:chgData name="Huyền Nguyễn" userId="ee48879bf47bc5e0" providerId="LiveId" clId="{6332C565-CC3C-4665-9406-62AEC6A61658}" dt="2024-12-18T13:11:21.497" v="28126"/>
          <ac:spMkLst>
            <pc:docMk/>
            <pc:sldMasterMk cId="3497087118" sldId="2147483690"/>
            <ac:spMk id="137" creationId="{A7F3AB7C-6DFE-1119-30DA-10CC07767E84}"/>
          </ac:spMkLst>
        </pc:spChg>
        <pc:spChg chg="add del mod ord modVis">
          <ac:chgData name="Huyền Nguyễn" userId="ee48879bf47bc5e0" providerId="LiveId" clId="{6332C565-CC3C-4665-9406-62AEC6A61658}" dt="2024-12-18T13:11:33.219" v="28199"/>
          <ac:spMkLst>
            <pc:docMk/>
            <pc:sldMasterMk cId="3497087118" sldId="2147483690"/>
            <ac:spMk id="138" creationId="{E6256B3D-2E8A-3795-087B-05B4B20CF069}"/>
          </ac:spMkLst>
        </pc:spChg>
        <pc:spChg chg="add del mod ord modVis">
          <ac:chgData name="Huyền Nguyễn" userId="ee48879bf47bc5e0" providerId="LiveId" clId="{6332C565-CC3C-4665-9406-62AEC6A61658}" dt="2024-12-18T13:11:44.910" v="28269"/>
          <ac:spMkLst>
            <pc:docMk/>
            <pc:sldMasterMk cId="3497087118" sldId="2147483690"/>
            <ac:spMk id="139" creationId="{3E877C14-16B6-894C-0C48-BE30866D7BB9}"/>
          </ac:spMkLst>
        </pc:spChg>
        <pc:spChg chg="add del mod ord modVis">
          <ac:chgData name="Huyền Nguyễn" userId="ee48879bf47bc5e0" providerId="LiveId" clId="{6332C565-CC3C-4665-9406-62AEC6A61658}" dt="2024-12-18T13:11:56.640" v="28340"/>
          <ac:spMkLst>
            <pc:docMk/>
            <pc:sldMasterMk cId="3497087118" sldId="2147483690"/>
            <ac:spMk id="140" creationId="{93125A80-DD7F-0A40-45CC-D202CBA83F82}"/>
          </ac:spMkLst>
        </pc:spChg>
        <pc:spChg chg="add del mod ord modVis">
          <ac:chgData name="Huyền Nguyễn" userId="ee48879bf47bc5e0" providerId="LiveId" clId="{6332C565-CC3C-4665-9406-62AEC6A61658}" dt="2024-12-18T13:12:08.166" v="28413"/>
          <ac:spMkLst>
            <pc:docMk/>
            <pc:sldMasterMk cId="3497087118" sldId="2147483690"/>
            <ac:spMk id="141" creationId="{A2DF2F1F-64F4-BCD9-EB04-C4B295DA6294}"/>
          </ac:spMkLst>
        </pc:spChg>
        <pc:spChg chg="add del mod ord modVis">
          <ac:chgData name="Huyền Nguyễn" userId="ee48879bf47bc5e0" providerId="LiveId" clId="{6332C565-CC3C-4665-9406-62AEC6A61658}" dt="2024-12-18T13:12:19.755" v="28486"/>
          <ac:spMkLst>
            <pc:docMk/>
            <pc:sldMasterMk cId="3497087118" sldId="2147483690"/>
            <ac:spMk id="142" creationId="{2AFA61FD-6DBE-88BC-FDD4-25FD7BA845E6}"/>
          </ac:spMkLst>
        </pc:spChg>
        <pc:spChg chg="add del mod ord modVis">
          <ac:chgData name="Huyền Nguyễn" userId="ee48879bf47bc5e0" providerId="LiveId" clId="{6332C565-CC3C-4665-9406-62AEC6A61658}" dt="2024-12-18T13:12:32.120" v="28560"/>
          <ac:spMkLst>
            <pc:docMk/>
            <pc:sldMasterMk cId="3497087118" sldId="2147483690"/>
            <ac:spMk id="143" creationId="{9EDC7EF0-BD67-2EC3-CA77-5B084010A074}"/>
          </ac:spMkLst>
        </pc:spChg>
        <pc:spChg chg="add del mod ord modVis">
          <ac:chgData name="Huyền Nguyễn" userId="ee48879bf47bc5e0" providerId="LiveId" clId="{6332C565-CC3C-4665-9406-62AEC6A61658}" dt="2024-12-18T13:12:45.480" v="28632"/>
          <ac:spMkLst>
            <pc:docMk/>
            <pc:sldMasterMk cId="3497087118" sldId="2147483690"/>
            <ac:spMk id="144" creationId="{83916DEC-0043-367D-AD86-8E3B8394B2CE}"/>
          </ac:spMkLst>
        </pc:spChg>
        <pc:spChg chg="add del mod ord modVis">
          <ac:chgData name="Huyền Nguyễn" userId="ee48879bf47bc5e0" providerId="LiveId" clId="{6332C565-CC3C-4665-9406-62AEC6A61658}" dt="2024-12-18T13:12:57.030" v="28705"/>
          <ac:spMkLst>
            <pc:docMk/>
            <pc:sldMasterMk cId="3497087118" sldId="2147483690"/>
            <ac:spMk id="145" creationId="{3632F67D-345A-7C9D-DB05-40BD79A1D184}"/>
          </ac:spMkLst>
        </pc:spChg>
        <pc:spChg chg="add del mod ord modVis">
          <ac:chgData name="Huyền Nguyễn" userId="ee48879bf47bc5e0" providerId="LiveId" clId="{6332C565-CC3C-4665-9406-62AEC6A61658}" dt="2024-12-18T13:13:37.122" v="28776"/>
          <ac:spMkLst>
            <pc:docMk/>
            <pc:sldMasterMk cId="3497087118" sldId="2147483690"/>
            <ac:spMk id="146" creationId="{5D7D178C-EBBA-FE5A-80EB-4A9294416B3C}"/>
          </ac:spMkLst>
        </pc:spChg>
        <pc:spChg chg="add del mod ord modVis">
          <ac:chgData name="Huyền Nguyễn" userId="ee48879bf47bc5e0" providerId="LiveId" clId="{6332C565-CC3C-4665-9406-62AEC6A61658}" dt="2024-12-18T13:13:52.133" v="28845"/>
          <ac:spMkLst>
            <pc:docMk/>
            <pc:sldMasterMk cId="3497087118" sldId="2147483690"/>
            <ac:spMk id="147" creationId="{1DAD0875-B41F-9861-9B62-97CF9F0ADD1F}"/>
          </ac:spMkLst>
        </pc:spChg>
        <pc:spChg chg="add del mod ord modVis">
          <ac:chgData name="Huyền Nguyễn" userId="ee48879bf47bc5e0" providerId="LiveId" clId="{6332C565-CC3C-4665-9406-62AEC6A61658}" dt="2024-12-18T13:14:07.174" v="28914"/>
          <ac:spMkLst>
            <pc:docMk/>
            <pc:sldMasterMk cId="3497087118" sldId="2147483690"/>
            <ac:spMk id="148" creationId="{BB0F071C-595D-D9F5-40BE-652FDFE1C079}"/>
          </ac:spMkLst>
        </pc:spChg>
        <pc:spChg chg="add del mod ord modVis">
          <ac:chgData name="Huyền Nguyễn" userId="ee48879bf47bc5e0" providerId="LiveId" clId="{6332C565-CC3C-4665-9406-62AEC6A61658}" dt="2024-12-18T13:14:19.428" v="28984"/>
          <ac:spMkLst>
            <pc:docMk/>
            <pc:sldMasterMk cId="3497087118" sldId="2147483690"/>
            <ac:spMk id="149" creationId="{AB0FA9ED-6003-7E20-417E-E2DD919DD84B}"/>
          </ac:spMkLst>
        </pc:spChg>
        <pc:spChg chg="add del mod ord modVis">
          <ac:chgData name="Huyền Nguyễn" userId="ee48879bf47bc5e0" providerId="LiveId" clId="{6332C565-CC3C-4665-9406-62AEC6A61658}" dt="2024-12-18T13:14:34.182" v="29054"/>
          <ac:spMkLst>
            <pc:docMk/>
            <pc:sldMasterMk cId="3497087118" sldId="2147483690"/>
            <ac:spMk id="150" creationId="{EF55DCC2-C056-267A-0C18-D81CA1CC1A86}"/>
          </ac:spMkLst>
        </pc:spChg>
        <pc:spChg chg="add del mod ord modVis">
          <ac:chgData name="Huyền Nguyễn" userId="ee48879bf47bc5e0" providerId="LiveId" clId="{6332C565-CC3C-4665-9406-62AEC6A61658}" dt="2024-12-18T13:14:46.995" v="29122"/>
          <ac:spMkLst>
            <pc:docMk/>
            <pc:sldMasterMk cId="3497087118" sldId="2147483690"/>
            <ac:spMk id="151" creationId="{06AD0F33-491E-71FA-57BA-23ADF88BCAEF}"/>
          </ac:spMkLst>
        </pc:spChg>
        <pc:spChg chg="add del mod ord modVis">
          <ac:chgData name="Huyền Nguyễn" userId="ee48879bf47bc5e0" providerId="LiveId" clId="{6332C565-CC3C-4665-9406-62AEC6A61658}" dt="2024-12-18T13:14:58.853" v="29196"/>
          <ac:spMkLst>
            <pc:docMk/>
            <pc:sldMasterMk cId="3497087118" sldId="2147483690"/>
            <ac:spMk id="152" creationId="{A4274090-32F6-9101-B11F-C8B5BD8DB917}"/>
          </ac:spMkLst>
        </pc:spChg>
        <pc:spChg chg="add del mod ord modVis">
          <ac:chgData name="Huyền Nguyễn" userId="ee48879bf47bc5e0" providerId="LiveId" clId="{6332C565-CC3C-4665-9406-62AEC6A61658}" dt="2024-12-18T13:15:10.597" v="29276"/>
          <ac:spMkLst>
            <pc:docMk/>
            <pc:sldMasterMk cId="3497087118" sldId="2147483690"/>
            <ac:spMk id="153" creationId="{B09585D7-2F94-BC6D-2E60-B76BFB6ACE0B}"/>
          </ac:spMkLst>
        </pc:spChg>
        <pc:spChg chg="add del mod ord modVis">
          <ac:chgData name="Huyền Nguyễn" userId="ee48879bf47bc5e0" providerId="LiveId" clId="{6332C565-CC3C-4665-9406-62AEC6A61658}" dt="2024-12-18T13:15:22.138" v="29351"/>
          <ac:spMkLst>
            <pc:docMk/>
            <pc:sldMasterMk cId="3497087118" sldId="2147483690"/>
            <ac:spMk id="154" creationId="{C222CA90-05E2-D828-1E1D-87E5E93CDAF9}"/>
          </ac:spMkLst>
        </pc:spChg>
        <pc:spChg chg="add del mod ord modVis">
          <ac:chgData name="Huyền Nguyễn" userId="ee48879bf47bc5e0" providerId="LiveId" clId="{6332C565-CC3C-4665-9406-62AEC6A61658}" dt="2024-12-18T13:15:35.666" v="29421"/>
          <ac:spMkLst>
            <pc:docMk/>
            <pc:sldMasterMk cId="3497087118" sldId="2147483690"/>
            <ac:spMk id="155" creationId="{C021A921-DD5A-6361-89A0-609A72E50143}"/>
          </ac:spMkLst>
        </pc:spChg>
        <pc:spChg chg="add del mod ord modVis">
          <ac:chgData name="Huyền Nguyễn" userId="ee48879bf47bc5e0" providerId="LiveId" clId="{6332C565-CC3C-4665-9406-62AEC6A61658}" dt="2024-12-18T13:15:47.615" v="29491"/>
          <ac:spMkLst>
            <pc:docMk/>
            <pc:sldMasterMk cId="3497087118" sldId="2147483690"/>
            <ac:spMk id="156" creationId="{53A39584-848C-5D52-9C0F-65C820762F2E}"/>
          </ac:spMkLst>
        </pc:spChg>
        <pc:spChg chg="add del mod ord modVis">
          <ac:chgData name="Huyền Nguyễn" userId="ee48879bf47bc5e0" providerId="LiveId" clId="{6332C565-CC3C-4665-9406-62AEC6A61658}" dt="2024-12-18T13:15:59.325" v="29562"/>
          <ac:spMkLst>
            <pc:docMk/>
            <pc:sldMasterMk cId="3497087118" sldId="2147483690"/>
            <ac:spMk id="157" creationId="{2B99B677-3159-68D2-2859-2302C7B710B3}"/>
          </ac:spMkLst>
        </pc:spChg>
        <pc:spChg chg="add del mod ord modVis">
          <ac:chgData name="Huyền Nguyễn" userId="ee48879bf47bc5e0" providerId="LiveId" clId="{6332C565-CC3C-4665-9406-62AEC6A61658}" dt="2024-12-18T13:16:13.064" v="29635"/>
          <ac:spMkLst>
            <pc:docMk/>
            <pc:sldMasterMk cId="3497087118" sldId="2147483690"/>
            <ac:spMk id="158" creationId="{B28ED726-B4F9-9CD3-1056-C03D2B975B74}"/>
          </ac:spMkLst>
        </pc:spChg>
        <pc:spChg chg="add del mod ord modVis">
          <ac:chgData name="Huyền Nguyễn" userId="ee48879bf47bc5e0" providerId="LiveId" clId="{6332C565-CC3C-4665-9406-62AEC6A61658}" dt="2024-12-18T13:16:24.945" v="29705"/>
          <ac:spMkLst>
            <pc:docMk/>
            <pc:sldMasterMk cId="3497087118" sldId="2147483690"/>
            <ac:spMk id="159" creationId="{E6C053FF-C38C-20A0-5CCF-F38F2D3DB5DE}"/>
          </ac:spMkLst>
        </pc:spChg>
        <pc:spChg chg="add del mod ord modVis">
          <ac:chgData name="Huyền Nguyễn" userId="ee48879bf47bc5e0" providerId="LiveId" clId="{6332C565-CC3C-4665-9406-62AEC6A61658}" dt="2024-12-18T13:16:36.562" v="29785"/>
          <ac:spMkLst>
            <pc:docMk/>
            <pc:sldMasterMk cId="3497087118" sldId="2147483690"/>
            <ac:spMk id="160" creationId="{E1D16A1C-CF8F-2519-3297-46E1CFD7A264}"/>
          </ac:spMkLst>
        </pc:spChg>
        <pc:spChg chg="add del mod ord modVis">
          <ac:chgData name="Huyền Nguyễn" userId="ee48879bf47bc5e0" providerId="LiveId" clId="{6332C565-CC3C-4665-9406-62AEC6A61658}" dt="2024-12-18T13:17:08.782" v="29855"/>
          <ac:spMkLst>
            <pc:docMk/>
            <pc:sldMasterMk cId="3497087118" sldId="2147483690"/>
            <ac:spMk id="161" creationId="{745D7BA8-DBC5-D154-827C-BFFD091A1D07}"/>
          </ac:spMkLst>
        </pc:spChg>
        <pc:spChg chg="add del mod ord modVis">
          <ac:chgData name="Huyền Nguyễn" userId="ee48879bf47bc5e0" providerId="LiveId" clId="{6332C565-CC3C-4665-9406-62AEC6A61658}" dt="2024-12-18T13:17:38.528" v="29928"/>
          <ac:spMkLst>
            <pc:docMk/>
            <pc:sldMasterMk cId="3497087118" sldId="2147483690"/>
            <ac:spMk id="162" creationId="{DC576404-D216-9FD2-B007-8B57E596E8B4}"/>
          </ac:spMkLst>
        </pc:spChg>
        <pc:spChg chg="add del mod ord modVis">
          <ac:chgData name="Huyền Nguyễn" userId="ee48879bf47bc5e0" providerId="LiveId" clId="{6332C565-CC3C-4665-9406-62AEC6A61658}" dt="2024-12-18T13:17:51.663" v="29997"/>
          <ac:spMkLst>
            <pc:docMk/>
            <pc:sldMasterMk cId="3497087118" sldId="2147483690"/>
            <ac:spMk id="163" creationId="{02B9F6E7-C556-5E70-25C3-EB0110DB8D5B}"/>
          </ac:spMkLst>
        </pc:spChg>
        <pc:spChg chg="add del mod ord modVis">
          <ac:chgData name="Huyền Nguyễn" userId="ee48879bf47bc5e0" providerId="LiveId" clId="{6332C565-CC3C-4665-9406-62AEC6A61658}" dt="2024-12-18T13:18:02.892" v="30066"/>
          <ac:spMkLst>
            <pc:docMk/>
            <pc:sldMasterMk cId="3497087118" sldId="2147483690"/>
            <ac:spMk id="164" creationId="{0626A9EE-0FCD-63A2-41B5-D187AFB4CFA9}"/>
          </ac:spMkLst>
        </pc:spChg>
        <pc:spChg chg="add del mod ord modVis">
          <ac:chgData name="Huyền Nguyễn" userId="ee48879bf47bc5e0" providerId="LiveId" clId="{6332C565-CC3C-4665-9406-62AEC6A61658}" dt="2024-12-18T13:18:14.089" v="30134"/>
          <ac:spMkLst>
            <pc:docMk/>
            <pc:sldMasterMk cId="3497087118" sldId="2147483690"/>
            <ac:spMk id="165" creationId="{88CF7C74-35DB-9D23-974C-FDCA879BFEEE}"/>
          </ac:spMkLst>
        </pc:spChg>
        <pc:spChg chg="add del mod ord modVis">
          <ac:chgData name="Huyền Nguyễn" userId="ee48879bf47bc5e0" providerId="LiveId" clId="{6332C565-CC3C-4665-9406-62AEC6A61658}" dt="2024-12-18T13:18:24.956" v="30205"/>
          <ac:spMkLst>
            <pc:docMk/>
            <pc:sldMasterMk cId="3497087118" sldId="2147483690"/>
            <ac:spMk id="166" creationId="{DBF452DC-7246-569E-A12A-4D3F5DC4EB70}"/>
          </ac:spMkLst>
        </pc:spChg>
        <pc:spChg chg="add del mod ord modVis">
          <ac:chgData name="Huyền Nguyễn" userId="ee48879bf47bc5e0" providerId="LiveId" clId="{6332C565-CC3C-4665-9406-62AEC6A61658}" dt="2024-12-18T13:18:36.026" v="30278"/>
          <ac:spMkLst>
            <pc:docMk/>
            <pc:sldMasterMk cId="3497087118" sldId="2147483690"/>
            <ac:spMk id="167" creationId="{6D954B6E-846D-3F88-E070-0473317EBD46}"/>
          </ac:spMkLst>
        </pc:spChg>
        <pc:spChg chg="add del mod ord modVis">
          <ac:chgData name="Huyền Nguyễn" userId="ee48879bf47bc5e0" providerId="LiveId" clId="{6332C565-CC3C-4665-9406-62AEC6A61658}" dt="2024-12-18T13:18:48.990" v="30349"/>
          <ac:spMkLst>
            <pc:docMk/>
            <pc:sldMasterMk cId="3497087118" sldId="2147483690"/>
            <ac:spMk id="168" creationId="{D8669A76-E86F-740E-30D2-95FF3811838F}"/>
          </ac:spMkLst>
        </pc:spChg>
        <pc:spChg chg="add del mod ord modVis">
          <ac:chgData name="Huyền Nguyễn" userId="ee48879bf47bc5e0" providerId="LiveId" clId="{6332C565-CC3C-4665-9406-62AEC6A61658}" dt="2024-12-18T13:19:00.181" v="30423"/>
          <ac:spMkLst>
            <pc:docMk/>
            <pc:sldMasterMk cId="3497087118" sldId="2147483690"/>
            <ac:spMk id="169" creationId="{954E773C-7676-05CE-511B-EF6A4DB1A4B9}"/>
          </ac:spMkLst>
        </pc:spChg>
        <pc:spChg chg="add del mod ord modVis">
          <ac:chgData name="Huyền Nguyễn" userId="ee48879bf47bc5e0" providerId="LiveId" clId="{6332C565-CC3C-4665-9406-62AEC6A61658}" dt="2024-12-18T13:19:11.833" v="30493"/>
          <ac:spMkLst>
            <pc:docMk/>
            <pc:sldMasterMk cId="3497087118" sldId="2147483690"/>
            <ac:spMk id="170" creationId="{8C1013DC-0DFE-702E-2F40-AA7F3403A698}"/>
          </ac:spMkLst>
        </pc:spChg>
        <pc:spChg chg="add del mod ord modVis">
          <ac:chgData name="Huyền Nguyễn" userId="ee48879bf47bc5e0" providerId="LiveId" clId="{6332C565-CC3C-4665-9406-62AEC6A61658}" dt="2024-12-18T13:19:22.931" v="30565"/>
          <ac:spMkLst>
            <pc:docMk/>
            <pc:sldMasterMk cId="3497087118" sldId="2147483690"/>
            <ac:spMk id="171" creationId="{1A6A14A0-0BF5-ABE6-6EF8-B2F969AE8F00}"/>
          </ac:spMkLst>
        </pc:spChg>
        <pc:spChg chg="add del mod ord modVis">
          <ac:chgData name="Huyền Nguyễn" userId="ee48879bf47bc5e0" providerId="LiveId" clId="{6332C565-CC3C-4665-9406-62AEC6A61658}" dt="2024-12-18T13:19:33.214" v="30635"/>
          <ac:spMkLst>
            <pc:docMk/>
            <pc:sldMasterMk cId="3497087118" sldId="2147483690"/>
            <ac:spMk id="172" creationId="{9823C37A-A1CA-DA94-AC33-C1B0146721DB}"/>
          </ac:spMkLst>
        </pc:spChg>
        <pc:spChg chg="add del mod ord modVis">
          <ac:chgData name="Huyền Nguyễn" userId="ee48879bf47bc5e0" providerId="LiveId" clId="{6332C565-CC3C-4665-9406-62AEC6A61658}" dt="2024-12-18T13:19:43.838" v="30707"/>
          <ac:spMkLst>
            <pc:docMk/>
            <pc:sldMasterMk cId="3497087118" sldId="2147483690"/>
            <ac:spMk id="173" creationId="{7CAF8240-3923-13FD-51EE-894FCFCE6DC6}"/>
          </ac:spMkLst>
        </pc:spChg>
        <pc:spChg chg="add del mod ord modVis">
          <ac:chgData name="Huyền Nguyễn" userId="ee48879bf47bc5e0" providerId="LiveId" clId="{6332C565-CC3C-4665-9406-62AEC6A61658}" dt="2024-12-18T13:19:54.678" v="30778"/>
          <ac:spMkLst>
            <pc:docMk/>
            <pc:sldMasterMk cId="3497087118" sldId="2147483690"/>
            <ac:spMk id="174" creationId="{ECA487CA-E47F-A858-4056-B11FF4D11288}"/>
          </ac:spMkLst>
        </pc:spChg>
        <pc:spChg chg="add del mod ord modVis">
          <ac:chgData name="Huyền Nguyễn" userId="ee48879bf47bc5e0" providerId="LiveId" clId="{6332C565-CC3C-4665-9406-62AEC6A61658}" dt="2024-12-18T13:20:16.060" v="30849"/>
          <ac:spMkLst>
            <pc:docMk/>
            <pc:sldMasterMk cId="3497087118" sldId="2147483690"/>
            <ac:spMk id="175" creationId="{F89FA7FF-FA51-6F88-5E0D-AA9C4082E4BF}"/>
          </ac:spMkLst>
        </pc:spChg>
        <pc:spChg chg="add del mod ord modVis">
          <ac:chgData name="Huyền Nguyễn" userId="ee48879bf47bc5e0" providerId="LiveId" clId="{6332C565-CC3C-4665-9406-62AEC6A61658}" dt="2024-12-18T13:20:27.925" v="30918"/>
          <ac:spMkLst>
            <pc:docMk/>
            <pc:sldMasterMk cId="3497087118" sldId="2147483690"/>
            <ac:spMk id="176" creationId="{6F2ABB53-D302-B99C-51A9-0039E92A80F4}"/>
          </ac:spMkLst>
        </pc:spChg>
        <pc:spChg chg="add del mod ord modVis">
          <ac:chgData name="Huyền Nguyễn" userId="ee48879bf47bc5e0" providerId="LiveId" clId="{6332C565-CC3C-4665-9406-62AEC6A61658}" dt="2024-12-18T13:20:55.891" v="30990"/>
          <ac:spMkLst>
            <pc:docMk/>
            <pc:sldMasterMk cId="3497087118" sldId="2147483690"/>
            <ac:spMk id="177" creationId="{2D0FD749-7379-3A58-6C65-CC53EA24A63A}"/>
          </ac:spMkLst>
        </pc:spChg>
        <pc:spChg chg="add del mod ord modVis">
          <ac:chgData name="Huyền Nguyễn" userId="ee48879bf47bc5e0" providerId="LiveId" clId="{6332C565-CC3C-4665-9406-62AEC6A61658}" dt="2024-12-18T13:21:06.431" v="31061"/>
          <ac:spMkLst>
            <pc:docMk/>
            <pc:sldMasterMk cId="3497087118" sldId="2147483690"/>
            <ac:spMk id="178" creationId="{8B7A310A-3FE3-5F08-AC09-EB88F36C3EA4}"/>
          </ac:spMkLst>
        </pc:spChg>
        <pc:spChg chg="add del mod ord modVis">
          <ac:chgData name="Huyền Nguyễn" userId="ee48879bf47bc5e0" providerId="LiveId" clId="{6332C565-CC3C-4665-9406-62AEC6A61658}" dt="2024-12-18T13:21:17.027" v="31130"/>
          <ac:spMkLst>
            <pc:docMk/>
            <pc:sldMasterMk cId="3497087118" sldId="2147483690"/>
            <ac:spMk id="179" creationId="{F5A7DD7E-79D0-219C-68FB-BB641DA1B4B3}"/>
          </ac:spMkLst>
        </pc:spChg>
        <pc:spChg chg="add del mod ord modVis">
          <ac:chgData name="Huyền Nguyễn" userId="ee48879bf47bc5e0" providerId="LiveId" clId="{6332C565-CC3C-4665-9406-62AEC6A61658}" dt="2024-12-18T13:21:28.134" v="31202"/>
          <ac:spMkLst>
            <pc:docMk/>
            <pc:sldMasterMk cId="3497087118" sldId="2147483690"/>
            <ac:spMk id="180" creationId="{C4D59BF1-149F-C2AE-F540-5E990AEDC469}"/>
          </ac:spMkLst>
        </pc:spChg>
        <pc:spChg chg="add del mod ord modVis">
          <ac:chgData name="Huyền Nguyễn" userId="ee48879bf47bc5e0" providerId="LiveId" clId="{6332C565-CC3C-4665-9406-62AEC6A61658}" dt="2024-12-18T13:21:38.051" v="31271"/>
          <ac:spMkLst>
            <pc:docMk/>
            <pc:sldMasterMk cId="3497087118" sldId="2147483690"/>
            <ac:spMk id="181" creationId="{A395D94C-9428-05A4-4CE1-D83342FA94FB}"/>
          </ac:spMkLst>
        </pc:spChg>
        <pc:spChg chg="add del mod ord modVis">
          <ac:chgData name="Huyền Nguyễn" userId="ee48879bf47bc5e0" providerId="LiveId" clId="{6332C565-CC3C-4665-9406-62AEC6A61658}" dt="2024-12-18T13:22:08.783" v="31339"/>
          <ac:spMkLst>
            <pc:docMk/>
            <pc:sldMasterMk cId="3497087118" sldId="2147483690"/>
            <ac:spMk id="182" creationId="{B0090AA6-184A-E003-E73E-719758E2CA95}"/>
          </ac:spMkLst>
        </pc:spChg>
        <pc:spChg chg="add del mod ord modVis">
          <ac:chgData name="Huyền Nguyễn" userId="ee48879bf47bc5e0" providerId="LiveId" clId="{6332C565-CC3C-4665-9406-62AEC6A61658}" dt="2024-12-18T13:22:19.251" v="31408"/>
          <ac:spMkLst>
            <pc:docMk/>
            <pc:sldMasterMk cId="3497087118" sldId="2147483690"/>
            <ac:spMk id="183" creationId="{54B36176-2497-DB95-D67C-3587B89BEAED}"/>
          </ac:spMkLst>
        </pc:spChg>
        <pc:spChg chg="add del mod ord modVis">
          <ac:chgData name="Huyền Nguyễn" userId="ee48879bf47bc5e0" providerId="LiveId" clId="{6332C565-CC3C-4665-9406-62AEC6A61658}" dt="2024-12-18T13:22:30.018" v="31479"/>
          <ac:spMkLst>
            <pc:docMk/>
            <pc:sldMasterMk cId="3497087118" sldId="2147483690"/>
            <ac:spMk id="184" creationId="{803633BC-082C-B23D-F14E-A7CB4E8A6520}"/>
          </ac:spMkLst>
        </pc:spChg>
        <pc:spChg chg="add del mod ord modVis">
          <ac:chgData name="Huyền Nguyễn" userId="ee48879bf47bc5e0" providerId="LiveId" clId="{6332C565-CC3C-4665-9406-62AEC6A61658}" dt="2024-12-18T13:22:39.326" v="31547"/>
          <ac:spMkLst>
            <pc:docMk/>
            <pc:sldMasterMk cId="3497087118" sldId="2147483690"/>
            <ac:spMk id="185" creationId="{05027B69-EFB0-B0DB-AD0F-3383E1A97470}"/>
          </ac:spMkLst>
        </pc:spChg>
        <pc:spChg chg="add del mod ord modVis">
          <ac:chgData name="Huyền Nguyễn" userId="ee48879bf47bc5e0" providerId="LiveId" clId="{6332C565-CC3C-4665-9406-62AEC6A61658}" dt="2024-12-18T13:22:48.840" v="31615"/>
          <ac:spMkLst>
            <pc:docMk/>
            <pc:sldMasterMk cId="3497087118" sldId="2147483690"/>
            <ac:spMk id="186" creationId="{186C0959-626A-E253-1B2F-77EE405BD5C3}"/>
          </ac:spMkLst>
        </pc:spChg>
        <pc:spChg chg="add del mod ord modVis">
          <ac:chgData name="Huyền Nguyễn" userId="ee48879bf47bc5e0" providerId="LiveId" clId="{6332C565-CC3C-4665-9406-62AEC6A61658}" dt="2024-12-18T13:23:08.775" v="31793"/>
          <ac:spMkLst>
            <pc:docMk/>
            <pc:sldMasterMk cId="3497087118" sldId="2147483690"/>
            <ac:spMk id="187" creationId="{6145FBCF-A3D9-0676-1BC3-39C04BA0531B}"/>
          </ac:spMkLst>
        </pc:spChg>
        <pc:spChg chg="add mod ord">
          <ac:chgData name="Huyền Nguyễn" userId="ee48879bf47bc5e0" providerId="LiveId" clId="{6332C565-CC3C-4665-9406-62AEC6A61658}" dt="2024-12-18T13:23:01.639" v="31772"/>
          <ac:spMkLst>
            <pc:docMk/>
            <pc:sldMasterMk cId="3497087118" sldId="2147483690"/>
            <ac:spMk id="188" creationId="{18BC7FAC-DEF7-762D-2474-BB4015D0BCCD}"/>
          </ac:spMkLst>
        </pc:spChg>
        <pc:spChg chg="add del mod ord modVis">
          <ac:chgData name="Huyền Nguyễn" userId="ee48879bf47bc5e0" providerId="LiveId" clId="{6332C565-CC3C-4665-9406-62AEC6A61658}" dt="2024-12-18T13:23:19.060" v="31864"/>
          <ac:spMkLst>
            <pc:docMk/>
            <pc:sldMasterMk cId="3497087118" sldId="2147483690"/>
            <ac:spMk id="189" creationId="{A5816F0E-8B8B-BA5D-555A-1858169F3935}"/>
          </ac:spMkLst>
        </pc:spChg>
        <pc:spChg chg="add del mod ord modVis">
          <ac:chgData name="Huyền Nguyễn" userId="ee48879bf47bc5e0" providerId="LiveId" clId="{6332C565-CC3C-4665-9406-62AEC6A61658}" dt="2024-12-18T13:23:27.136" v="31932"/>
          <ac:spMkLst>
            <pc:docMk/>
            <pc:sldMasterMk cId="3497087118" sldId="2147483690"/>
            <ac:spMk id="190" creationId="{21603628-8D1E-D99A-78DE-6017AA16E4BC}"/>
          </ac:spMkLst>
        </pc:spChg>
        <pc:spChg chg="add del mod ord modVis">
          <ac:chgData name="Huyền Nguyễn" userId="ee48879bf47bc5e0" providerId="LiveId" clId="{6332C565-CC3C-4665-9406-62AEC6A61658}" dt="2024-12-18T13:23:45.458" v="32005"/>
          <ac:spMkLst>
            <pc:docMk/>
            <pc:sldMasterMk cId="3497087118" sldId="2147483690"/>
            <ac:spMk id="191" creationId="{6541AB4E-8C4A-7C38-FE0E-1D545608F248}"/>
          </ac:spMkLst>
        </pc:spChg>
        <pc:spChg chg="add del mod ord modVis">
          <ac:chgData name="Huyền Nguyễn" userId="ee48879bf47bc5e0" providerId="LiveId" clId="{6332C565-CC3C-4665-9406-62AEC6A61658}" dt="2024-12-18T13:23:55.261" v="32074"/>
          <ac:spMkLst>
            <pc:docMk/>
            <pc:sldMasterMk cId="3497087118" sldId="2147483690"/>
            <ac:spMk id="192" creationId="{C47AF095-690E-6D6F-AFC7-47B9E85468B5}"/>
          </ac:spMkLst>
        </pc:spChg>
        <pc:spChg chg="add del mod ord modVis">
          <ac:chgData name="Huyền Nguyễn" userId="ee48879bf47bc5e0" providerId="LiveId" clId="{6332C565-CC3C-4665-9406-62AEC6A61658}" dt="2024-12-18T13:24:05.315" v="32143"/>
          <ac:spMkLst>
            <pc:docMk/>
            <pc:sldMasterMk cId="3497087118" sldId="2147483690"/>
            <ac:spMk id="193" creationId="{14398F37-C3F7-8154-3784-C310B0B3E20C}"/>
          </ac:spMkLst>
        </pc:spChg>
        <pc:spChg chg="add del mod ord modVis">
          <ac:chgData name="Huyền Nguyễn" userId="ee48879bf47bc5e0" providerId="LiveId" clId="{6332C565-CC3C-4665-9406-62AEC6A61658}" dt="2024-12-18T13:24:15.726" v="32212"/>
          <ac:spMkLst>
            <pc:docMk/>
            <pc:sldMasterMk cId="3497087118" sldId="2147483690"/>
            <ac:spMk id="194" creationId="{22A4BED5-9199-A340-DEDF-7FDC07939376}"/>
          </ac:spMkLst>
        </pc:spChg>
        <pc:spChg chg="add del mod ord modVis">
          <ac:chgData name="Huyền Nguyễn" userId="ee48879bf47bc5e0" providerId="LiveId" clId="{6332C565-CC3C-4665-9406-62AEC6A61658}" dt="2024-12-18T13:24:25.750" v="32280"/>
          <ac:spMkLst>
            <pc:docMk/>
            <pc:sldMasterMk cId="3497087118" sldId="2147483690"/>
            <ac:spMk id="195" creationId="{DDF3FAEC-0C08-BF4B-D7FF-7564169A3B33}"/>
          </ac:spMkLst>
        </pc:spChg>
        <pc:spChg chg="add del mod ord modVis">
          <ac:chgData name="Huyền Nguyễn" userId="ee48879bf47bc5e0" providerId="LiveId" clId="{6332C565-CC3C-4665-9406-62AEC6A61658}" dt="2024-12-18T13:24:35.502" v="32349"/>
          <ac:spMkLst>
            <pc:docMk/>
            <pc:sldMasterMk cId="3497087118" sldId="2147483690"/>
            <ac:spMk id="196" creationId="{2BB58E09-9A74-AFFC-943C-347FB0531BFD}"/>
          </ac:spMkLst>
        </pc:spChg>
        <pc:spChg chg="add del mod ord modVis">
          <ac:chgData name="Huyền Nguyễn" userId="ee48879bf47bc5e0" providerId="LiveId" clId="{6332C565-CC3C-4665-9406-62AEC6A61658}" dt="2024-12-18T13:24:45.267" v="32418"/>
          <ac:spMkLst>
            <pc:docMk/>
            <pc:sldMasterMk cId="3497087118" sldId="2147483690"/>
            <ac:spMk id="197" creationId="{A69467DB-345B-3599-95C7-10F693114065}"/>
          </ac:spMkLst>
        </pc:spChg>
        <pc:spChg chg="add del mod ord modVis">
          <ac:chgData name="Huyền Nguyễn" userId="ee48879bf47bc5e0" providerId="LiveId" clId="{6332C565-CC3C-4665-9406-62AEC6A61658}" dt="2024-12-18T13:24:55.222" v="32486"/>
          <ac:spMkLst>
            <pc:docMk/>
            <pc:sldMasterMk cId="3497087118" sldId="2147483690"/>
            <ac:spMk id="198" creationId="{C50867EF-0653-0330-4868-221F658AD6F7}"/>
          </ac:spMkLst>
        </pc:spChg>
        <pc:spChg chg="add del mod ord modVis">
          <ac:chgData name="Huyền Nguyễn" userId="ee48879bf47bc5e0" providerId="LiveId" clId="{6332C565-CC3C-4665-9406-62AEC6A61658}" dt="2024-12-18T13:25:04.957" v="32556"/>
          <ac:spMkLst>
            <pc:docMk/>
            <pc:sldMasterMk cId="3497087118" sldId="2147483690"/>
            <ac:spMk id="199" creationId="{AD1EB278-F4FB-96F0-A381-A42CF3D348BF}"/>
          </ac:spMkLst>
        </pc:spChg>
        <pc:spChg chg="add mod ord">
          <ac:chgData name="Huyền Nguyễn" userId="ee48879bf47bc5e0" providerId="LiveId" clId="{6332C565-CC3C-4665-9406-62AEC6A61658}" dt="2024-12-18T13:25:04.991" v="32605"/>
          <ac:spMkLst>
            <pc:docMk/>
            <pc:sldMasterMk cId="3497087118" sldId="2147483690"/>
            <ac:spMk id="200" creationId="{F7CB0A9E-A76D-53EE-52A3-224DE77DBF17}"/>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14F2A-C47B-FBB1-449B-151CD980DD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37E769D-0518-35FB-CE49-085513A2DE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C8A403-E1E3-4B2E-AB46-A4BAB49E9E89}" type="datetimeFigureOut">
              <a:rPr lang="en-US" smtClean="0"/>
              <a:t>4/27/2025</a:t>
            </a:fld>
            <a:endParaRPr lang="en-US"/>
          </a:p>
        </p:txBody>
      </p:sp>
      <p:sp>
        <p:nvSpPr>
          <p:cNvPr id="4" name="Footer Placeholder 3">
            <a:extLst>
              <a:ext uri="{FF2B5EF4-FFF2-40B4-BE49-F238E27FC236}">
                <a16:creationId xmlns:a16="http://schemas.microsoft.com/office/drawing/2014/main" id="{34D260CD-9E72-2A9B-53E2-4B97DC3FA7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E7EFE8-506B-D1BE-8AC1-CA4A2C82AF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5866B1-90BB-469E-8BBC-295EDD9446F8}" type="slidenum">
              <a:rPr lang="en-US" smtClean="0"/>
              <a:t>‹#›</a:t>
            </a:fld>
            <a:endParaRPr lang="en-US"/>
          </a:p>
        </p:txBody>
      </p:sp>
    </p:spTree>
    <p:extLst>
      <p:ext uri="{BB962C8B-B14F-4D97-AF65-F5344CB8AC3E}">
        <p14:creationId xmlns:p14="http://schemas.microsoft.com/office/powerpoint/2010/main" val="29951876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a:extLst>
            <a:ext uri="{FF2B5EF4-FFF2-40B4-BE49-F238E27FC236}">
              <a16:creationId xmlns:a16="http://schemas.microsoft.com/office/drawing/2014/main" id="{E9D34E30-7DFD-B846-EACD-395BE5DBDB59}"/>
            </a:ext>
          </a:extLst>
        </p:cNvPr>
        <p:cNvGrpSpPr/>
        <p:nvPr/>
      </p:nvGrpSpPr>
      <p:grpSpPr>
        <a:xfrm>
          <a:off x="0" y="0"/>
          <a:ext cx="0" cy="0"/>
          <a:chOff x="0" y="0"/>
          <a:chExt cx="0" cy="0"/>
        </a:xfrm>
      </p:grpSpPr>
      <p:sp>
        <p:nvSpPr>
          <p:cNvPr id="962" name="Google Shape;962;g54dda1946d_4_2738:notes">
            <a:extLst>
              <a:ext uri="{FF2B5EF4-FFF2-40B4-BE49-F238E27FC236}">
                <a16:creationId xmlns:a16="http://schemas.microsoft.com/office/drawing/2014/main" id="{132E0DB5-0EA0-3E7D-BF7B-7DA2A40BD6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54dda1946d_4_2738:notes">
            <a:extLst>
              <a:ext uri="{FF2B5EF4-FFF2-40B4-BE49-F238E27FC236}">
                <a16:creationId xmlns:a16="http://schemas.microsoft.com/office/drawing/2014/main" id="{68A40E38-AD55-C357-6EE7-84A9AA59BB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502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a:extLst>
            <a:ext uri="{FF2B5EF4-FFF2-40B4-BE49-F238E27FC236}">
              <a16:creationId xmlns:a16="http://schemas.microsoft.com/office/drawing/2014/main" id="{71014F78-0A05-8A10-0175-4B07F1C93A20}"/>
            </a:ext>
          </a:extLst>
        </p:cNvPr>
        <p:cNvGrpSpPr/>
        <p:nvPr/>
      </p:nvGrpSpPr>
      <p:grpSpPr>
        <a:xfrm>
          <a:off x="0" y="0"/>
          <a:ext cx="0" cy="0"/>
          <a:chOff x="0" y="0"/>
          <a:chExt cx="0" cy="0"/>
        </a:xfrm>
      </p:grpSpPr>
      <p:sp>
        <p:nvSpPr>
          <p:cNvPr id="962" name="Google Shape;962;g54dda1946d_4_2738:notes">
            <a:extLst>
              <a:ext uri="{FF2B5EF4-FFF2-40B4-BE49-F238E27FC236}">
                <a16:creationId xmlns:a16="http://schemas.microsoft.com/office/drawing/2014/main" id="{51AB446A-AD81-DA53-210C-F9CBE8AA1D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54dda1946d_4_2738:notes">
            <a:extLst>
              <a:ext uri="{FF2B5EF4-FFF2-40B4-BE49-F238E27FC236}">
                <a16:creationId xmlns:a16="http://schemas.microsoft.com/office/drawing/2014/main" id="{BF332DCC-3B74-6DA8-70BE-0FFBAAA5BD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381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a:extLst>
            <a:ext uri="{FF2B5EF4-FFF2-40B4-BE49-F238E27FC236}">
              <a16:creationId xmlns:a16="http://schemas.microsoft.com/office/drawing/2014/main" id="{9B22520F-CB74-F34A-E729-ACEADAD0F64F}"/>
            </a:ext>
          </a:extLst>
        </p:cNvPr>
        <p:cNvGrpSpPr/>
        <p:nvPr/>
      </p:nvGrpSpPr>
      <p:grpSpPr>
        <a:xfrm>
          <a:off x="0" y="0"/>
          <a:ext cx="0" cy="0"/>
          <a:chOff x="0" y="0"/>
          <a:chExt cx="0" cy="0"/>
        </a:xfrm>
      </p:grpSpPr>
      <p:sp>
        <p:nvSpPr>
          <p:cNvPr id="792" name="Google Shape;792;g54dda1946d_6_308:notes">
            <a:extLst>
              <a:ext uri="{FF2B5EF4-FFF2-40B4-BE49-F238E27FC236}">
                <a16:creationId xmlns:a16="http://schemas.microsoft.com/office/drawing/2014/main" id="{E4A9043B-FD8E-0807-5FBD-56ED0517BC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6_308:notes">
            <a:extLst>
              <a:ext uri="{FF2B5EF4-FFF2-40B4-BE49-F238E27FC236}">
                <a16:creationId xmlns:a16="http://schemas.microsoft.com/office/drawing/2014/main" id="{F2E82023-7446-CA7D-7450-2C3ADC897B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4937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a:extLst>
            <a:ext uri="{FF2B5EF4-FFF2-40B4-BE49-F238E27FC236}">
              <a16:creationId xmlns:a16="http://schemas.microsoft.com/office/drawing/2014/main" id="{E9665B4E-D639-2FA2-F851-11DFF9803B6B}"/>
            </a:ext>
          </a:extLst>
        </p:cNvPr>
        <p:cNvGrpSpPr/>
        <p:nvPr/>
      </p:nvGrpSpPr>
      <p:grpSpPr>
        <a:xfrm>
          <a:off x="0" y="0"/>
          <a:ext cx="0" cy="0"/>
          <a:chOff x="0" y="0"/>
          <a:chExt cx="0" cy="0"/>
        </a:xfrm>
      </p:grpSpPr>
      <p:sp>
        <p:nvSpPr>
          <p:cNvPr id="855" name="Google Shape;855;g14072739ea5_12_0:notes">
            <a:extLst>
              <a:ext uri="{FF2B5EF4-FFF2-40B4-BE49-F238E27FC236}">
                <a16:creationId xmlns:a16="http://schemas.microsoft.com/office/drawing/2014/main" id="{8D146E4B-3C51-BB95-78F4-785FD0DCA6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14072739ea5_12_0:notes">
            <a:extLst>
              <a:ext uri="{FF2B5EF4-FFF2-40B4-BE49-F238E27FC236}">
                <a16:creationId xmlns:a16="http://schemas.microsoft.com/office/drawing/2014/main" id="{CF96DEA6-4467-EB3D-D037-C328A660FA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444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a:extLst>
            <a:ext uri="{FF2B5EF4-FFF2-40B4-BE49-F238E27FC236}">
              <a16:creationId xmlns:a16="http://schemas.microsoft.com/office/drawing/2014/main" id="{DD027778-55F1-9D75-25CF-293434F701EE}"/>
            </a:ext>
          </a:extLst>
        </p:cNvPr>
        <p:cNvGrpSpPr/>
        <p:nvPr/>
      </p:nvGrpSpPr>
      <p:grpSpPr>
        <a:xfrm>
          <a:off x="0" y="0"/>
          <a:ext cx="0" cy="0"/>
          <a:chOff x="0" y="0"/>
          <a:chExt cx="0" cy="0"/>
        </a:xfrm>
      </p:grpSpPr>
      <p:sp>
        <p:nvSpPr>
          <p:cNvPr id="855" name="Google Shape;855;g14072739ea5_12_0:notes">
            <a:extLst>
              <a:ext uri="{FF2B5EF4-FFF2-40B4-BE49-F238E27FC236}">
                <a16:creationId xmlns:a16="http://schemas.microsoft.com/office/drawing/2014/main" id="{D970A4CE-CB88-9C47-61A2-2069C13730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14072739ea5_12_0:notes">
            <a:extLst>
              <a:ext uri="{FF2B5EF4-FFF2-40B4-BE49-F238E27FC236}">
                <a16:creationId xmlns:a16="http://schemas.microsoft.com/office/drawing/2014/main" id="{8F586547-1C33-31D7-8828-DCD69AEDFB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0912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7" name="Google Shape;17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71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gbcf736dff2_0_3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5" name="Google Shape;2115;gbcf736dff2_0_3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a:t>
            </a:r>
            <a:r>
              <a:rPr lang="en-US" baseline="0"/>
              <a:t> bấm vào hình quyển sách để mở câu hỏi, bấm vào hình cửa góc bên trái để chuyển sang nội dung tiếp theo.</a:t>
            </a:r>
            <a:endParaRPr/>
          </a:p>
        </p:txBody>
      </p:sp>
    </p:spTree>
    <p:extLst>
      <p:ext uri="{BB962C8B-B14F-4D97-AF65-F5344CB8AC3E}">
        <p14:creationId xmlns:p14="http://schemas.microsoft.com/office/powerpoint/2010/main" val="215599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bcf736dff2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vào hình mũi tên để trở lại slide chọn câu hỏi.</a:t>
            </a:r>
            <a:endParaRPr/>
          </a:p>
        </p:txBody>
      </p:sp>
    </p:spTree>
    <p:extLst>
      <p:ext uri="{BB962C8B-B14F-4D97-AF65-F5344CB8AC3E}">
        <p14:creationId xmlns:p14="http://schemas.microsoft.com/office/powerpoint/2010/main" val="2974590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bcf736dff2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3290921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bcf736dff2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2470373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bcf736dff2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1764615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bcf736dff2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2426967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bcf736dff2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2802034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bcf736dff2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1107317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a:extLst>
            <a:ext uri="{FF2B5EF4-FFF2-40B4-BE49-F238E27FC236}">
              <a16:creationId xmlns:a16="http://schemas.microsoft.com/office/drawing/2014/main" id="{FA317626-0D5B-C26B-D22A-0ACB0D38AA08}"/>
            </a:ext>
          </a:extLst>
        </p:cNvPr>
        <p:cNvGrpSpPr/>
        <p:nvPr/>
      </p:nvGrpSpPr>
      <p:grpSpPr>
        <a:xfrm>
          <a:off x="0" y="0"/>
          <a:ext cx="0" cy="0"/>
          <a:chOff x="0" y="0"/>
          <a:chExt cx="0" cy="0"/>
        </a:xfrm>
      </p:grpSpPr>
      <p:sp>
        <p:nvSpPr>
          <p:cNvPr id="1402" name="Google Shape;1402;gd5260bdd85_0_270:notes">
            <a:extLst>
              <a:ext uri="{FF2B5EF4-FFF2-40B4-BE49-F238E27FC236}">
                <a16:creationId xmlns:a16="http://schemas.microsoft.com/office/drawing/2014/main" id="{B8FD4222-851C-33E2-A766-E5C001EB97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d5260bdd85_0_270:notes">
            <a:extLst>
              <a:ext uri="{FF2B5EF4-FFF2-40B4-BE49-F238E27FC236}">
                <a16:creationId xmlns:a16="http://schemas.microsoft.com/office/drawing/2014/main" id="{708B563C-817A-5586-7127-30A07A42C2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439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a:extLst>
            <a:ext uri="{FF2B5EF4-FFF2-40B4-BE49-F238E27FC236}">
              <a16:creationId xmlns:a16="http://schemas.microsoft.com/office/drawing/2014/main" id="{D7A911BE-5399-ACBF-4C1B-3B8F3A202C4D}"/>
            </a:ext>
          </a:extLst>
        </p:cNvPr>
        <p:cNvGrpSpPr/>
        <p:nvPr/>
      </p:nvGrpSpPr>
      <p:grpSpPr>
        <a:xfrm>
          <a:off x="0" y="0"/>
          <a:ext cx="0" cy="0"/>
          <a:chOff x="0" y="0"/>
          <a:chExt cx="0" cy="0"/>
        </a:xfrm>
      </p:grpSpPr>
      <p:sp>
        <p:nvSpPr>
          <p:cNvPr id="792" name="Google Shape;792;g54dda1946d_6_308:notes">
            <a:extLst>
              <a:ext uri="{FF2B5EF4-FFF2-40B4-BE49-F238E27FC236}">
                <a16:creationId xmlns:a16="http://schemas.microsoft.com/office/drawing/2014/main" id="{47880549-78D8-3A6B-EC2D-D4BF2C5F2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6_308:notes">
            <a:extLst>
              <a:ext uri="{FF2B5EF4-FFF2-40B4-BE49-F238E27FC236}">
                <a16:creationId xmlns:a16="http://schemas.microsoft.com/office/drawing/2014/main" id="{1378D039-53E1-9143-3FF8-502B06E54D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85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A823FA7A-49C9-4130-6776-A0E3DFE3F1E9}"/>
            </a:ext>
          </a:extLst>
        </p:cNvPr>
        <p:cNvGrpSpPr/>
        <p:nvPr/>
      </p:nvGrpSpPr>
      <p:grpSpPr>
        <a:xfrm>
          <a:off x="0" y="0"/>
          <a:ext cx="0" cy="0"/>
          <a:chOff x="0" y="0"/>
          <a:chExt cx="0" cy="0"/>
        </a:xfrm>
      </p:grpSpPr>
      <p:sp>
        <p:nvSpPr>
          <p:cNvPr id="902" name="Google Shape;902;g54dda1946d_6_344:notes">
            <a:extLst>
              <a:ext uri="{FF2B5EF4-FFF2-40B4-BE49-F238E27FC236}">
                <a16:creationId xmlns:a16="http://schemas.microsoft.com/office/drawing/2014/main" id="{D1E8308E-B6C4-9D92-7E25-0BB07CB381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4dda1946d_6_344:notes">
            <a:extLst>
              <a:ext uri="{FF2B5EF4-FFF2-40B4-BE49-F238E27FC236}">
                <a16:creationId xmlns:a16="http://schemas.microsoft.com/office/drawing/2014/main" id="{5EBD9DBA-1514-E237-1E72-72A97D8E89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07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159A250E-5329-99CC-644E-5ADB2C7CEFEE}"/>
            </a:ext>
          </a:extLst>
        </p:cNvPr>
        <p:cNvGrpSpPr/>
        <p:nvPr/>
      </p:nvGrpSpPr>
      <p:grpSpPr>
        <a:xfrm>
          <a:off x="0" y="0"/>
          <a:ext cx="0" cy="0"/>
          <a:chOff x="0" y="0"/>
          <a:chExt cx="0" cy="0"/>
        </a:xfrm>
      </p:grpSpPr>
      <p:sp>
        <p:nvSpPr>
          <p:cNvPr id="902" name="Google Shape;902;g54dda1946d_6_344:notes">
            <a:extLst>
              <a:ext uri="{FF2B5EF4-FFF2-40B4-BE49-F238E27FC236}">
                <a16:creationId xmlns:a16="http://schemas.microsoft.com/office/drawing/2014/main" id="{5714BD11-0AC9-A577-3A56-1BE22EF25A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4dda1946d_6_344:notes">
            <a:extLst>
              <a:ext uri="{FF2B5EF4-FFF2-40B4-BE49-F238E27FC236}">
                <a16:creationId xmlns:a16="http://schemas.microsoft.com/office/drawing/2014/main" id="{52034A4D-378C-B25A-02C3-55236EAA25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418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65003FB6-588B-C694-CB5F-429F7AD97EAD}"/>
            </a:ext>
          </a:extLst>
        </p:cNvPr>
        <p:cNvGrpSpPr/>
        <p:nvPr/>
      </p:nvGrpSpPr>
      <p:grpSpPr>
        <a:xfrm>
          <a:off x="0" y="0"/>
          <a:ext cx="0" cy="0"/>
          <a:chOff x="0" y="0"/>
          <a:chExt cx="0" cy="0"/>
        </a:xfrm>
      </p:grpSpPr>
      <p:sp>
        <p:nvSpPr>
          <p:cNvPr id="902" name="Google Shape;902;g54dda1946d_6_344:notes">
            <a:extLst>
              <a:ext uri="{FF2B5EF4-FFF2-40B4-BE49-F238E27FC236}">
                <a16:creationId xmlns:a16="http://schemas.microsoft.com/office/drawing/2014/main" id="{4594BAB9-E3D9-ABC7-28C9-590A7F14CC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4dda1946d_6_344:notes">
            <a:extLst>
              <a:ext uri="{FF2B5EF4-FFF2-40B4-BE49-F238E27FC236}">
                <a16:creationId xmlns:a16="http://schemas.microsoft.com/office/drawing/2014/main" id="{C4B82CF7-6978-8D88-A30D-BE569D69CB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93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A1E1E06E-71E8-EADC-3B3C-B3FAB0F2EB97}"/>
            </a:ext>
          </a:extLst>
        </p:cNvPr>
        <p:cNvGrpSpPr/>
        <p:nvPr/>
      </p:nvGrpSpPr>
      <p:grpSpPr>
        <a:xfrm>
          <a:off x="0" y="0"/>
          <a:ext cx="0" cy="0"/>
          <a:chOff x="0" y="0"/>
          <a:chExt cx="0" cy="0"/>
        </a:xfrm>
      </p:grpSpPr>
      <p:sp>
        <p:nvSpPr>
          <p:cNvPr id="902" name="Google Shape;902;g54dda1946d_6_344:notes">
            <a:extLst>
              <a:ext uri="{FF2B5EF4-FFF2-40B4-BE49-F238E27FC236}">
                <a16:creationId xmlns:a16="http://schemas.microsoft.com/office/drawing/2014/main" id="{E7BB0A82-57DB-BFC6-5994-A8D006B797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4dda1946d_6_344:notes">
            <a:extLst>
              <a:ext uri="{FF2B5EF4-FFF2-40B4-BE49-F238E27FC236}">
                <a16:creationId xmlns:a16="http://schemas.microsoft.com/office/drawing/2014/main" id="{A435B016-8587-5A1F-68AC-CFE616C36D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497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20" name="Google Shape;20;p3"/>
          <p:cNvGrpSpPr/>
          <p:nvPr/>
        </p:nvGrpSpPr>
        <p:grpSpPr>
          <a:xfrm>
            <a:off x="-5250" y="148063"/>
            <a:ext cx="9154500" cy="5000675"/>
            <a:chOff x="-5250" y="148063"/>
            <a:chExt cx="9154500" cy="5000675"/>
          </a:xfrm>
        </p:grpSpPr>
        <p:cxnSp>
          <p:nvCxnSpPr>
            <p:cNvPr id="21" name="Google Shape;21;p3"/>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22" name="Google Shape;22;p3"/>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23" name="Google Shape;23;p3"/>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4" name="Google Shape;24;p3"/>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5" name="Google Shape;25;p3"/>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26" name="Google Shape;26;p3"/>
          <p:cNvSpPr txBox="1">
            <a:spLocks noGrp="1"/>
          </p:cNvSpPr>
          <p:nvPr>
            <p:ph type="title"/>
          </p:nvPr>
        </p:nvSpPr>
        <p:spPr>
          <a:xfrm>
            <a:off x="720000" y="2051275"/>
            <a:ext cx="4698600" cy="1577400"/>
          </a:xfrm>
          <a:prstGeom prst="rect">
            <a:avLst/>
          </a:prstGeom>
        </p:spPr>
        <p:txBody>
          <a:bodyPr spcFirstLastPara="1" wrap="square" lIns="91425" tIns="91425" rIns="91425" bIns="91425" anchor="b" anchorCtr="0">
            <a:noAutofit/>
          </a:bodyPr>
          <a:lstStyle>
            <a:lvl1pPr lvl="0" algn="ctr">
              <a:spcBef>
                <a:spcPts val="0"/>
              </a:spcBef>
              <a:spcAft>
                <a:spcPts val="0"/>
              </a:spcAft>
              <a:buSzPts val="4600"/>
              <a:buNone/>
              <a:defRPr sz="4600">
                <a:latin typeface="Arial" panose="020B0604020202020204" pitchFamily="34" charset="0"/>
                <a:cs typeface="Arial" panose="020B0604020202020204" pitchFamily="34" charset="0"/>
              </a:defRPr>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a:endParaRPr/>
          </a:p>
        </p:txBody>
      </p:sp>
      <p:sp>
        <p:nvSpPr>
          <p:cNvPr id="27" name="Google Shape;27;p3"/>
          <p:cNvSpPr txBox="1">
            <a:spLocks noGrp="1"/>
          </p:cNvSpPr>
          <p:nvPr>
            <p:ph type="title" idx="2" hasCustomPrompt="1"/>
          </p:nvPr>
        </p:nvSpPr>
        <p:spPr>
          <a:xfrm>
            <a:off x="2363550" y="1037225"/>
            <a:ext cx="1411500" cy="8418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000"/>
              <a:buNone/>
              <a:defRPr sz="5000">
                <a:latin typeface="Arial" panose="020B0604020202020204" pitchFamily="34" charset="0"/>
                <a:cs typeface="Arial" panose="020B0604020202020204" pitchFamily="34" charset="0"/>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28" name="Google Shape;28;p3"/>
          <p:cNvSpPr txBox="1">
            <a:spLocks noGrp="1"/>
          </p:cNvSpPr>
          <p:nvPr>
            <p:ph type="subTitle" idx="1"/>
          </p:nvPr>
        </p:nvSpPr>
        <p:spPr>
          <a:xfrm>
            <a:off x="720000" y="3800925"/>
            <a:ext cx="46986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73"/>
        <p:cNvGrpSpPr/>
        <p:nvPr/>
      </p:nvGrpSpPr>
      <p:grpSpPr>
        <a:xfrm>
          <a:off x="0" y="0"/>
          <a:ext cx="0" cy="0"/>
          <a:chOff x="0" y="0"/>
          <a:chExt cx="0" cy="0"/>
        </a:xfrm>
      </p:grpSpPr>
      <p:pic>
        <p:nvPicPr>
          <p:cNvPr id="374" name="Google Shape;374;p25"/>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375" name="Google Shape;375;p25"/>
          <p:cNvGrpSpPr/>
          <p:nvPr/>
        </p:nvGrpSpPr>
        <p:grpSpPr>
          <a:xfrm>
            <a:off x="-5250" y="147412"/>
            <a:ext cx="9154500" cy="5000675"/>
            <a:chOff x="-5250" y="147412"/>
            <a:chExt cx="9154500" cy="5000675"/>
          </a:xfrm>
        </p:grpSpPr>
        <p:cxnSp>
          <p:nvCxnSpPr>
            <p:cNvPr id="376" name="Google Shape;376;p25"/>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377" name="Google Shape;377;p25"/>
            <p:cNvCxnSpPr/>
            <p:nvPr/>
          </p:nvCxnSpPr>
          <p:spPr>
            <a:xfrm>
              <a:off x="8962148" y="258687"/>
              <a:ext cx="0" cy="4889400"/>
            </a:xfrm>
            <a:prstGeom prst="straightConnector1">
              <a:avLst/>
            </a:prstGeom>
            <a:noFill/>
            <a:ln w="9525" cap="flat" cmpd="sng">
              <a:solidFill>
                <a:schemeClr val="dk1"/>
              </a:solidFill>
              <a:prstDash val="solid"/>
              <a:round/>
              <a:headEnd type="none" w="med" len="med"/>
              <a:tailEnd type="none" w="med" len="med"/>
            </a:ln>
          </p:spPr>
        </p:cxnSp>
        <p:sp>
          <p:nvSpPr>
            <p:cNvPr id="378" name="Google Shape;378;p25"/>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79" name="Google Shape;379;p25"/>
            <p:cNvSpPr/>
            <p:nvPr/>
          </p:nvSpPr>
          <p:spPr>
            <a:xfrm>
              <a:off x="8845748" y="147412"/>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80" name="Google Shape;380;p25"/>
            <p:cNvSpPr/>
            <p:nvPr/>
          </p:nvSpPr>
          <p:spPr>
            <a:xfrm>
              <a:off x="8876048" y="4705887"/>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381" name="Google Shape;381;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2" name="Google Shape;382;p25"/>
          <p:cNvSpPr txBox="1">
            <a:spLocks noGrp="1"/>
          </p:cNvSpPr>
          <p:nvPr>
            <p:ph type="subTitle" idx="1"/>
          </p:nvPr>
        </p:nvSpPr>
        <p:spPr>
          <a:xfrm>
            <a:off x="713225" y="2302303"/>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25"/>
          <p:cNvSpPr txBox="1">
            <a:spLocks noGrp="1"/>
          </p:cNvSpPr>
          <p:nvPr>
            <p:ph type="subTitle" idx="2"/>
          </p:nvPr>
        </p:nvSpPr>
        <p:spPr>
          <a:xfrm>
            <a:off x="3469313" y="2302303"/>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5"/>
          <p:cNvSpPr txBox="1">
            <a:spLocks noGrp="1"/>
          </p:cNvSpPr>
          <p:nvPr>
            <p:ph type="subTitle" idx="3"/>
          </p:nvPr>
        </p:nvSpPr>
        <p:spPr>
          <a:xfrm>
            <a:off x="713225" y="3964300"/>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25"/>
          <p:cNvSpPr txBox="1">
            <a:spLocks noGrp="1"/>
          </p:cNvSpPr>
          <p:nvPr>
            <p:ph type="subTitle" idx="4"/>
          </p:nvPr>
        </p:nvSpPr>
        <p:spPr>
          <a:xfrm>
            <a:off x="3469313" y="3964300"/>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5"/>
          <p:cNvSpPr txBox="1">
            <a:spLocks noGrp="1"/>
          </p:cNvSpPr>
          <p:nvPr>
            <p:ph type="subTitle" idx="5"/>
          </p:nvPr>
        </p:nvSpPr>
        <p:spPr>
          <a:xfrm>
            <a:off x="6225400" y="2302303"/>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7" name="Google Shape;387;p25"/>
          <p:cNvSpPr txBox="1">
            <a:spLocks noGrp="1"/>
          </p:cNvSpPr>
          <p:nvPr>
            <p:ph type="subTitle" idx="6"/>
          </p:nvPr>
        </p:nvSpPr>
        <p:spPr>
          <a:xfrm>
            <a:off x="6225400" y="3964300"/>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25"/>
          <p:cNvSpPr txBox="1">
            <a:spLocks noGrp="1"/>
          </p:cNvSpPr>
          <p:nvPr>
            <p:ph type="subTitle" idx="7"/>
          </p:nvPr>
        </p:nvSpPr>
        <p:spPr>
          <a:xfrm>
            <a:off x="713225" y="1917700"/>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89" name="Google Shape;389;p25"/>
          <p:cNvSpPr txBox="1">
            <a:spLocks noGrp="1"/>
          </p:cNvSpPr>
          <p:nvPr>
            <p:ph type="subTitle" idx="8"/>
          </p:nvPr>
        </p:nvSpPr>
        <p:spPr>
          <a:xfrm>
            <a:off x="3468563" y="1917700"/>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90" name="Google Shape;390;p25"/>
          <p:cNvSpPr txBox="1">
            <a:spLocks noGrp="1"/>
          </p:cNvSpPr>
          <p:nvPr>
            <p:ph type="subTitle" idx="9"/>
          </p:nvPr>
        </p:nvSpPr>
        <p:spPr>
          <a:xfrm>
            <a:off x="6223900" y="1917700"/>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91" name="Google Shape;391;p25"/>
          <p:cNvSpPr txBox="1">
            <a:spLocks noGrp="1"/>
          </p:cNvSpPr>
          <p:nvPr>
            <p:ph type="subTitle" idx="13"/>
          </p:nvPr>
        </p:nvSpPr>
        <p:spPr>
          <a:xfrm>
            <a:off x="713225" y="3578469"/>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92" name="Google Shape;392;p25"/>
          <p:cNvSpPr txBox="1">
            <a:spLocks noGrp="1"/>
          </p:cNvSpPr>
          <p:nvPr>
            <p:ph type="subTitle" idx="14"/>
          </p:nvPr>
        </p:nvSpPr>
        <p:spPr>
          <a:xfrm>
            <a:off x="3468563" y="3578469"/>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93" name="Google Shape;393;p25"/>
          <p:cNvSpPr txBox="1">
            <a:spLocks noGrp="1"/>
          </p:cNvSpPr>
          <p:nvPr>
            <p:ph type="subTitle" idx="15"/>
          </p:nvPr>
        </p:nvSpPr>
        <p:spPr>
          <a:xfrm>
            <a:off x="6223900" y="3578469"/>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Tree>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399"/>
        <p:cNvGrpSpPr/>
        <p:nvPr/>
      </p:nvGrpSpPr>
      <p:grpSpPr>
        <a:xfrm>
          <a:off x="0" y="0"/>
          <a:ext cx="0" cy="0"/>
          <a:chOff x="0" y="0"/>
          <a:chExt cx="0" cy="0"/>
        </a:xfrm>
      </p:grpSpPr>
      <p:pic>
        <p:nvPicPr>
          <p:cNvPr id="400" name="Google Shape;400;p26"/>
          <p:cNvPicPr preferRelativeResize="0"/>
          <p:nvPr/>
        </p:nvPicPr>
        <p:blipFill rotWithShape="1">
          <a:blip r:embed="rId2">
            <a:alphaModFix amt="69000"/>
          </a:blip>
          <a:srcRect/>
          <a:stretch/>
        </p:blipFill>
        <p:spPr>
          <a:xfrm>
            <a:off x="0" y="0"/>
            <a:ext cx="9144000" cy="5143522"/>
          </a:xfrm>
          <a:prstGeom prst="rect">
            <a:avLst/>
          </a:prstGeom>
          <a:noFill/>
          <a:ln>
            <a:noFill/>
          </a:ln>
        </p:spPr>
      </p:pic>
      <p:sp>
        <p:nvSpPr>
          <p:cNvPr id="401" name="Google Shape;401;p2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atin typeface="Arial" panose="020B0604020202020204" pitchFamily="34" charset="0"/>
                <a:cs typeface="Arial" panose="020B0604020202020204" pitchFamily="34"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417" name="Google Shape;417;p26"/>
          <p:cNvGrpSpPr/>
          <p:nvPr/>
        </p:nvGrpSpPr>
        <p:grpSpPr>
          <a:xfrm flipH="1">
            <a:off x="-5250" y="148063"/>
            <a:ext cx="9154500" cy="5000675"/>
            <a:chOff x="-5250" y="148063"/>
            <a:chExt cx="9154500" cy="5000675"/>
          </a:xfrm>
        </p:grpSpPr>
        <p:cxnSp>
          <p:nvCxnSpPr>
            <p:cNvPr id="418" name="Google Shape;418;p26"/>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419" name="Google Shape;419;p26"/>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420" name="Google Shape;420;p26"/>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421" name="Google Shape;421;p26"/>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422" name="Google Shape;422;p26"/>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Tree>
  </p:cSld>
  <p:clrMapOvr>
    <a:masterClrMapping/>
  </p:clrMapOvr>
  <p:transition spd="med">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91"/>
        <p:cNvGrpSpPr/>
        <p:nvPr/>
      </p:nvGrpSpPr>
      <p:grpSpPr>
        <a:xfrm>
          <a:off x="0" y="0"/>
          <a:ext cx="0" cy="0"/>
          <a:chOff x="0" y="0"/>
          <a:chExt cx="0" cy="0"/>
        </a:xfrm>
      </p:grpSpPr>
      <p:pic>
        <p:nvPicPr>
          <p:cNvPr id="492" name="Google Shape;492;p32"/>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493" name="Google Shape;493;p32"/>
          <p:cNvGrpSpPr/>
          <p:nvPr/>
        </p:nvGrpSpPr>
        <p:grpSpPr>
          <a:xfrm>
            <a:off x="8511474" y="3598200"/>
            <a:ext cx="592832" cy="1545496"/>
            <a:chOff x="2090350" y="2239265"/>
            <a:chExt cx="905501" cy="2360616"/>
          </a:xfrm>
        </p:grpSpPr>
        <p:sp>
          <p:nvSpPr>
            <p:cNvPr id="494" name="Google Shape;494;p32"/>
            <p:cNvSpPr/>
            <p:nvPr/>
          </p:nvSpPr>
          <p:spPr>
            <a:xfrm flipH="1">
              <a:off x="2712180" y="2613372"/>
              <a:ext cx="283672" cy="198646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2"/>
            <p:cNvSpPr/>
            <p:nvPr/>
          </p:nvSpPr>
          <p:spPr>
            <a:xfrm flipH="1">
              <a:off x="2090350" y="2239265"/>
              <a:ext cx="337102" cy="2360616"/>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flipH="1">
              <a:off x="2378953" y="2297047"/>
              <a:ext cx="350052" cy="379826"/>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dk1"/>
              </a:solidFill>
              <a:prstDash val="solid"/>
              <a:round/>
              <a:headEnd type="none" w="med" len="med"/>
              <a:tailEnd type="none" w="med" len="med"/>
            </a:ln>
          </p:spPr>
        </p:sp>
        <p:sp>
          <p:nvSpPr>
            <p:cNvPr id="497" name="Google Shape;497;p32"/>
            <p:cNvSpPr/>
            <p:nvPr/>
          </p:nvSpPr>
          <p:spPr>
            <a:xfrm flipH="1">
              <a:off x="2371680" y="2464308"/>
              <a:ext cx="364950" cy="3649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dk1"/>
              </a:solidFill>
              <a:prstDash val="solid"/>
              <a:round/>
              <a:headEnd type="none" w="med" len="med"/>
              <a:tailEnd type="none" w="med" len="med"/>
            </a:ln>
          </p:spPr>
        </p:sp>
        <p:sp>
          <p:nvSpPr>
            <p:cNvPr id="498" name="Google Shape;498;p32"/>
            <p:cNvSpPr/>
            <p:nvPr/>
          </p:nvSpPr>
          <p:spPr>
            <a:xfrm flipH="1">
              <a:off x="2385676" y="2832756"/>
              <a:ext cx="350104" cy="284644"/>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dk1"/>
              </a:solidFill>
              <a:prstDash val="solid"/>
              <a:round/>
              <a:headEnd type="none" w="med" len="med"/>
              <a:tailEnd type="none" w="med" len="med"/>
            </a:ln>
          </p:spPr>
        </p:sp>
      </p:grpSp>
      <p:grpSp>
        <p:nvGrpSpPr>
          <p:cNvPr id="499" name="Google Shape;499;p32"/>
          <p:cNvGrpSpPr/>
          <p:nvPr/>
        </p:nvGrpSpPr>
        <p:grpSpPr>
          <a:xfrm flipH="1">
            <a:off x="-5250" y="148063"/>
            <a:ext cx="9154500" cy="5000675"/>
            <a:chOff x="-5250" y="148063"/>
            <a:chExt cx="9154500" cy="5000675"/>
          </a:xfrm>
        </p:grpSpPr>
        <p:cxnSp>
          <p:nvCxnSpPr>
            <p:cNvPr id="500" name="Google Shape;500;p32"/>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501" name="Google Shape;501;p32"/>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502" name="Google Shape;502;p32"/>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503" name="Google Shape;503;p32"/>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504" name="Google Shape;504;p32"/>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Tree>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05"/>
        <p:cNvGrpSpPr/>
        <p:nvPr/>
      </p:nvGrpSpPr>
      <p:grpSpPr>
        <a:xfrm>
          <a:off x="0" y="0"/>
          <a:ext cx="0" cy="0"/>
          <a:chOff x="0" y="0"/>
          <a:chExt cx="0" cy="0"/>
        </a:xfrm>
      </p:grpSpPr>
      <p:pic>
        <p:nvPicPr>
          <p:cNvPr id="506" name="Google Shape;506;p33"/>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507" name="Google Shape;507;p33"/>
          <p:cNvGrpSpPr/>
          <p:nvPr/>
        </p:nvGrpSpPr>
        <p:grpSpPr>
          <a:xfrm>
            <a:off x="55050" y="2328334"/>
            <a:ext cx="3289439" cy="2280112"/>
            <a:chOff x="55050" y="2328334"/>
            <a:chExt cx="3289439" cy="2280112"/>
          </a:xfrm>
        </p:grpSpPr>
        <p:sp>
          <p:nvSpPr>
            <p:cNvPr id="508" name="Google Shape;508;p33"/>
            <p:cNvSpPr/>
            <p:nvPr/>
          </p:nvSpPr>
          <p:spPr>
            <a:xfrm>
              <a:off x="694525" y="3707625"/>
              <a:ext cx="376250" cy="196475"/>
            </a:xfrm>
            <a:custGeom>
              <a:avLst/>
              <a:gdLst/>
              <a:ahLst/>
              <a:cxnLst/>
              <a:rect l="l" t="t" r="r" b="b"/>
              <a:pathLst>
                <a:path w="15050" h="7859" extrusionOk="0">
                  <a:moveTo>
                    <a:pt x="0" y="0"/>
                  </a:moveTo>
                  <a:cubicBezTo>
                    <a:pt x="1642" y="2874"/>
                    <a:pt x="3353" y="6433"/>
                    <a:pt x="6477" y="7525"/>
                  </a:cubicBezTo>
                  <a:cubicBezTo>
                    <a:pt x="9285" y="8507"/>
                    <a:pt x="12947" y="7151"/>
                    <a:pt x="15050" y="5048"/>
                  </a:cubicBezTo>
                </a:path>
              </a:pathLst>
            </a:custGeom>
            <a:noFill/>
            <a:ln w="9525" cap="flat" cmpd="sng">
              <a:solidFill>
                <a:schemeClr val="dk1"/>
              </a:solidFill>
              <a:prstDash val="solid"/>
              <a:round/>
              <a:headEnd type="none" w="med" len="med"/>
              <a:tailEnd type="none" w="med" len="med"/>
            </a:ln>
          </p:spPr>
        </p:sp>
        <p:sp>
          <p:nvSpPr>
            <p:cNvPr id="509" name="Google Shape;509;p33"/>
            <p:cNvSpPr/>
            <p:nvPr/>
          </p:nvSpPr>
          <p:spPr>
            <a:xfrm>
              <a:off x="695331" y="3536150"/>
              <a:ext cx="381000" cy="273050"/>
            </a:xfrm>
            <a:custGeom>
              <a:avLst/>
              <a:gdLst/>
              <a:ahLst/>
              <a:cxnLst/>
              <a:rect l="l" t="t" r="r" b="b"/>
              <a:pathLst>
                <a:path w="15240" h="10922" extrusionOk="0">
                  <a:moveTo>
                    <a:pt x="0" y="0"/>
                  </a:moveTo>
                  <a:cubicBezTo>
                    <a:pt x="745" y="5978"/>
                    <a:pt x="10976" y="13972"/>
                    <a:pt x="15240" y="9716"/>
                  </a:cubicBezTo>
                </a:path>
              </a:pathLst>
            </a:custGeom>
            <a:noFill/>
            <a:ln w="9525" cap="flat" cmpd="sng">
              <a:solidFill>
                <a:schemeClr val="dk1"/>
              </a:solidFill>
              <a:prstDash val="solid"/>
              <a:round/>
              <a:headEnd type="none" w="med" len="med"/>
              <a:tailEnd type="none" w="med" len="med"/>
            </a:ln>
          </p:spPr>
        </p:sp>
        <p:sp>
          <p:nvSpPr>
            <p:cNvPr id="510" name="Google Shape;510;p33"/>
            <p:cNvSpPr/>
            <p:nvPr/>
          </p:nvSpPr>
          <p:spPr>
            <a:xfrm>
              <a:off x="1835998" y="2721509"/>
              <a:ext cx="141787" cy="1874540"/>
            </a:xfrm>
            <a:custGeom>
              <a:avLst/>
              <a:gdLst/>
              <a:ahLst/>
              <a:cxnLst/>
              <a:rect l="l" t="t" r="r" b="b"/>
              <a:pathLst>
                <a:path w="164" h="2156" extrusionOk="0">
                  <a:moveTo>
                    <a:pt x="164" y="2156"/>
                  </a:moveTo>
                  <a:lnTo>
                    <a:pt x="0" y="2156"/>
                  </a:lnTo>
                  <a:lnTo>
                    <a:pt x="61" y="0"/>
                  </a:lnTo>
                  <a:lnTo>
                    <a:pt x="106" y="0"/>
                  </a:lnTo>
                  <a:lnTo>
                    <a:pt x="164" y="2156"/>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1" name="Google Shape;511;p33"/>
            <p:cNvSpPr/>
            <p:nvPr/>
          </p:nvSpPr>
          <p:spPr>
            <a:xfrm>
              <a:off x="1909936" y="2606688"/>
              <a:ext cx="544531" cy="189629"/>
            </a:xfrm>
            <a:custGeom>
              <a:avLst/>
              <a:gdLst/>
              <a:ahLst/>
              <a:cxnLst/>
              <a:rect l="l" t="t" r="r" b="b"/>
              <a:pathLst>
                <a:path w="627" h="219" extrusionOk="0">
                  <a:moveTo>
                    <a:pt x="169" y="219"/>
                  </a:moveTo>
                  <a:lnTo>
                    <a:pt x="10" y="182"/>
                  </a:lnTo>
                  <a:lnTo>
                    <a:pt x="0" y="135"/>
                  </a:lnTo>
                  <a:lnTo>
                    <a:pt x="622" y="0"/>
                  </a:lnTo>
                  <a:lnTo>
                    <a:pt x="627" y="26"/>
                  </a:lnTo>
                  <a:lnTo>
                    <a:pt x="532" y="66"/>
                  </a:lnTo>
                  <a:lnTo>
                    <a:pt x="169" y="219"/>
                  </a:lnTo>
                  <a:close/>
                </a:path>
              </a:pathLst>
            </a:custGeom>
            <a:solidFill>
              <a:schemeClr val="accent2"/>
            </a:solidFill>
            <a:ln>
              <a:noFill/>
            </a:ln>
          </p:spPr>
          <p:txBody>
            <a:bodyPr spcFirstLastPara="1" wrap="square" lIns="90000" tIns="33825" rIns="90000" bIns="338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2" name="Google Shape;512;p33"/>
            <p:cNvSpPr/>
            <p:nvPr/>
          </p:nvSpPr>
          <p:spPr>
            <a:xfrm>
              <a:off x="2365744" y="2606688"/>
              <a:ext cx="88726" cy="56541"/>
            </a:xfrm>
            <a:custGeom>
              <a:avLst/>
              <a:gdLst/>
              <a:ahLst/>
              <a:cxnLst/>
              <a:rect l="l" t="t" r="r" b="b"/>
              <a:pathLst>
                <a:path w="103" h="66" extrusionOk="0">
                  <a:moveTo>
                    <a:pt x="8" y="66"/>
                  </a:moveTo>
                  <a:lnTo>
                    <a:pt x="0" y="24"/>
                  </a:lnTo>
                  <a:lnTo>
                    <a:pt x="98" y="0"/>
                  </a:lnTo>
                  <a:lnTo>
                    <a:pt x="103" y="26"/>
                  </a:lnTo>
                  <a:lnTo>
                    <a:pt x="8" y="66"/>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3" name="Google Shape;513;p33"/>
            <p:cNvSpPr/>
            <p:nvPr/>
          </p:nvSpPr>
          <p:spPr>
            <a:xfrm>
              <a:off x="1515889" y="2328334"/>
              <a:ext cx="401877" cy="421882"/>
            </a:xfrm>
            <a:custGeom>
              <a:avLst/>
              <a:gdLst/>
              <a:ahLst/>
              <a:cxnLst/>
              <a:rect l="l" t="t" r="r" b="b"/>
              <a:pathLst>
                <a:path w="463" h="486" extrusionOk="0">
                  <a:moveTo>
                    <a:pt x="416" y="299"/>
                  </a:moveTo>
                  <a:lnTo>
                    <a:pt x="463" y="455"/>
                  </a:lnTo>
                  <a:lnTo>
                    <a:pt x="426" y="486"/>
                  </a:lnTo>
                  <a:lnTo>
                    <a:pt x="0" y="15"/>
                  </a:lnTo>
                  <a:lnTo>
                    <a:pt x="19" y="0"/>
                  </a:lnTo>
                  <a:lnTo>
                    <a:pt x="101" y="60"/>
                  </a:lnTo>
                  <a:lnTo>
                    <a:pt x="416" y="29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4" name="Google Shape;514;p33"/>
            <p:cNvSpPr/>
            <p:nvPr/>
          </p:nvSpPr>
          <p:spPr>
            <a:xfrm>
              <a:off x="1515889" y="2328334"/>
              <a:ext cx="86986" cy="79157"/>
            </a:xfrm>
            <a:custGeom>
              <a:avLst/>
              <a:gdLst/>
              <a:ahLst/>
              <a:cxnLst/>
              <a:rect l="l" t="t" r="r" b="b"/>
              <a:pathLst>
                <a:path w="101" h="92" extrusionOk="0">
                  <a:moveTo>
                    <a:pt x="101" y="60"/>
                  </a:moveTo>
                  <a:lnTo>
                    <a:pt x="69" y="92"/>
                  </a:lnTo>
                  <a:lnTo>
                    <a:pt x="0" y="15"/>
                  </a:lnTo>
                  <a:lnTo>
                    <a:pt x="19" y="0"/>
                  </a:lnTo>
                  <a:lnTo>
                    <a:pt x="101" y="60"/>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5" name="Google Shape;515;p33"/>
            <p:cNvSpPr/>
            <p:nvPr/>
          </p:nvSpPr>
          <p:spPr>
            <a:xfrm>
              <a:off x="1732485" y="2744126"/>
              <a:ext cx="190499" cy="540181"/>
            </a:xfrm>
            <a:custGeom>
              <a:avLst/>
              <a:gdLst/>
              <a:ahLst/>
              <a:cxnLst/>
              <a:rect l="l" t="t" r="r" b="b"/>
              <a:pathLst>
                <a:path w="220" h="622" extrusionOk="0">
                  <a:moveTo>
                    <a:pt x="64" y="120"/>
                  </a:moveTo>
                  <a:lnTo>
                    <a:pt x="175" y="0"/>
                  </a:lnTo>
                  <a:lnTo>
                    <a:pt x="220" y="16"/>
                  </a:lnTo>
                  <a:lnTo>
                    <a:pt x="24" y="622"/>
                  </a:lnTo>
                  <a:lnTo>
                    <a:pt x="0" y="614"/>
                  </a:lnTo>
                  <a:lnTo>
                    <a:pt x="13" y="511"/>
                  </a:lnTo>
                  <a:lnTo>
                    <a:pt x="64" y="12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6" name="Google Shape;516;p33"/>
            <p:cNvSpPr/>
            <p:nvPr/>
          </p:nvSpPr>
          <p:spPr>
            <a:xfrm>
              <a:off x="1732485" y="3188623"/>
              <a:ext cx="47842" cy="95684"/>
            </a:xfrm>
            <a:custGeom>
              <a:avLst/>
              <a:gdLst/>
              <a:ahLst/>
              <a:cxnLst/>
              <a:rect l="l" t="t" r="r" b="b"/>
              <a:pathLst>
                <a:path w="56" h="111" extrusionOk="0">
                  <a:moveTo>
                    <a:pt x="13" y="0"/>
                  </a:moveTo>
                  <a:lnTo>
                    <a:pt x="56" y="13"/>
                  </a:lnTo>
                  <a:lnTo>
                    <a:pt x="24" y="111"/>
                  </a:lnTo>
                  <a:lnTo>
                    <a:pt x="0" y="103"/>
                  </a:lnTo>
                  <a:lnTo>
                    <a:pt x="13" y="0"/>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7" name="Google Shape;517;p33"/>
            <p:cNvSpPr/>
            <p:nvPr/>
          </p:nvSpPr>
          <p:spPr>
            <a:xfrm>
              <a:off x="1870793" y="2707592"/>
              <a:ext cx="72199" cy="73068"/>
            </a:xfrm>
            <a:custGeom>
              <a:avLst/>
              <a:gdLst/>
              <a:ahLst/>
              <a:cxnLst/>
              <a:rect l="l" t="t" r="r" b="b"/>
              <a:pathLst>
                <a:path w="84" h="85" extrusionOk="0">
                  <a:moveTo>
                    <a:pt x="84" y="42"/>
                  </a:moveTo>
                  <a:cubicBezTo>
                    <a:pt x="84" y="50"/>
                    <a:pt x="83" y="58"/>
                    <a:pt x="79" y="64"/>
                  </a:cubicBezTo>
                  <a:cubicBezTo>
                    <a:pt x="75" y="71"/>
                    <a:pt x="69" y="75"/>
                    <a:pt x="63" y="79"/>
                  </a:cubicBezTo>
                  <a:cubicBezTo>
                    <a:pt x="56" y="83"/>
                    <a:pt x="49" y="85"/>
                    <a:pt x="42" y="85"/>
                  </a:cubicBezTo>
                  <a:cubicBezTo>
                    <a:pt x="34" y="85"/>
                    <a:pt x="27" y="83"/>
                    <a:pt x="21" y="79"/>
                  </a:cubicBezTo>
                  <a:cubicBezTo>
                    <a:pt x="15" y="75"/>
                    <a:pt x="8" y="71"/>
                    <a:pt x="5" y="64"/>
                  </a:cubicBezTo>
                  <a:cubicBezTo>
                    <a:pt x="1" y="58"/>
                    <a:pt x="0" y="50"/>
                    <a:pt x="0" y="42"/>
                  </a:cubicBezTo>
                  <a:cubicBezTo>
                    <a:pt x="0" y="35"/>
                    <a:pt x="2" y="28"/>
                    <a:pt x="5" y="21"/>
                  </a:cubicBezTo>
                  <a:cubicBezTo>
                    <a:pt x="9" y="15"/>
                    <a:pt x="15" y="10"/>
                    <a:pt x="21" y="6"/>
                  </a:cubicBezTo>
                  <a:cubicBezTo>
                    <a:pt x="27" y="2"/>
                    <a:pt x="35" y="0"/>
                    <a:pt x="42" y="0"/>
                  </a:cubicBezTo>
                  <a:cubicBezTo>
                    <a:pt x="50" y="0"/>
                    <a:pt x="56" y="2"/>
                    <a:pt x="63" y="6"/>
                  </a:cubicBezTo>
                  <a:cubicBezTo>
                    <a:pt x="69" y="10"/>
                    <a:pt x="75" y="15"/>
                    <a:pt x="79" y="21"/>
                  </a:cubicBezTo>
                  <a:cubicBezTo>
                    <a:pt x="83" y="28"/>
                    <a:pt x="84" y="35"/>
                    <a:pt x="84" y="42"/>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8" name="Google Shape;518;p33"/>
            <p:cNvSpPr/>
            <p:nvPr/>
          </p:nvSpPr>
          <p:spPr>
            <a:xfrm>
              <a:off x="2245703" y="3179925"/>
              <a:ext cx="105253" cy="1416130"/>
            </a:xfrm>
            <a:custGeom>
              <a:avLst/>
              <a:gdLst/>
              <a:ahLst/>
              <a:cxnLst/>
              <a:rect l="l" t="t" r="r" b="b"/>
              <a:pathLst>
                <a:path w="122" h="1629" extrusionOk="0">
                  <a:moveTo>
                    <a:pt x="122" y="1629"/>
                  </a:moveTo>
                  <a:lnTo>
                    <a:pt x="0" y="1629"/>
                  </a:lnTo>
                  <a:lnTo>
                    <a:pt x="45" y="0"/>
                  </a:lnTo>
                  <a:lnTo>
                    <a:pt x="77" y="0"/>
                  </a:lnTo>
                  <a:lnTo>
                    <a:pt x="122" y="1629"/>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9" name="Google Shape;519;p33"/>
            <p:cNvSpPr/>
            <p:nvPr/>
          </p:nvSpPr>
          <p:spPr>
            <a:xfrm>
              <a:off x="2287456" y="2802406"/>
              <a:ext cx="155705" cy="392305"/>
            </a:xfrm>
            <a:custGeom>
              <a:avLst/>
              <a:gdLst/>
              <a:ahLst/>
              <a:cxnLst/>
              <a:rect l="l" t="t" r="r" b="b"/>
              <a:pathLst>
                <a:path w="180" h="452" extrusionOk="0">
                  <a:moveTo>
                    <a:pt x="119" y="367"/>
                  </a:moveTo>
                  <a:lnTo>
                    <a:pt x="31" y="452"/>
                  </a:lnTo>
                  <a:lnTo>
                    <a:pt x="0" y="441"/>
                  </a:lnTo>
                  <a:lnTo>
                    <a:pt x="161" y="0"/>
                  </a:lnTo>
                  <a:lnTo>
                    <a:pt x="180" y="5"/>
                  </a:lnTo>
                  <a:lnTo>
                    <a:pt x="166" y="82"/>
                  </a:lnTo>
                  <a:lnTo>
                    <a:pt x="119" y="36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0" name="Google Shape;520;p33"/>
            <p:cNvSpPr/>
            <p:nvPr/>
          </p:nvSpPr>
          <p:spPr>
            <a:xfrm>
              <a:off x="2404887" y="2802406"/>
              <a:ext cx="38274" cy="70459"/>
            </a:xfrm>
            <a:custGeom>
              <a:avLst/>
              <a:gdLst/>
              <a:ahLst/>
              <a:cxnLst/>
              <a:rect l="l" t="t" r="r" b="b"/>
              <a:pathLst>
                <a:path w="45" h="82" extrusionOk="0">
                  <a:moveTo>
                    <a:pt x="31" y="82"/>
                  </a:moveTo>
                  <a:lnTo>
                    <a:pt x="0" y="68"/>
                  </a:lnTo>
                  <a:lnTo>
                    <a:pt x="26" y="0"/>
                  </a:lnTo>
                  <a:lnTo>
                    <a:pt x="45" y="5"/>
                  </a:lnTo>
                  <a:lnTo>
                    <a:pt x="31" y="82"/>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1" name="Google Shape;521;p33"/>
            <p:cNvSpPr/>
            <p:nvPr/>
          </p:nvSpPr>
          <p:spPr>
            <a:xfrm>
              <a:off x="1889060" y="3153829"/>
              <a:ext cx="406225" cy="128739"/>
            </a:xfrm>
            <a:custGeom>
              <a:avLst/>
              <a:gdLst/>
              <a:ahLst/>
              <a:cxnLst/>
              <a:rect l="l" t="t" r="r" b="b"/>
              <a:pathLst>
                <a:path w="468" h="149" extrusionOk="0">
                  <a:moveTo>
                    <a:pt x="344" y="0"/>
                  </a:moveTo>
                  <a:lnTo>
                    <a:pt x="460" y="32"/>
                  </a:lnTo>
                  <a:lnTo>
                    <a:pt x="468" y="67"/>
                  </a:lnTo>
                  <a:lnTo>
                    <a:pt x="3" y="149"/>
                  </a:lnTo>
                  <a:lnTo>
                    <a:pt x="0" y="130"/>
                  </a:lnTo>
                  <a:lnTo>
                    <a:pt x="71" y="104"/>
                  </a:lnTo>
                  <a:lnTo>
                    <a:pt x="344" y="0"/>
                  </a:lnTo>
                  <a:close/>
                </a:path>
              </a:pathLst>
            </a:custGeom>
            <a:solidFill>
              <a:schemeClr val="accent2"/>
            </a:solidFill>
            <a:ln>
              <a:noFill/>
            </a:ln>
          </p:spPr>
          <p:txBody>
            <a:bodyPr spcFirstLastPara="1" wrap="square" lIns="90000" tIns="8625" rIns="90000" bIns="8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2" name="Google Shape;522;p33"/>
            <p:cNvSpPr/>
            <p:nvPr/>
          </p:nvSpPr>
          <p:spPr>
            <a:xfrm>
              <a:off x="1889060" y="3244294"/>
              <a:ext cx="66110" cy="38274"/>
            </a:xfrm>
            <a:custGeom>
              <a:avLst/>
              <a:gdLst/>
              <a:ahLst/>
              <a:cxnLst/>
              <a:rect l="l" t="t" r="r" b="b"/>
              <a:pathLst>
                <a:path w="77" h="45" extrusionOk="0">
                  <a:moveTo>
                    <a:pt x="71" y="0"/>
                  </a:moveTo>
                  <a:lnTo>
                    <a:pt x="77" y="31"/>
                  </a:lnTo>
                  <a:lnTo>
                    <a:pt x="3" y="45"/>
                  </a:lnTo>
                  <a:lnTo>
                    <a:pt x="0" y="26"/>
                  </a:lnTo>
                  <a:lnTo>
                    <a:pt x="71" y="0"/>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3" name="Google Shape;523;p33"/>
            <p:cNvSpPr/>
            <p:nvPr/>
          </p:nvSpPr>
          <p:spPr>
            <a:xfrm>
              <a:off x="2289196" y="3191233"/>
              <a:ext cx="287055" cy="323588"/>
            </a:xfrm>
            <a:custGeom>
              <a:avLst/>
              <a:gdLst/>
              <a:ahLst/>
              <a:cxnLst/>
              <a:rect l="l" t="t" r="r" b="b"/>
              <a:pathLst>
                <a:path w="331" h="373" extrusionOk="0">
                  <a:moveTo>
                    <a:pt x="32" y="140"/>
                  </a:moveTo>
                  <a:lnTo>
                    <a:pt x="0" y="24"/>
                  </a:lnTo>
                  <a:lnTo>
                    <a:pt x="27" y="0"/>
                  </a:lnTo>
                  <a:lnTo>
                    <a:pt x="331" y="362"/>
                  </a:lnTo>
                  <a:lnTo>
                    <a:pt x="315" y="373"/>
                  </a:lnTo>
                  <a:lnTo>
                    <a:pt x="257" y="325"/>
                  </a:lnTo>
                  <a:lnTo>
                    <a:pt x="32" y="14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4" name="Google Shape;524;p33"/>
            <p:cNvSpPr/>
            <p:nvPr/>
          </p:nvSpPr>
          <p:spPr>
            <a:xfrm>
              <a:off x="2512750" y="3455670"/>
              <a:ext cx="63500" cy="59150"/>
            </a:xfrm>
            <a:custGeom>
              <a:avLst/>
              <a:gdLst/>
              <a:ahLst/>
              <a:cxnLst/>
              <a:rect l="l" t="t" r="r" b="b"/>
              <a:pathLst>
                <a:path w="74" h="69" extrusionOk="0">
                  <a:moveTo>
                    <a:pt x="0" y="21"/>
                  </a:moveTo>
                  <a:lnTo>
                    <a:pt x="24" y="0"/>
                  </a:lnTo>
                  <a:lnTo>
                    <a:pt x="74" y="58"/>
                  </a:lnTo>
                  <a:lnTo>
                    <a:pt x="58" y="69"/>
                  </a:lnTo>
                  <a:lnTo>
                    <a:pt x="0" y="21"/>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5" name="Google Shape;525;p33"/>
            <p:cNvSpPr/>
            <p:nvPr/>
          </p:nvSpPr>
          <p:spPr>
            <a:xfrm>
              <a:off x="2271799" y="3169487"/>
              <a:ext cx="52192" cy="52191"/>
            </a:xfrm>
            <a:custGeom>
              <a:avLst/>
              <a:gdLst/>
              <a:ahLst/>
              <a:cxnLst/>
              <a:rect l="l" t="t" r="r" b="b"/>
              <a:pathLst>
                <a:path w="61" h="61" extrusionOk="0">
                  <a:moveTo>
                    <a:pt x="60" y="41"/>
                  </a:moveTo>
                  <a:cubicBezTo>
                    <a:pt x="55" y="56"/>
                    <a:pt x="36" y="64"/>
                    <a:pt x="20" y="59"/>
                  </a:cubicBezTo>
                  <a:cubicBezTo>
                    <a:pt x="4" y="54"/>
                    <a:pt x="-3" y="35"/>
                    <a:pt x="2" y="19"/>
                  </a:cubicBezTo>
                  <a:cubicBezTo>
                    <a:pt x="7" y="4"/>
                    <a:pt x="26" y="-4"/>
                    <a:pt x="41" y="1"/>
                  </a:cubicBezTo>
                  <a:cubicBezTo>
                    <a:pt x="57" y="9"/>
                    <a:pt x="65" y="25"/>
                    <a:pt x="60" y="41"/>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6" name="Google Shape;526;p33"/>
            <p:cNvSpPr/>
            <p:nvPr/>
          </p:nvSpPr>
          <p:spPr>
            <a:xfrm>
              <a:off x="1103826" y="3150841"/>
              <a:ext cx="556813" cy="354823"/>
            </a:xfrm>
            <a:custGeom>
              <a:avLst/>
              <a:gdLst/>
              <a:ahLst/>
              <a:cxnLst/>
              <a:rect l="l" t="t" r="r" b="b"/>
              <a:pathLst>
                <a:path w="1349" h="860" extrusionOk="0">
                  <a:moveTo>
                    <a:pt x="1108" y="469"/>
                  </a:moveTo>
                  <a:cubicBezTo>
                    <a:pt x="1090" y="503"/>
                    <a:pt x="1056" y="527"/>
                    <a:pt x="1019" y="535"/>
                  </a:cubicBezTo>
                  <a:cubicBezTo>
                    <a:pt x="981" y="543"/>
                    <a:pt x="939" y="532"/>
                    <a:pt x="910" y="508"/>
                  </a:cubicBezTo>
                  <a:cubicBezTo>
                    <a:pt x="878" y="567"/>
                    <a:pt x="815" y="606"/>
                    <a:pt x="751" y="614"/>
                  </a:cubicBezTo>
                  <a:cubicBezTo>
                    <a:pt x="685" y="622"/>
                    <a:pt x="622" y="596"/>
                    <a:pt x="577" y="548"/>
                  </a:cubicBezTo>
                  <a:cubicBezTo>
                    <a:pt x="558" y="574"/>
                    <a:pt x="526" y="588"/>
                    <a:pt x="495" y="588"/>
                  </a:cubicBezTo>
                  <a:cubicBezTo>
                    <a:pt x="463" y="588"/>
                    <a:pt x="431" y="572"/>
                    <a:pt x="413" y="545"/>
                  </a:cubicBezTo>
                  <a:cubicBezTo>
                    <a:pt x="405" y="588"/>
                    <a:pt x="368" y="625"/>
                    <a:pt x="325" y="630"/>
                  </a:cubicBezTo>
                  <a:cubicBezTo>
                    <a:pt x="333" y="651"/>
                    <a:pt x="331" y="676"/>
                    <a:pt x="320" y="694"/>
                  </a:cubicBezTo>
                  <a:cubicBezTo>
                    <a:pt x="309" y="713"/>
                    <a:pt x="286" y="723"/>
                    <a:pt x="265" y="723"/>
                  </a:cubicBezTo>
                  <a:cubicBezTo>
                    <a:pt x="280" y="741"/>
                    <a:pt x="286" y="768"/>
                    <a:pt x="280" y="791"/>
                  </a:cubicBezTo>
                  <a:cubicBezTo>
                    <a:pt x="275" y="815"/>
                    <a:pt x="262" y="836"/>
                    <a:pt x="241" y="847"/>
                  </a:cubicBezTo>
                  <a:cubicBezTo>
                    <a:pt x="220" y="858"/>
                    <a:pt x="198" y="860"/>
                    <a:pt x="175" y="860"/>
                  </a:cubicBezTo>
                  <a:cubicBezTo>
                    <a:pt x="153" y="860"/>
                    <a:pt x="132" y="855"/>
                    <a:pt x="114" y="844"/>
                  </a:cubicBezTo>
                  <a:cubicBezTo>
                    <a:pt x="95" y="831"/>
                    <a:pt x="85" y="807"/>
                    <a:pt x="82" y="786"/>
                  </a:cubicBezTo>
                  <a:cubicBezTo>
                    <a:pt x="79" y="762"/>
                    <a:pt x="87" y="738"/>
                    <a:pt x="98" y="720"/>
                  </a:cubicBezTo>
                  <a:cubicBezTo>
                    <a:pt x="74" y="725"/>
                    <a:pt x="50" y="715"/>
                    <a:pt x="34" y="694"/>
                  </a:cubicBezTo>
                  <a:cubicBezTo>
                    <a:pt x="21" y="672"/>
                    <a:pt x="21" y="646"/>
                    <a:pt x="37" y="625"/>
                  </a:cubicBezTo>
                  <a:cubicBezTo>
                    <a:pt x="5" y="585"/>
                    <a:pt x="-8" y="529"/>
                    <a:pt x="5" y="479"/>
                  </a:cubicBezTo>
                  <a:cubicBezTo>
                    <a:pt x="18" y="429"/>
                    <a:pt x="56" y="387"/>
                    <a:pt x="103" y="368"/>
                  </a:cubicBezTo>
                  <a:cubicBezTo>
                    <a:pt x="90" y="297"/>
                    <a:pt x="119" y="220"/>
                    <a:pt x="177" y="178"/>
                  </a:cubicBezTo>
                  <a:cubicBezTo>
                    <a:pt x="235" y="135"/>
                    <a:pt x="317" y="130"/>
                    <a:pt x="381" y="167"/>
                  </a:cubicBezTo>
                  <a:cubicBezTo>
                    <a:pt x="389" y="141"/>
                    <a:pt x="415" y="119"/>
                    <a:pt x="442" y="111"/>
                  </a:cubicBezTo>
                  <a:cubicBezTo>
                    <a:pt x="468" y="104"/>
                    <a:pt x="497" y="111"/>
                    <a:pt x="518" y="133"/>
                  </a:cubicBezTo>
                  <a:cubicBezTo>
                    <a:pt x="566" y="64"/>
                    <a:pt x="640" y="16"/>
                    <a:pt x="722" y="3"/>
                  </a:cubicBezTo>
                  <a:cubicBezTo>
                    <a:pt x="804" y="-10"/>
                    <a:pt x="892" y="11"/>
                    <a:pt x="960" y="59"/>
                  </a:cubicBezTo>
                  <a:cubicBezTo>
                    <a:pt x="987" y="40"/>
                    <a:pt x="1029" y="43"/>
                    <a:pt x="1058" y="51"/>
                  </a:cubicBezTo>
                  <a:cubicBezTo>
                    <a:pt x="1087" y="59"/>
                    <a:pt x="1114" y="80"/>
                    <a:pt x="1127" y="109"/>
                  </a:cubicBezTo>
                  <a:cubicBezTo>
                    <a:pt x="1143" y="101"/>
                    <a:pt x="1161" y="104"/>
                    <a:pt x="1175" y="117"/>
                  </a:cubicBezTo>
                  <a:cubicBezTo>
                    <a:pt x="1188" y="130"/>
                    <a:pt x="1188" y="148"/>
                    <a:pt x="1180" y="164"/>
                  </a:cubicBezTo>
                  <a:cubicBezTo>
                    <a:pt x="1209" y="162"/>
                    <a:pt x="1243" y="175"/>
                    <a:pt x="1262" y="199"/>
                  </a:cubicBezTo>
                  <a:cubicBezTo>
                    <a:pt x="1280" y="223"/>
                    <a:pt x="1286" y="254"/>
                    <a:pt x="1278" y="283"/>
                  </a:cubicBezTo>
                  <a:cubicBezTo>
                    <a:pt x="1304" y="281"/>
                    <a:pt x="1333" y="297"/>
                    <a:pt x="1344" y="320"/>
                  </a:cubicBezTo>
                  <a:cubicBezTo>
                    <a:pt x="1355" y="344"/>
                    <a:pt x="1347" y="376"/>
                    <a:pt x="1328" y="395"/>
                  </a:cubicBezTo>
                  <a:cubicBezTo>
                    <a:pt x="1307" y="413"/>
                    <a:pt x="1278" y="416"/>
                    <a:pt x="1254" y="402"/>
                  </a:cubicBezTo>
                  <a:cubicBezTo>
                    <a:pt x="1254" y="432"/>
                    <a:pt x="1238" y="463"/>
                    <a:pt x="1212" y="477"/>
                  </a:cubicBezTo>
                  <a:cubicBezTo>
                    <a:pt x="1177" y="492"/>
                    <a:pt x="1135" y="484"/>
                    <a:pt x="1108" y="469"/>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7" name="Google Shape;527;p33"/>
            <p:cNvSpPr/>
            <p:nvPr/>
          </p:nvSpPr>
          <p:spPr>
            <a:xfrm>
              <a:off x="1061693" y="3392484"/>
              <a:ext cx="30980" cy="32219"/>
            </a:xfrm>
            <a:custGeom>
              <a:avLst/>
              <a:gdLst/>
              <a:ahLst/>
              <a:cxnLst/>
              <a:rect l="l" t="t" r="r" b="b"/>
              <a:pathLst>
                <a:path w="76" h="79" extrusionOk="0">
                  <a:moveTo>
                    <a:pt x="38" y="0"/>
                  </a:moveTo>
                  <a:cubicBezTo>
                    <a:pt x="-12" y="0"/>
                    <a:pt x="-13" y="79"/>
                    <a:pt x="38" y="79"/>
                  </a:cubicBezTo>
                  <a:cubicBezTo>
                    <a:pt x="88" y="79"/>
                    <a:pt x="89" y="0"/>
                    <a:pt x="38" y="0"/>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8" name="Google Shape;528;p33"/>
            <p:cNvSpPr/>
            <p:nvPr/>
          </p:nvSpPr>
          <p:spPr>
            <a:xfrm>
              <a:off x="1070781" y="3355308"/>
              <a:ext cx="18175" cy="19414"/>
            </a:xfrm>
            <a:custGeom>
              <a:avLst/>
              <a:gdLst/>
              <a:ahLst/>
              <a:cxnLst/>
              <a:rect l="l" t="t" r="r" b="b"/>
              <a:pathLst>
                <a:path w="45" h="48" extrusionOk="0">
                  <a:moveTo>
                    <a:pt x="24" y="0"/>
                  </a:moveTo>
                  <a:cubicBezTo>
                    <a:pt x="-7" y="0"/>
                    <a:pt x="-7" y="48"/>
                    <a:pt x="24" y="48"/>
                  </a:cubicBezTo>
                  <a:cubicBezTo>
                    <a:pt x="53" y="48"/>
                    <a:pt x="53" y="0"/>
                    <a:pt x="24" y="0"/>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9" name="Google Shape;529;p33"/>
            <p:cNvSpPr/>
            <p:nvPr/>
          </p:nvSpPr>
          <p:spPr>
            <a:xfrm>
              <a:off x="1041453" y="3474684"/>
              <a:ext cx="273862" cy="51633"/>
            </a:xfrm>
            <a:custGeom>
              <a:avLst/>
              <a:gdLst/>
              <a:ahLst/>
              <a:cxnLst/>
              <a:rect l="l" t="t" r="r" b="b"/>
              <a:pathLst>
                <a:path w="664" h="126" extrusionOk="0">
                  <a:moveTo>
                    <a:pt x="664" y="126"/>
                  </a:moveTo>
                  <a:cubicBezTo>
                    <a:pt x="442" y="97"/>
                    <a:pt x="222" y="97"/>
                    <a:pt x="0" y="126"/>
                  </a:cubicBezTo>
                  <a:cubicBezTo>
                    <a:pt x="3" y="116"/>
                    <a:pt x="3" y="105"/>
                    <a:pt x="5" y="95"/>
                  </a:cubicBezTo>
                  <a:cubicBezTo>
                    <a:pt x="11" y="71"/>
                    <a:pt x="13" y="47"/>
                    <a:pt x="19" y="23"/>
                  </a:cubicBezTo>
                  <a:cubicBezTo>
                    <a:pt x="228" y="-8"/>
                    <a:pt x="439" y="-8"/>
                    <a:pt x="648" y="23"/>
                  </a:cubicBezTo>
                  <a:cubicBezTo>
                    <a:pt x="651" y="47"/>
                    <a:pt x="656" y="71"/>
                    <a:pt x="662" y="92"/>
                  </a:cubicBezTo>
                  <a:cubicBezTo>
                    <a:pt x="659" y="105"/>
                    <a:pt x="662" y="116"/>
                    <a:pt x="664" y="126"/>
                  </a:cubicBezTo>
                  <a:close/>
                </a:path>
              </a:pathLst>
            </a:custGeom>
            <a:solidFill>
              <a:schemeClr val="dk2"/>
            </a:solidFill>
            <a:ln>
              <a:noFill/>
            </a:ln>
          </p:spPr>
          <p:txBody>
            <a:bodyPr spcFirstLastPara="1" wrap="square" lIns="90000" tIns="350" rIns="90000" bIns="35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30" name="Google Shape;530;p33"/>
            <p:cNvSpPr/>
            <p:nvPr/>
          </p:nvSpPr>
          <p:spPr>
            <a:xfrm>
              <a:off x="670107" y="3493685"/>
              <a:ext cx="1016973" cy="1110315"/>
            </a:xfrm>
            <a:custGeom>
              <a:avLst/>
              <a:gdLst/>
              <a:ahLst/>
              <a:cxnLst/>
              <a:rect l="l" t="t" r="r" b="b"/>
              <a:pathLst>
                <a:path w="2463" h="2689" extrusionOk="0">
                  <a:moveTo>
                    <a:pt x="2463" y="2689"/>
                  </a:moveTo>
                  <a:lnTo>
                    <a:pt x="0" y="2689"/>
                  </a:lnTo>
                  <a:cubicBezTo>
                    <a:pt x="349" y="1969"/>
                    <a:pt x="611" y="1221"/>
                    <a:pt x="777" y="443"/>
                  </a:cubicBezTo>
                  <a:cubicBezTo>
                    <a:pt x="783" y="422"/>
                    <a:pt x="785" y="401"/>
                    <a:pt x="791" y="379"/>
                  </a:cubicBezTo>
                  <a:cubicBezTo>
                    <a:pt x="793" y="364"/>
                    <a:pt x="796" y="350"/>
                    <a:pt x="799" y="334"/>
                  </a:cubicBezTo>
                  <a:cubicBezTo>
                    <a:pt x="804" y="305"/>
                    <a:pt x="809" y="276"/>
                    <a:pt x="817" y="244"/>
                  </a:cubicBezTo>
                  <a:cubicBezTo>
                    <a:pt x="820" y="226"/>
                    <a:pt x="825" y="207"/>
                    <a:pt x="828" y="189"/>
                  </a:cubicBezTo>
                  <a:cubicBezTo>
                    <a:pt x="830" y="176"/>
                    <a:pt x="833" y="162"/>
                    <a:pt x="836" y="149"/>
                  </a:cubicBezTo>
                  <a:cubicBezTo>
                    <a:pt x="838" y="136"/>
                    <a:pt x="841" y="125"/>
                    <a:pt x="841" y="112"/>
                  </a:cubicBezTo>
                  <a:cubicBezTo>
                    <a:pt x="846" y="83"/>
                    <a:pt x="852" y="57"/>
                    <a:pt x="854" y="28"/>
                  </a:cubicBezTo>
                  <a:cubicBezTo>
                    <a:pt x="1106" y="-10"/>
                    <a:pt x="1357" y="-10"/>
                    <a:pt x="1606" y="28"/>
                  </a:cubicBezTo>
                  <a:cubicBezTo>
                    <a:pt x="1611" y="57"/>
                    <a:pt x="1616" y="83"/>
                    <a:pt x="1619" y="112"/>
                  </a:cubicBezTo>
                  <a:cubicBezTo>
                    <a:pt x="1621" y="125"/>
                    <a:pt x="1624" y="136"/>
                    <a:pt x="1624" y="149"/>
                  </a:cubicBezTo>
                  <a:cubicBezTo>
                    <a:pt x="1627" y="162"/>
                    <a:pt x="1629" y="176"/>
                    <a:pt x="1632" y="189"/>
                  </a:cubicBezTo>
                  <a:cubicBezTo>
                    <a:pt x="1635" y="207"/>
                    <a:pt x="1640" y="226"/>
                    <a:pt x="1643" y="244"/>
                  </a:cubicBezTo>
                  <a:cubicBezTo>
                    <a:pt x="1648" y="274"/>
                    <a:pt x="1653" y="303"/>
                    <a:pt x="1661" y="334"/>
                  </a:cubicBezTo>
                  <a:cubicBezTo>
                    <a:pt x="1664" y="350"/>
                    <a:pt x="1666" y="364"/>
                    <a:pt x="1669" y="379"/>
                  </a:cubicBezTo>
                  <a:cubicBezTo>
                    <a:pt x="1674" y="401"/>
                    <a:pt x="1677" y="422"/>
                    <a:pt x="1682" y="443"/>
                  </a:cubicBezTo>
                  <a:cubicBezTo>
                    <a:pt x="1849" y="1221"/>
                    <a:pt x="2111" y="1967"/>
                    <a:pt x="2463" y="26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31" name="Google Shape;531;p33"/>
            <p:cNvSpPr/>
            <p:nvPr/>
          </p:nvSpPr>
          <p:spPr>
            <a:xfrm>
              <a:off x="1014191" y="3493685"/>
              <a:ext cx="327563" cy="61134"/>
            </a:xfrm>
            <a:custGeom>
              <a:avLst/>
              <a:gdLst/>
              <a:ahLst/>
              <a:cxnLst/>
              <a:rect l="l" t="t" r="r" b="b"/>
              <a:pathLst>
                <a:path w="794" h="149" extrusionOk="0">
                  <a:moveTo>
                    <a:pt x="794" y="149"/>
                  </a:moveTo>
                  <a:cubicBezTo>
                    <a:pt x="529" y="115"/>
                    <a:pt x="265" y="115"/>
                    <a:pt x="0" y="149"/>
                  </a:cubicBezTo>
                  <a:cubicBezTo>
                    <a:pt x="3" y="136"/>
                    <a:pt x="5" y="125"/>
                    <a:pt x="5" y="112"/>
                  </a:cubicBezTo>
                  <a:cubicBezTo>
                    <a:pt x="11" y="83"/>
                    <a:pt x="16" y="57"/>
                    <a:pt x="19" y="28"/>
                  </a:cubicBezTo>
                  <a:cubicBezTo>
                    <a:pt x="270" y="-10"/>
                    <a:pt x="521" y="-10"/>
                    <a:pt x="770" y="28"/>
                  </a:cubicBezTo>
                  <a:cubicBezTo>
                    <a:pt x="775" y="57"/>
                    <a:pt x="780" y="83"/>
                    <a:pt x="783" y="112"/>
                  </a:cubicBezTo>
                  <a:cubicBezTo>
                    <a:pt x="791" y="123"/>
                    <a:pt x="791" y="136"/>
                    <a:pt x="794" y="149"/>
                  </a:cubicBezTo>
                  <a:close/>
                </a:path>
              </a:pathLst>
            </a:custGeom>
            <a:solidFill>
              <a:schemeClr val="dk2"/>
            </a:solidFill>
            <a:ln>
              <a:noFill/>
            </a:ln>
          </p:spPr>
          <p:txBody>
            <a:bodyPr spcFirstLastPara="1" wrap="square" lIns="90000" tIns="8625" rIns="90000" bIns="8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32" name="Google Shape;532;p33"/>
            <p:cNvSpPr/>
            <p:nvPr/>
          </p:nvSpPr>
          <p:spPr>
            <a:xfrm>
              <a:off x="1007582" y="3560601"/>
              <a:ext cx="341606" cy="33458"/>
            </a:xfrm>
            <a:custGeom>
              <a:avLst/>
              <a:gdLst/>
              <a:ahLst/>
              <a:cxnLst/>
              <a:rect l="l" t="t" r="r" b="b"/>
              <a:pathLst>
                <a:path w="828" h="82" extrusionOk="0">
                  <a:moveTo>
                    <a:pt x="828" y="82"/>
                  </a:moveTo>
                  <a:cubicBezTo>
                    <a:pt x="553" y="43"/>
                    <a:pt x="275" y="45"/>
                    <a:pt x="0" y="82"/>
                  </a:cubicBezTo>
                  <a:cubicBezTo>
                    <a:pt x="3" y="64"/>
                    <a:pt x="8" y="45"/>
                    <a:pt x="11" y="27"/>
                  </a:cubicBezTo>
                  <a:cubicBezTo>
                    <a:pt x="281" y="-10"/>
                    <a:pt x="550" y="-10"/>
                    <a:pt x="818" y="27"/>
                  </a:cubicBezTo>
                  <a:cubicBezTo>
                    <a:pt x="820" y="43"/>
                    <a:pt x="823" y="64"/>
                    <a:pt x="828" y="82"/>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33" name="Google Shape;533;p33"/>
            <p:cNvGrpSpPr/>
            <p:nvPr/>
          </p:nvGrpSpPr>
          <p:grpSpPr>
            <a:xfrm>
              <a:off x="55050" y="4595950"/>
              <a:ext cx="3289439" cy="9"/>
              <a:chOff x="0" y="4595950"/>
              <a:chExt cx="3289439" cy="9"/>
            </a:xfrm>
          </p:grpSpPr>
          <p:cxnSp>
            <p:nvCxnSpPr>
              <p:cNvPr id="534" name="Google Shape;534;p33"/>
              <p:cNvCxnSpPr/>
              <p:nvPr/>
            </p:nvCxnSpPr>
            <p:spPr>
              <a:xfrm>
                <a:off x="0" y="4595950"/>
                <a:ext cx="2924100" cy="0"/>
              </a:xfrm>
              <a:prstGeom prst="straightConnector1">
                <a:avLst/>
              </a:prstGeom>
              <a:noFill/>
              <a:ln w="9525" cap="flat" cmpd="sng">
                <a:solidFill>
                  <a:schemeClr val="dk1"/>
                </a:solidFill>
                <a:prstDash val="solid"/>
                <a:round/>
                <a:headEnd type="none" w="med" len="med"/>
                <a:tailEnd type="none" w="med" len="med"/>
              </a:ln>
            </p:spPr>
          </p:cxnSp>
          <p:cxnSp>
            <p:nvCxnSpPr>
              <p:cNvPr id="535" name="Google Shape;535;p33"/>
              <p:cNvCxnSpPr/>
              <p:nvPr/>
            </p:nvCxnSpPr>
            <p:spPr>
              <a:xfrm>
                <a:off x="3072839" y="4595959"/>
                <a:ext cx="216600" cy="0"/>
              </a:xfrm>
              <a:prstGeom prst="straightConnector1">
                <a:avLst/>
              </a:prstGeom>
              <a:noFill/>
              <a:ln w="9525" cap="flat" cmpd="sng">
                <a:solidFill>
                  <a:schemeClr val="dk1"/>
                </a:solidFill>
                <a:prstDash val="solid"/>
                <a:round/>
                <a:headEnd type="none" w="med" len="med"/>
                <a:tailEnd type="none" w="med" len="med"/>
              </a:ln>
            </p:spPr>
          </p:cxnSp>
        </p:grpSp>
        <p:grpSp>
          <p:nvGrpSpPr>
            <p:cNvPr id="536" name="Google Shape;536;p33"/>
            <p:cNvGrpSpPr/>
            <p:nvPr/>
          </p:nvGrpSpPr>
          <p:grpSpPr>
            <a:xfrm>
              <a:off x="156428" y="3156666"/>
              <a:ext cx="556793" cy="1451779"/>
              <a:chOff x="2090350" y="2239265"/>
              <a:chExt cx="905501" cy="2360616"/>
            </a:xfrm>
          </p:grpSpPr>
          <p:sp>
            <p:nvSpPr>
              <p:cNvPr id="537" name="Google Shape;537;p33"/>
              <p:cNvSpPr/>
              <p:nvPr/>
            </p:nvSpPr>
            <p:spPr>
              <a:xfrm flipH="1">
                <a:off x="2712180" y="2613372"/>
                <a:ext cx="283672" cy="198646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flipH="1">
                <a:off x="2090350" y="2239265"/>
                <a:ext cx="337102" cy="2360616"/>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flipH="1">
                <a:off x="2378953" y="2297047"/>
                <a:ext cx="350052" cy="379826"/>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dk1"/>
                </a:solidFill>
                <a:prstDash val="solid"/>
                <a:round/>
                <a:headEnd type="none" w="med" len="med"/>
                <a:tailEnd type="none" w="med" len="med"/>
              </a:ln>
            </p:spPr>
          </p:sp>
          <p:sp>
            <p:nvSpPr>
              <p:cNvPr id="540" name="Google Shape;540;p33"/>
              <p:cNvSpPr/>
              <p:nvPr/>
            </p:nvSpPr>
            <p:spPr>
              <a:xfrm flipH="1">
                <a:off x="2371680" y="2464308"/>
                <a:ext cx="364950" cy="3649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dk1"/>
                </a:solidFill>
                <a:prstDash val="solid"/>
                <a:round/>
                <a:headEnd type="none" w="med" len="med"/>
                <a:tailEnd type="none" w="med" len="med"/>
              </a:ln>
            </p:spPr>
          </p:sp>
          <p:sp>
            <p:nvSpPr>
              <p:cNvPr id="541" name="Google Shape;541;p33"/>
              <p:cNvSpPr/>
              <p:nvPr/>
            </p:nvSpPr>
            <p:spPr>
              <a:xfrm flipH="1">
                <a:off x="2385676" y="2832756"/>
                <a:ext cx="350104" cy="284644"/>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dk1"/>
                </a:solidFill>
                <a:prstDash val="solid"/>
                <a:round/>
                <a:headEnd type="none" w="med" len="med"/>
                <a:tailEnd type="none" w="med" len="med"/>
              </a:ln>
            </p:spPr>
          </p:sp>
        </p:grpSp>
      </p:grpSp>
      <p:grpSp>
        <p:nvGrpSpPr>
          <p:cNvPr id="542" name="Google Shape;542;p33"/>
          <p:cNvGrpSpPr/>
          <p:nvPr/>
        </p:nvGrpSpPr>
        <p:grpSpPr>
          <a:xfrm>
            <a:off x="-5250" y="148063"/>
            <a:ext cx="9154500" cy="5000675"/>
            <a:chOff x="-5250" y="148063"/>
            <a:chExt cx="9154500" cy="5000675"/>
          </a:xfrm>
        </p:grpSpPr>
        <p:cxnSp>
          <p:nvCxnSpPr>
            <p:cNvPr id="543" name="Google Shape;543;p33"/>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544" name="Google Shape;544;p33"/>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545" name="Google Shape;545;p33"/>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546" name="Google Shape;546;p33"/>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547" name="Google Shape;547;p33"/>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Tree>
  </p:cSld>
  <p:clrMapOvr>
    <a:masterClrMapping/>
  </p:clrMapOvr>
  <p:transition spd="med">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948826603"/>
      </p:ext>
    </p:extLst>
  </p:cSld>
  <p:clrMapOvr>
    <a:masterClrMapping/>
  </p:clrMapOvr>
  <p:transition spd="med">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41283"/>
      </p:ext>
    </p:extLst>
  </p:cSld>
  <p:clrMapOvr>
    <a:masterClrMapping/>
  </p:clrMapOvr>
  <p:transition spd="med">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p2"/>
          <p:cNvGrpSpPr/>
          <p:nvPr/>
        </p:nvGrpSpPr>
        <p:grpSpPr>
          <a:xfrm>
            <a:off x="-1030203" y="-1059532"/>
            <a:ext cx="10519737" cy="6877754"/>
            <a:chOff x="-1030203" y="-1059532"/>
            <a:chExt cx="10519737" cy="6877754"/>
          </a:xfrm>
        </p:grpSpPr>
        <p:sp>
          <p:nvSpPr>
            <p:cNvPr id="12" name="Google Shape;12;p2"/>
            <p:cNvSpPr/>
            <p:nvPr/>
          </p:nvSpPr>
          <p:spPr>
            <a:xfrm>
              <a:off x="-1030203" y="-10595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430765" y="-649262"/>
              <a:ext cx="1058768" cy="1369466"/>
            </a:xfrm>
            <a:custGeom>
              <a:avLst/>
              <a:gdLst/>
              <a:ahLst/>
              <a:cxnLst/>
              <a:rect l="l" t="t" r="r" b="b"/>
              <a:pathLst>
                <a:path w="32881" h="42530" extrusionOk="0">
                  <a:moveTo>
                    <a:pt x="28949" y="0"/>
                  </a:moveTo>
                  <a:lnTo>
                    <a:pt x="28624" y="33"/>
                  </a:lnTo>
                  <a:lnTo>
                    <a:pt x="28267" y="98"/>
                  </a:lnTo>
                  <a:lnTo>
                    <a:pt x="27942" y="228"/>
                  </a:lnTo>
                  <a:lnTo>
                    <a:pt x="27617" y="358"/>
                  </a:lnTo>
                  <a:lnTo>
                    <a:pt x="27292" y="520"/>
                  </a:lnTo>
                  <a:lnTo>
                    <a:pt x="27000" y="715"/>
                  </a:lnTo>
                  <a:lnTo>
                    <a:pt x="26708" y="943"/>
                  </a:lnTo>
                  <a:lnTo>
                    <a:pt x="26448" y="1203"/>
                  </a:lnTo>
                  <a:lnTo>
                    <a:pt x="26220" y="1495"/>
                  </a:lnTo>
                  <a:lnTo>
                    <a:pt x="683" y="36714"/>
                  </a:lnTo>
                  <a:lnTo>
                    <a:pt x="488" y="37039"/>
                  </a:lnTo>
                  <a:lnTo>
                    <a:pt x="326" y="37364"/>
                  </a:lnTo>
                  <a:lnTo>
                    <a:pt x="196" y="37689"/>
                  </a:lnTo>
                  <a:lnTo>
                    <a:pt x="98" y="38046"/>
                  </a:lnTo>
                  <a:lnTo>
                    <a:pt x="33" y="38404"/>
                  </a:lnTo>
                  <a:lnTo>
                    <a:pt x="1" y="38761"/>
                  </a:lnTo>
                  <a:lnTo>
                    <a:pt x="1" y="39086"/>
                  </a:lnTo>
                  <a:lnTo>
                    <a:pt x="33" y="39443"/>
                  </a:lnTo>
                  <a:lnTo>
                    <a:pt x="98" y="39801"/>
                  </a:lnTo>
                  <a:lnTo>
                    <a:pt x="228" y="40126"/>
                  </a:lnTo>
                  <a:lnTo>
                    <a:pt x="358" y="40450"/>
                  </a:lnTo>
                  <a:lnTo>
                    <a:pt x="521" y="40775"/>
                  </a:lnTo>
                  <a:lnTo>
                    <a:pt x="715" y="41068"/>
                  </a:lnTo>
                  <a:lnTo>
                    <a:pt x="943" y="41360"/>
                  </a:lnTo>
                  <a:lnTo>
                    <a:pt x="1235" y="41620"/>
                  </a:lnTo>
                  <a:lnTo>
                    <a:pt x="1528" y="41847"/>
                  </a:lnTo>
                  <a:lnTo>
                    <a:pt x="1820" y="42042"/>
                  </a:lnTo>
                  <a:lnTo>
                    <a:pt x="2145" y="42237"/>
                  </a:lnTo>
                  <a:lnTo>
                    <a:pt x="2502" y="42367"/>
                  </a:lnTo>
                  <a:lnTo>
                    <a:pt x="2827" y="42465"/>
                  </a:lnTo>
                  <a:lnTo>
                    <a:pt x="3185" y="42530"/>
                  </a:lnTo>
                  <a:lnTo>
                    <a:pt x="3899" y="42530"/>
                  </a:lnTo>
                  <a:lnTo>
                    <a:pt x="4257" y="42497"/>
                  </a:lnTo>
                  <a:lnTo>
                    <a:pt x="4582" y="42432"/>
                  </a:lnTo>
                  <a:lnTo>
                    <a:pt x="4939" y="42335"/>
                  </a:lnTo>
                  <a:lnTo>
                    <a:pt x="5264" y="42172"/>
                  </a:lnTo>
                  <a:lnTo>
                    <a:pt x="5589" y="42010"/>
                  </a:lnTo>
                  <a:lnTo>
                    <a:pt x="5881" y="41815"/>
                  </a:lnTo>
                  <a:lnTo>
                    <a:pt x="6141" y="41588"/>
                  </a:lnTo>
                  <a:lnTo>
                    <a:pt x="6401" y="41328"/>
                  </a:lnTo>
                  <a:lnTo>
                    <a:pt x="6661" y="41035"/>
                  </a:lnTo>
                  <a:lnTo>
                    <a:pt x="32166" y="5816"/>
                  </a:lnTo>
                  <a:lnTo>
                    <a:pt x="32361" y="5524"/>
                  </a:lnTo>
                  <a:lnTo>
                    <a:pt x="32556" y="5166"/>
                  </a:lnTo>
                  <a:lnTo>
                    <a:pt x="32686" y="4841"/>
                  </a:lnTo>
                  <a:lnTo>
                    <a:pt x="32783" y="4484"/>
                  </a:lnTo>
                  <a:lnTo>
                    <a:pt x="32848" y="4159"/>
                  </a:lnTo>
                  <a:lnTo>
                    <a:pt x="32881" y="3802"/>
                  </a:lnTo>
                  <a:lnTo>
                    <a:pt x="32848" y="3444"/>
                  </a:lnTo>
                  <a:lnTo>
                    <a:pt x="32816" y="3087"/>
                  </a:lnTo>
                  <a:lnTo>
                    <a:pt x="32751" y="2730"/>
                  </a:lnTo>
                  <a:lnTo>
                    <a:pt x="32653" y="2405"/>
                  </a:lnTo>
                  <a:lnTo>
                    <a:pt x="32523" y="2080"/>
                  </a:lnTo>
                  <a:lnTo>
                    <a:pt x="32328" y="1755"/>
                  </a:lnTo>
                  <a:lnTo>
                    <a:pt x="32133" y="1462"/>
                  </a:lnTo>
                  <a:lnTo>
                    <a:pt x="31906" y="1170"/>
                  </a:lnTo>
                  <a:lnTo>
                    <a:pt x="31646" y="910"/>
                  </a:lnTo>
                  <a:lnTo>
                    <a:pt x="31354" y="683"/>
                  </a:lnTo>
                  <a:lnTo>
                    <a:pt x="31029" y="488"/>
                  </a:lnTo>
                  <a:lnTo>
                    <a:pt x="30704" y="325"/>
                  </a:lnTo>
                  <a:lnTo>
                    <a:pt x="30379" y="195"/>
                  </a:lnTo>
                  <a:lnTo>
                    <a:pt x="30021" y="98"/>
                  </a:lnTo>
                  <a:lnTo>
                    <a:pt x="29664" y="33"/>
                  </a:lnTo>
                  <a:lnTo>
                    <a:pt x="29307"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6221226"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430786" y="173037"/>
              <a:ext cx="1058736" cy="1369498"/>
            </a:xfrm>
            <a:custGeom>
              <a:avLst/>
              <a:gdLst/>
              <a:ahLst/>
              <a:cxnLst/>
              <a:rect l="l" t="t" r="r" b="b"/>
              <a:pathLst>
                <a:path w="32880" h="42531" extrusionOk="0">
                  <a:moveTo>
                    <a:pt x="28981" y="1"/>
                  </a:moveTo>
                  <a:lnTo>
                    <a:pt x="28624" y="33"/>
                  </a:lnTo>
                  <a:lnTo>
                    <a:pt x="28266" y="98"/>
                  </a:lnTo>
                  <a:lnTo>
                    <a:pt x="27942" y="196"/>
                  </a:lnTo>
                  <a:lnTo>
                    <a:pt x="27617" y="358"/>
                  </a:lnTo>
                  <a:lnTo>
                    <a:pt x="27292" y="521"/>
                  </a:lnTo>
                  <a:lnTo>
                    <a:pt x="26999" y="715"/>
                  </a:lnTo>
                  <a:lnTo>
                    <a:pt x="26707" y="943"/>
                  </a:lnTo>
                  <a:lnTo>
                    <a:pt x="26447" y="1203"/>
                  </a:lnTo>
                  <a:lnTo>
                    <a:pt x="26220" y="1495"/>
                  </a:lnTo>
                  <a:lnTo>
                    <a:pt x="715" y="36714"/>
                  </a:lnTo>
                  <a:lnTo>
                    <a:pt x="487" y="37039"/>
                  </a:lnTo>
                  <a:lnTo>
                    <a:pt x="325" y="37364"/>
                  </a:lnTo>
                  <a:lnTo>
                    <a:pt x="195" y="37689"/>
                  </a:lnTo>
                  <a:lnTo>
                    <a:pt x="98" y="38046"/>
                  </a:lnTo>
                  <a:lnTo>
                    <a:pt x="33" y="38404"/>
                  </a:lnTo>
                  <a:lnTo>
                    <a:pt x="0" y="38729"/>
                  </a:lnTo>
                  <a:lnTo>
                    <a:pt x="0" y="39086"/>
                  </a:lnTo>
                  <a:lnTo>
                    <a:pt x="33" y="39444"/>
                  </a:lnTo>
                  <a:lnTo>
                    <a:pt x="130" y="39801"/>
                  </a:lnTo>
                  <a:lnTo>
                    <a:pt x="228" y="40126"/>
                  </a:lnTo>
                  <a:lnTo>
                    <a:pt x="357" y="40451"/>
                  </a:lnTo>
                  <a:lnTo>
                    <a:pt x="520" y="40776"/>
                  </a:lnTo>
                  <a:lnTo>
                    <a:pt x="747" y="41068"/>
                  </a:lnTo>
                  <a:lnTo>
                    <a:pt x="975" y="41360"/>
                  </a:lnTo>
                  <a:lnTo>
                    <a:pt x="1235" y="41620"/>
                  </a:lnTo>
                  <a:lnTo>
                    <a:pt x="1527" y="41848"/>
                  </a:lnTo>
                  <a:lnTo>
                    <a:pt x="1852" y="42043"/>
                  </a:lnTo>
                  <a:lnTo>
                    <a:pt x="2177" y="42238"/>
                  </a:lnTo>
                  <a:lnTo>
                    <a:pt x="2502" y="42368"/>
                  </a:lnTo>
                  <a:lnTo>
                    <a:pt x="2859" y="42465"/>
                  </a:lnTo>
                  <a:lnTo>
                    <a:pt x="3217" y="42530"/>
                  </a:lnTo>
                  <a:lnTo>
                    <a:pt x="3899" y="42530"/>
                  </a:lnTo>
                  <a:lnTo>
                    <a:pt x="4256" y="42498"/>
                  </a:lnTo>
                  <a:lnTo>
                    <a:pt x="4614" y="42433"/>
                  </a:lnTo>
                  <a:lnTo>
                    <a:pt x="4939" y="42335"/>
                  </a:lnTo>
                  <a:lnTo>
                    <a:pt x="5263" y="42173"/>
                  </a:lnTo>
                  <a:lnTo>
                    <a:pt x="5588" y="42010"/>
                  </a:lnTo>
                  <a:lnTo>
                    <a:pt x="5881" y="41815"/>
                  </a:lnTo>
                  <a:lnTo>
                    <a:pt x="6173" y="41588"/>
                  </a:lnTo>
                  <a:lnTo>
                    <a:pt x="6433" y="41328"/>
                  </a:lnTo>
                  <a:lnTo>
                    <a:pt x="6661" y="41036"/>
                  </a:lnTo>
                  <a:lnTo>
                    <a:pt x="32165" y="5816"/>
                  </a:lnTo>
                  <a:lnTo>
                    <a:pt x="32393" y="5524"/>
                  </a:lnTo>
                  <a:lnTo>
                    <a:pt x="32555" y="5167"/>
                  </a:lnTo>
                  <a:lnTo>
                    <a:pt x="32685" y="4842"/>
                  </a:lnTo>
                  <a:lnTo>
                    <a:pt x="32783" y="4484"/>
                  </a:lnTo>
                  <a:lnTo>
                    <a:pt x="32848" y="4159"/>
                  </a:lnTo>
                  <a:lnTo>
                    <a:pt x="32880" y="3802"/>
                  </a:lnTo>
                  <a:lnTo>
                    <a:pt x="32880" y="3445"/>
                  </a:lnTo>
                  <a:lnTo>
                    <a:pt x="32815" y="3087"/>
                  </a:lnTo>
                  <a:lnTo>
                    <a:pt x="32750" y="2730"/>
                  </a:lnTo>
                  <a:lnTo>
                    <a:pt x="32653" y="2405"/>
                  </a:lnTo>
                  <a:lnTo>
                    <a:pt x="32523" y="2080"/>
                  </a:lnTo>
                  <a:lnTo>
                    <a:pt x="32360" y="1755"/>
                  </a:lnTo>
                  <a:lnTo>
                    <a:pt x="32133" y="1463"/>
                  </a:lnTo>
                  <a:lnTo>
                    <a:pt x="31905" y="1170"/>
                  </a:lnTo>
                  <a:lnTo>
                    <a:pt x="31645" y="910"/>
                  </a:lnTo>
                  <a:lnTo>
                    <a:pt x="31353" y="683"/>
                  </a:lnTo>
                  <a:lnTo>
                    <a:pt x="31028" y="488"/>
                  </a:lnTo>
                  <a:lnTo>
                    <a:pt x="30703" y="326"/>
                  </a:lnTo>
                  <a:lnTo>
                    <a:pt x="30378" y="196"/>
                  </a:lnTo>
                  <a:lnTo>
                    <a:pt x="30021" y="98"/>
                  </a:lnTo>
                  <a:lnTo>
                    <a:pt x="29664" y="33"/>
                  </a:lnTo>
                  <a:lnTo>
                    <a:pt x="29339"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439351"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0" y="1170"/>
                  </a:lnTo>
                  <a:lnTo>
                    <a:pt x="1268" y="1073"/>
                  </a:lnTo>
                  <a:lnTo>
                    <a:pt x="1333" y="943"/>
                  </a:lnTo>
                  <a:lnTo>
                    <a:pt x="1365" y="813"/>
                  </a:lnTo>
                  <a:lnTo>
                    <a:pt x="1398" y="683"/>
                  </a:lnTo>
                  <a:lnTo>
                    <a:pt x="1365" y="553"/>
                  </a:lnTo>
                  <a:lnTo>
                    <a:pt x="1333" y="423"/>
                  </a:lnTo>
                  <a:lnTo>
                    <a:pt x="1268" y="293"/>
                  </a:lnTo>
                  <a:lnTo>
                    <a:pt x="1170"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536659" y="377033"/>
              <a:ext cx="45016" cy="45016"/>
            </a:xfrm>
            <a:custGeom>
              <a:avLst/>
              <a:gdLst/>
              <a:ahLst/>
              <a:cxnLst/>
              <a:rect l="l" t="t" r="r" b="b"/>
              <a:pathLst>
                <a:path w="1398" h="1398"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3" y="1365"/>
                  </a:lnTo>
                  <a:lnTo>
                    <a:pt x="943" y="1333"/>
                  </a:lnTo>
                  <a:lnTo>
                    <a:pt x="1072" y="1268"/>
                  </a:lnTo>
                  <a:lnTo>
                    <a:pt x="1170" y="1170"/>
                  </a:lnTo>
                  <a:lnTo>
                    <a:pt x="1267" y="1073"/>
                  </a:lnTo>
                  <a:lnTo>
                    <a:pt x="1332" y="943"/>
                  </a:lnTo>
                  <a:lnTo>
                    <a:pt x="1365" y="813"/>
                  </a:lnTo>
                  <a:lnTo>
                    <a:pt x="1397" y="683"/>
                  </a:lnTo>
                  <a:lnTo>
                    <a:pt x="1365" y="553"/>
                  </a:lnTo>
                  <a:lnTo>
                    <a:pt x="1332" y="423"/>
                  </a:lnTo>
                  <a:lnTo>
                    <a:pt x="1267" y="293"/>
                  </a:lnTo>
                  <a:lnTo>
                    <a:pt x="1170" y="196"/>
                  </a:lnTo>
                  <a:lnTo>
                    <a:pt x="1072"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633936"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1" y="1170"/>
                  </a:lnTo>
                  <a:lnTo>
                    <a:pt x="1268" y="1073"/>
                  </a:lnTo>
                  <a:lnTo>
                    <a:pt x="1333" y="943"/>
                  </a:lnTo>
                  <a:lnTo>
                    <a:pt x="1365" y="813"/>
                  </a:lnTo>
                  <a:lnTo>
                    <a:pt x="1398" y="683"/>
                  </a:lnTo>
                  <a:lnTo>
                    <a:pt x="1365" y="553"/>
                  </a:lnTo>
                  <a:lnTo>
                    <a:pt x="1333" y="423"/>
                  </a:lnTo>
                  <a:lnTo>
                    <a:pt x="1268" y="293"/>
                  </a:lnTo>
                  <a:lnTo>
                    <a:pt x="1171"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5400000">
              <a:off x="1812879" y="-287320"/>
              <a:ext cx="402822" cy="957306"/>
            </a:xfrm>
            <a:custGeom>
              <a:avLst/>
              <a:gdLst/>
              <a:ahLst/>
              <a:cxnLst/>
              <a:rect l="l" t="t" r="r" b="b"/>
              <a:pathLst>
                <a:path w="12510" h="29730" fill="none" extrusionOk="0">
                  <a:moveTo>
                    <a:pt x="12509" y="27552"/>
                  </a:moveTo>
                  <a:lnTo>
                    <a:pt x="12509" y="27552"/>
                  </a:lnTo>
                  <a:lnTo>
                    <a:pt x="11957" y="27423"/>
                  </a:lnTo>
                  <a:lnTo>
                    <a:pt x="11405" y="27293"/>
                  </a:lnTo>
                  <a:lnTo>
                    <a:pt x="10885" y="27098"/>
                  </a:lnTo>
                  <a:lnTo>
                    <a:pt x="10365" y="26903"/>
                  </a:lnTo>
                  <a:lnTo>
                    <a:pt x="9845" y="26708"/>
                  </a:lnTo>
                  <a:lnTo>
                    <a:pt x="9358" y="26480"/>
                  </a:lnTo>
                  <a:lnTo>
                    <a:pt x="8870" y="26220"/>
                  </a:lnTo>
                  <a:lnTo>
                    <a:pt x="8383" y="25928"/>
                  </a:lnTo>
                  <a:lnTo>
                    <a:pt x="7928" y="25636"/>
                  </a:lnTo>
                  <a:lnTo>
                    <a:pt x="7473" y="25343"/>
                  </a:lnTo>
                  <a:lnTo>
                    <a:pt x="7051" y="25018"/>
                  </a:lnTo>
                  <a:lnTo>
                    <a:pt x="6629" y="24661"/>
                  </a:lnTo>
                  <a:lnTo>
                    <a:pt x="6239" y="24303"/>
                  </a:lnTo>
                  <a:lnTo>
                    <a:pt x="5849" y="23914"/>
                  </a:lnTo>
                  <a:lnTo>
                    <a:pt x="5459" y="23524"/>
                  </a:lnTo>
                  <a:lnTo>
                    <a:pt x="5102" y="23101"/>
                  </a:lnTo>
                  <a:lnTo>
                    <a:pt x="4777" y="22679"/>
                  </a:lnTo>
                  <a:lnTo>
                    <a:pt x="4452" y="22224"/>
                  </a:lnTo>
                  <a:lnTo>
                    <a:pt x="4159" y="21769"/>
                  </a:lnTo>
                  <a:lnTo>
                    <a:pt x="3867" y="21314"/>
                  </a:lnTo>
                  <a:lnTo>
                    <a:pt x="3607" y="20827"/>
                  </a:lnTo>
                  <a:lnTo>
                    <a:pt x="3347" y="20340"/>
                  </a:lnTo>
                  <a:lnTo>
                    <a:pt x="3152" y="19820"/>
                  </a:lnTo>
                  <a:lnTo>
                    <a:pt x="2925" y="19333"/>
                  </a:lnTo>
                  <a:lnTo>
                    <a:pt x="2762" y="18780"/>
                  </a:lnTo>
                  <a:lnTo>
                    <a:pt x="2600" y="18260"/>
                  </a:lnTo>
                  <a:lnTo>
                    <a:pt x="2470" y="17708"/>
                  </a:lnTo>
                  <a:lnTo>
                    <a:pt x="2340" y="17156"/>
                  </a:lnTo>
                  <a:lnTo>
                    <a:pt x="2275" y="16603"/>
                  </a:lnTo>
                  <a:lnTo>
                    <a:pt x="2210" y="16019"/>
                  </a:lnTo>
                  <a:lnTo>
                    <a:pt x="2178" y="15466"/>
                  </a:lnTo>
                  <a:lnTo>
                    <a:pt x="2145" y="14881"/>
                  </a:lnTo>
                  <a:lnTo>
                    <a:pt x="2145" y="14881"/>
                  </a:lnTo>
                  <a:lnTo>
                    <a:pt x="2178" y="14297"/>
                  </a:lnTo>
                  <a:lnTo>
                    <a:pt x="2210" y="13712"/>
                  </a:lnTo>
                  <a:lnTo>
                    <a:pt x="2275" y="13127"/>
                  </a:lnTo>
                  <a:lnTo>
                    <a:pt x="2340" y="12575"/>
                  </a:lnTo>
                  <a:lnTo>
                    <a:pt x="2470" y="12022"/>
                  </a:lnTo>
                  <a:lnTo>
                    <a:pt x="2600" y="11470"/>
                  </a:lnTo>
                  <a:lnTo>
                    <a:pt x="2762" y="10950"/>
                  </a:lnTo>
                  <a:lnTo>
                    <a:pt x="2925" y="10430"/>
                  </a:lnTo>
                  <a:lnTo>
                    <a:pt x="3152" y="9910"/>
                  </a:lnTo>
                  <a:lnTo>
                    <a:pt x="3347" y="9391"/>
                  </a:lnTo>
                  <a:lnTo>
                    <a:pt x="3607" y="8903"/>
                  </a:lnTo>
                  <a:lnTo>
                    <a:pt x="3867" y="8416"/>
                  </a:lnTo>
                  <a:lnTo>
                    <a:pt x="4159" y="7961"/>
                  </a:lnTo>
                  <a:lnTo>
                    <a:pt x="4452" y="7506"/>
                  </a:lnTo>
                  <a:lnTo>
                    <a:pt x="4777" y="7051"/>
                  </a:lnTo>
                  <a:lnTo>
                    <a:pt x="5102" y="6629"/>
                  </a:lnTo>
                  <a:lnTo>
                    <a:pt x="5459" y="6239"/>
                  </a:lnTo>
                  <a:lnTo>
                    <a:pt x="5849" y="5817"/>
                  </a:lnTo>
                  <a:lnTo>
                    <a:pt x="6239" y="5459"/>
                  </a:lnTo>
                  <a:lnTo>
                    <a:pt x="6629" y="5069"/>
                  </a:lnTo>
                  <a:lnTo>
                    <a:pt x="7051" y="4745"/>
                  </a:lnTo>
                  <a:lnTo>
                    <a:pt x="7473" y="4420"/>
                  </a:lnTo>
                  <a:lnTo>
                    <a:pt x="7928" y="4095"/>
                  </a:lnTo>
                  <a:lnTo>
                    <a:pt x="8383" y="3802"/>
                  </a:lnTo>
                  <a:lnTo>
                    <a:pt x="8870" y="3510"/>
                  </a:lnTo>
                  <a:lnTo>
                    <a:pt x="9358" y="3282"/>
                  </a:lnTo>
                  <a:lnTo>
                    <a:pt x="9845" y="3023"/>
                  </a:lnTo>
                  <a:lnTo>
                    <a:pt x="10365" y="2828"/>
                  </a:lnTo>
                  <a:lnTo>
                    <a:pt x="10885" y="2633"/>
                  </a:lnTo>
                  <a:lnTo>
                    <a:pt x="11405" y="2470"/>
                  </a:lnTo>
                  <a:lnTo>
                    <a:pt x="11957" y="2308"/>
                  </a:lnTo>
                  <a:lnTo>
                    <a:pt x="12509" y="2178"/>
                  </a:lnTo>
                  <a:lnTo>
                    <a:pt x="12509" y="1"/>
                  </a:lnTo>
                  <a:lnTo>
                    <a:pt x="12509" y="1"/>
                  </a:lnTo>
                  <a:lnTo>
                    <a:pt x="11860" y="131"/>
                  </a:lnTo>
                  <a:lnTo>
                    <a:pt x="11210" y="293"/>
                  </a:lnTo>
                  <a:lnTo>
                    <a:pt x="10560" y="488"/>
                  </a:lnTo>
                  <a:lnTo>
                    <a:pt x="9943" y="683"/>
                  </a:lnTo>
                  <a:lnTo>
                    <a:pt x="9325" y="943"/>
                  </a:lnTo>
                  <a:lnTo>
                    <a:pt x="8708" y="1203"/>
                  </a:lnTo>
                  <a:lnTo>
                    <a:pt x="8123" y="1496"/>
                  </a:lnTo>
                  <a:lnTo>
                    <a:pt x="7571" y="1820"/>
                  </a:lnTo>
                  <a:lnTo>
                    <a:pt x="7019" y="2145"/>
                  </a:lnTo>
                  <a:lnTo>
                    <a:pt x="6466" y="2503"/>
                  </a:lnTo>
                  <a:lnTo>
                    <a:pt x="5946" y="2893"/>
                  </a:lnTo>
                  <a:lnTo>
                    <a:pt x="5427" y="3282"/>
                  </a:lnTo>
                  <a:lnTo>
                    <a:pt x="4939" y="3705"/>
                  </a:lnTo>
                  <a:lnTo>
                    <a:pt x="4484" y="4160"/>
                  </a:lnTo>
                  <a:lnTo>
                    <a:pt x="4029" y="4615"/>
                  </a:lnTo>
                  <a:lnTo>
                    <a:pt x="3607" y="5102"/>
                  </a:lnTo>
                  <a:lnTo>
                    <a:pt x="3185" y="5622"/>
                  </a:lnTo>
                  <a:lnTo>
                    <a:pt x="2795" y="6142"/>
                  </a:lnTo>
                  <a:lnTo>
                    <a:pt x="2437" y="6661"/>
                  </a:lnTo>
                  <a:lnTo>
                    <a:pt x="2080" y="7214"/>
                  </a:lnTo>
                  <a:lnTo>
                    <a:pt x="1788" y="7799"/>
                  </a:lnTo>
                  <a:lnTo>
                    <a:pt x="1495" y="8383"/>
                  </a:lnTo>
                  <a:lnTo>
                    <a:pt x="1203" y="8968"/>
                  </a:lnTo>
                  <a:lnTo>
                    <a:pt x="975" y="9586"/>
                  </a:lnTo>
                  <a:lnTo>
                    <a:pt x="748" y="10203"/>
                  </a:lnTo>
                  <a:lnTo>
                    <a:pt x="553" y="10853"/>
                  </a:lnTo>
                  <a:lnTo>
                    <a:pt x="391" y="11502"/>
                  </a:lnTo>
                  <a:lnTo>
                    <a:pt x="261" y="12152"/>
                  </a:lnTo>
                  <a:lnTo>
                    <a:pt x="163" y="12802"/>
                  </a:lnTo>
                  <a:lnTo>
                    <a:pt x="66" y="13484"/>
                  </a:lnTo>
                  <a:lnTo>
                    <a:pt x="33" y="14167"/>
                  </a:lnTo>
                  <a:lnTo>
                    <a:pt x="1" y="14881"/>
                  </a:lnTo>
                  <a:lnTo>
                    <a:pt x="1" y="14881"/>
                  </a:lnTo>
                  <a:lnTo>
                    <a:pt x="33" y="15564"/>
                  </a:lnTo>
                  <a:lnTo>
                    <a:pt x="66" y="16246"/>
                  </a:lnTo>
                  <a:lnTo>
                    <a:pt x="163" y="16928"/>
                  </a:lnTo>
                  <a:lnTo>
                    <a:pt x="261" y="17578"/>
                  </a:lnTo>
                  <a:lnTo>
                    <a:pt x="391" y="18260"/>
                  </a:lnTo>
                  <a:lnTo>
                    <a:pt x="553" y="18910"/>
                  </a:lnTo>
                  <a:lnTo>
                    <a:pt x="748" y="19527"/>
                  </a:lnTo>
                  <a:lnTo>
                    <a:pt x="975" y="20145"/>
                  </a:lnTo>
                  <a:lnTo>
                    <a:pt x="1203" y="20762"/>
                  </a:lnTo>
                  <a:lnTo>
                    <a:pt x="1495" y="21347"/>
                  </a:lnTo>
                  <a:lnTo>
                    <a:pt x="1788" y="21932"/>
                  </a:lnTo>
                  <a:lnTo>
                    <a:pt x="2080" y="22517"/>
                  </a:lnTo>
                  <a:lnTo>
                    <a:pt x="2437" y="23069"/>
                  </a:lnTo>
                  <a:lnTo>
                    <a:pt x="2795" y="23589"/>
                  </a:lnTo>
                  <a:lnTo>
                    <a:pt x="3185" y="24109"/>
                  </a:lnTo>
                  <a:lnTo>
                    <a:pt x="3607" y="24628"/>
                  </a:lnTo>
                  <a:lnTo>
                    <a:pt x="4029" y="25116"/>
                  </a:lnTo>
                  <a:lnTo>
                    <a:pt x="4484" y="25571"/>
                  </a:lnTo>
                  <a:lnTo>
                    <a:pt x="4939" y="26025"/>
                  </a:lnTo>
                  <a:lnTo>
                    <a:pt x="5427" y="26448"/>
                  </a:lnTo>
                  <a:lnTo>
                    <a:pt x="5946" y="26838"/>
                  </a:lnTo>
                  <a:lnTo>
                    <a:pt x="6466" y="27228"/>
                  </a:lnTo>
                  <a:lnTo>
                    <a:pt x="7019" y="27585"/>
                  </a:lnTo>
                  <a:lnTo>
                    <a:pt x="7571" y="27942"/>
                  </a:lnTo>
                  <a:lnTo>
                    <a:pt x="8123" y="28235"/>
                  </a:lnTo>
                  <a:lnTo>
                    <a:pt x="8708" y="28527"/>
                  </a:lnTo>
                  <a:lnTo>
                    <a:pt x="9325" y="28787"/>
                  </a:lnTo>
                  <a:lnTo>
                    <a:pt x="9943" y="29047"/>
                  </a:lnTo>
                  <a:lnTo>
                    <a:pt x="10560" y="29242"/>
                  </a:lnTo>
                  <a:lnTo>
                    <a:pt x="11210" y="29437"/>
                  </a:lnTo>
                  <a:lnTo>
                    <a:pt x="11860" y="29599"/>
                  </a:lnTo>
                  <a:lnTo>
                    <a:pt x="12509" y="29729"/>
                  </a:lnTo>
                  <a:lnTo>
                    <a:pt x="12509" y="27552"/>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39351"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0" y="1202"/>
                  </a:lnTo>
                  <a:lnTo>
                    <a:pt x="1268" y="1105"/>
                  </a:lnTo>
                  <a:lnTo>
                    <a:pt x="1333" y="975"/>
                  </a:lnTo>
                  <a:lnTo>
                    <a:pt x="1365" y="845"/>
                  </a:lnTo>
                  <a:lnTo>
                    <a:pt x="1398" y="715"/>
                  </a:lnTo>
                  <a:lnTo>
                    <a:pt x="1365" y="552"/>
                  </a:lnTo>
                  <a:lnTo>
                    <a:pt x="1333" y="422"/>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536659" y="491086"/>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2"/>
                  </a:lnTo>
                  <a:lnTo>
                    <a:pt x="0" y="552"/>
                  </a:lnTo>
                  <a:lnTo>
                    <a:pt x="0" y="715"/>
                  </a:lnTo>
                  <a:lnTo>
                    <a:pt x="0" y="845"/>
                  </a:lnTo>
                  <a:lnTo>
                    <a:pt x="33" y="975"/>
                  </a:lnTo>
                  <a:lnTo>
                    <a:pt x="98" y="1105"/>
                  </a:lnTo>
                  <a:lnTo>
                    <a:pt x="195" y="1202"/>
                  </a:lnTo>
                  <a:lnTo>
                    <a:pt x="293" y="1300"/>
                  </a:lnTo>
                  <a:lnTo>
                    <a:pt x="423" y="1365"/>
                  </a:lnTo>
                  <a:lnTo>
                    <a:pt x="553" y="1397"/>
                  </a:lnTo>
                  <a:lnTo>
                    <a:pt x="813" y="1397"/>
                  </a:lnTo>
                  <a:lnTo>
                    <a:pt x="943" y="1365"/>
                  </a:lnTo>
                  <a:lnTo>
                    <a:pt x="1072" y="1300"/>
                  </a:lnTo>
                  <a:lnTo>
                    <a:pt x="1170" y="1202"/>
                  </a:lnTo>
                  <a:lnTo>
                    <a:pt x="1267" y="1105"/>
                  </a:lnTo>
                  <a:lnTo>
                    <a:pt x="1332" y="975"/>
                  </a:lnTo>
                  <a:lnTo>
                    <a:pt x="1365" y="845"/>
                  </a:lnTo>
                  <a:lnTo>
                    <a:pt x="1397" y="715"/>
                  </a:lnTo>
                  <a:lnTo>
                    <a:pt x="1365" y="552"/>
                  </a:lnTo>
                  <a:lnTo>
                    <a:pt x="1332" y="422"/>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633936"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1" y="1202"/>
                  </a:lnTo>
                  <a:lnTo>
                    <a:pt x="1268" y="1105"/>
                  </a:lnTo>
                  <a:lnTo>
                    <a:pt x="1333" y="975"/>
                  </a:lnTo>
                  <a:lnTo>
                    <a:pt x="1365" y="845"/>
                  </a:lnTo>
                  <a:lnTo>
                    <a:pt x="1398" y="715"/>
                  </a:lnTo>
                  <a:lnTo>
                    <a:pt x="1365" y="552"/>
                  </a:lnTo>
                  <a:lnTo>
                    <a:pt x="1333" y="422"/>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60494" y="503644"/>
              <a:ext cx="303421" cy="390232"/>
            </a:xfrm>
            <a:custGeom>
              <a:avLst/>
              <a:gdLst/>
              <a:ahLst/>
              <a:cxnLst/>
              <a:rect l="l" t="t" r="r" b="b"/>
              <a:pathLst>
                <a:path w="9423" h="12119" extrusionOk="0">
                  <a:moveTo>
                    <a:pt x="8285" y="0"/>
                  </a:moveTo>
                  <a:lnTo>
                    <a:pt x="8058" y="32"/>
                  </a:lnTo>
                  <a:lnTo>
                    <a:pt x="7863" y="97"/>
                  </a:lnTo>
                  <a:lnTo>
                    <a:pt x="7635" y="195"/>
                  </a:lnTo>
                  <a:lnTo>
                    <a:pt x="7473" y="325"/>
                  </a:lnTo>
                  <a:lnTo>
                    <a:pt x="7310" y="487"/>
                  </a:lnTo>
                  <a:lnTo>
                    <a:pt x="228" y="10267"/>
                  </a:lnTo>
                  <a:lnTo>
                    <a:pt x="98" y="10494"/>
                  </a:lnTo>
                  <a:lnTo>
                    <a:pt x="33" y="10689"/>
                  </a:lnTo>
                  <a:lnTo>
                    <a:pt x="0" y="10917"/>
                  </a:lnTo>
                  <a:lnTo>
                    <a:pt x="0" y="11144"/>
                  </a:lnTo>
                  <a:lnTo>
                    <a:pt x="65" y="11371"/>
                  </a:lnTo>
                  <a:lnTo>
                    <a:pt x="163" y="11566"/>
                  </a:lnTo>
                  <a:lnTo>
                    <a:pt x="293" y="11761"/>
                  </a:lnTo>
                  <a:lnTo>
                    <a:pt x="488" y="11924"/>
                  </a:lnTo>
                  <a:lnTo>
                    <a:pt x="683" y="12021"/>
                  </a:lnTo>
                  <a:lnTo>
                    <a:pt x="910" y="12119"/>
                  </a:lnTo>
                  <a:lnTo>
                    <a:pt x="1332" y="12119"/>
                  </a:lnTo>
                  <a:lnTo>
                    <a:pt x="1560" y="12054"/>
                  </a:lnTo>
                  <a:lnTo>
                    <a:pt x="1755" y="11956"/>
                  </a:lnTo>
                  <a:lnTo>
                    <a:pt x="1950" y="11826"/>
                  </a:lnTo>
                  <a:lnTo>
                    <a:pt x="2112" y="11664"/>
                  </a:lnTo>
                  <a:lnTo>
                    <a:pt x="9195" y="1884"/>
                  </a:lnTo>
                  <a:lnTo>
                    <a:pt x="9325" y="1657"/>
                  </a:lnTo>
                  <a:lnTo>
                    <a:pt x="9390" y="1462"/>
                  </a:lnTo>
                  <a:lnTo>
                    <a:pt x="9422" y="1235"/>
                  </a:lnTo>
                  <a:lnTo>
                    <a:pt x="9422" y="1007"/>
                  </a:lnTo>
                  <a:lnTo>
                    <a:pt x="9357" y="780"/>
                  </a:lnTo>
                  <a:lnTo>
                    <a:pt x="9260" y="585"/>
                  </a:lnTo>
                  <a:lnTo>
                    <a:pt x="9130" y="390"/>
                  </a:lnTo>
                  <a:lnTo>
                    <a:pt x="8935" y="227"/>
                  </a:lnTo>
                  <a:lnTo>
                    <a:pt x="8740" y="130"/>
                  </a:lnTo>
                  <a:lnTo>
                    <a:pt x="8513" y="32"/>
                  </a:lnTo>
                  <a:lnTo>
                    <a:pt x="828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439351"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0" y="1170"/>
                  </a:lnTo>
                  <a:lnTo>
                    <a:pt x="1268" y="1072"/>
                  </a:lnTo>
                  <a:lnTo>
                    <a:pt x="1333" y="975"/>
                  </a:lnTo>
                  <a:lnTo>
                    <a:pt x="1365" y="845"/>
                  </a:lnTo>
                  <a:lnTo>
                    <a:pt x="1398" y="682"/>
                  </a:lnTo>
                  <a:lnTo>
                    <a:pt x="1365" y="552"/>
                  </a:lnTo>
                  <a:lnTo>
                    <a:pt x="1333" y="422"/>
                  </a:lnTo>
                  <a:lnTo>
                    <a:pt x="1268" y="292"/>
                  </a:lnTo>
                  <a:lnTo>
                    <a:pt x="1170"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5536659" y="606169"/>
              <a:ext cx="45016" cy="45016"/>
            </a:xfrm>
            <a:custGeom>
              <a:avLst/>
              <a:gdLst/>
              <a:ahLst/>
              <a:cxnLst/>
              <a:rect l="l" t="t" r="r" b="b"/>
              <a:pathLst>
                <a:path w="1398" h="1398" extrusionOk="0">
                  <a:moveTo>
                    <a:pt x="553" y="0"/>
                  </a:moveTo>
                  <a:lnTo>
                    <a:pt x="423" y="33"/>
                  </a:lnTo>
                  <a:lnTo>
                    <a:pt x="293" y="97"/>
                  </a:lnTo>
                  <a:lnTo>
                    <a:pt x="195" y="195"/>
                  </a:lnTo>
                  <a:lnTo>
                    <a:pt x="98" y="292"/>
                  </a:lnTo>
                  <a:lnTo>
                    <a:pt x="33" y="422"/>
                  </a:lnTo>
                  <a:lnTo>
                    <a:pt x="0" y="552"/>
                  </a:lnTo>
                  <a:lnTo>
                    <a:pt x="0" y="682"/>
                  </a:lnTo>
                  <a:lnTo>
                    <a:pt x="0" y="845"/>
                  </a:lnTo>
                  <a:lnTo>
                    <a:pt x="33" y="975"/>
                  </a:lnTo>
                  <a:lnTo>
                    <a:pt x="98" y="1072"/>
                  </a:lnTo>
                  <a:lnTo>
                    <a:pt x="195" y="1170"/>
                  </a:lnTo>
                  <a:lnTo>
                    <a:pt x="293" y="1267"/>
                  </a:lnTo>
                  <a:lnTo>
                    <a:pt x="423" y="1332"/>
                  </a:lnTo>
                  <a:lnTo>
                    <a:pt x="553" y="1365"/>
                  </a:lnTo>
                  <a:lnTo>
                    <a:pt x="683" y="1397"/>
                  </a:lnTo>
                  <a:lnTo>
                    <a:pt x="813" y="1365"/>
                  </a:lnTo>
                  <a:lnTo>
                    <a:pt x="943" y="1332"/>
                  </a:lnTo>
                  <a:lnTo>
                    <a:pt x="1072" y="1267"/>
                  </a:lnTo>
                  <a:lnTo>
                    <a:pt x="1170" y="1170"/>
                  </a:lnTo>
                  <a:lnTo>
                    <a:pt x="1267" y="1072"/>
                  </a:lnTo>
                  <a:lnTo>
                    <a:pt x="1332" y="975"/>
                  </a:lnTo>
                  <a:lnTo>
                    <a:pt x="1365" y="845"/>
                  </a:lnTo>
                  <a:lnTo>
                    <a:pt x="1397" y="682"/>
                  </a:lnTo>
                  <a:lnTo>
                    <a:pt x="1365" y="552"/>
                  </a:lnTo>
                  <a:lnTo>
                    <a:pt x="1332" y="422"/>
                  </a:lnTo>
                  <a:lnTo>
                    <a:pt x="1267" y="292"/>
                  </a:lnTo>
                  <a:lnTo>
                    <a:pt x="1170" y="195"/>
                  </a:lnTo>
                  <a:lnTo>
                    <a:pt x="1072"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633936"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1" y="1170"/>
                  </a:lnTo>
                  <a:lnTo>
                    <a:pt x="1268" y="1072"/>
                  </a:lnTo>
                  <a:lnTo>
                    <a:pt x="1333" y="975"/>
                  </a:lnTo>
                  <a:lnTo>
                    <a:pt x="1365" y="845"/>
                  </a:lnTo>
                  <a:lnTo>
                    <a:pt x="1398" y="682"/>
                  </a:lnTo>
                  <a:lnTo>
                    <a:pt x="1365" y="552"/>
                  </a:lnTo>
                  <a:lnTo>
                    <a:pt x="1333" y="422"/>
                  </a:lnTo>
                  <a:lnTo>
                    <a:pt x="1268" y="292"/>
                  </a:lnTo>
                  <a:lnTo>
                    <a:pt x="1171"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5439351"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8" y="715"/>
                  </a:lnTo>
                  <a:lnTo>
                    <a:pt x="1365" y="585"/>
                  </a:lnTo>
                  <a:lnTo>
                    <a:pt x="1333" y="455"/>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5536659" y="720189"/>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55"/>
                  </a:lnTo>
                  <a:lnTo>
                    <a:pt x="0" y="585"/>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2" y="1300"/>
                  </a:lnTo>
                  <a:lnTo>
                    <a:pt x="1170" y="1203"/>
                  </a:lnTo>
                  <a:lnTo>
                    <a:pt x="1267" y="1105"/>
                  </a:lnTo>
                  <a:lnTo>
                    <a:pt x="1332" y="975"/>
                  </a:lnTo>
                  <a:lnTo>
                    <a:pt x="1365" y="845"/>
                  </a:lnTo>
                  <a:lnTo>
                    <a:pt x="1397" y="715"/>
                  </a:lnTo>
                  <a:lnTo>
                    <a:pt x="1365" y="585"/>
                  </a:lnTo>
                  <a:lnTo>
                    <a:pt x="1332" y="455"/>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5633936"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1" y="1203"/>
                  </a:lnTo>
                  <a:lnTo>
                    <a:pt x="1268" y="1105"/>
                  </a:lnTo>
                  <a:lnTo>
                    <a:pt x="1333" y="975"/>
                  </a:lnTo>
                  <a:lnTo>
                    <a:pt x="1365" y="845"/>
                  </a:lnTo>
                  <a:lnTo>
                    <a:pt x="1398" y="715"/>
                  </a:lnTo>
                  <a:lnTo>
                    <a:pt x="1365" y="585"/>
                  </a:lnTo>
                  <a:lnTo>
                    <a:pt x="1333" y="455"/>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859808" y="728861"/>
              <a:ext cx="130796" cy="130829"/>
            </a:xfrm>
            <a:custGeom>
              <a:avLst/>
              <a:gdLst/>
              <a:ahLst/>
              <a:cxnLst/>
              <a:rect l="l" t="t" r="r" b="b"/>
              <a:pathLst>
                <a:path w="4062" h="4063" extrusionOk="0">
                  <a:moveTo>
                    <a:pt x="2047" y="1"/>
                  </a:moveTo>
                  <a:lnTo>
                    <a:pt x="1820" y="33"/>
                  </a:lnTo>
                  <a:lnTo>
                    <a:pt x="1625" y="66"/>
                  </a:lnTo>
                  <a:lnTo>
                    <a:pt x="1430" y="98"/>
                  </a:lnTo>
                  <a:lnTo>
                    <a:pt x="1235" y="163"/>
                  </a:lnTo>
                  <a:lnTo>
                    <a:pt x="910" y="358"/>
                  </a:lnTo>
                  <a:lnTo>
                    <a:pt x="585" y="618"/>
                  </a:lnTo>
                  <a:lnTo>
                    <a:pt x="357" y="911"/>
                  </a:lnTo>
                  <a:lnTo>
                    <a:pt x="163" y="1268"/>
                  </a:lnTo>
                  <a:lnTo>
                    <a:pt x="98" y="1431"/>
                  </a:lnTo>
                  <a:lnTo>
                    <a:pt x="33" y="1625"/>
                  </a:lnTo>
                  <a:lnTo>
                    <a:pt x="0" y="1853"/>
                  </a:lnTo>
                  <a:lnTo>
                    <a:pt x="0" y="2048"/>
                  </a:lnTo>
                  <a:lnTo>
                    <a:pt x="0" y="2243"/>
                  </a:lnTo>
                  <a:lnTo>
                    <a:pt x="33" y="2470"/>
                  </a:lnTo>
                  <a:lnTo>
                    <a:pt x="98" y="2665"/>
                  </a:lnTo>
                  <a:lnTo>
                    <a:pt x="163" y="2828"/>
                  </a:lnTo>
                  <a:lnTo>
                    <a:pt x="357" y="3185"/>
                  </a:lnTo>
                  <a:lnTo>
                    <a:pt x="585" y="3477"/>
                  </a:lnTo>
                  <a:lnTo>
                    <a:pt x="910" y="3737"/>
                  </a:lnTo>
                  <a:lnTo>
                    <a:pt x="1235" y="3932"/>
                  </a:lnTo>
                  <a:lnTo>
                    <a:pt x="1430" y="3997"/>
                  </a:lnTo>
                  <a:lnTo>
                    <a:pt x="1625" y="4030"/>
                  </a:lnTo>
                  <a:lnTo>
                    <a:pt x="1820" y="4062"/>
                  </a:lnTo>
                  <a:lnTo>
                    <a:pt x="2242" y="4062"/>
                  </a:lnTo>
                  <a:lnTo>
                    <a:pt x="2437" y="4030"/>
                  </a:lnTo>
                  <a:lnTo>
                    <a:pt x="2632" y="3997"/>
                  </a:lnTo>
                  <a:lnTo>
                    <a:pt x="2827" y="3932"/>
                  </a:lnTo>
                  <a:lnTo>
                    <a:pt x="3184" y="3737"/>
                  </a:lnTo>
                  <a:lnTo>
                    <a:pt x="3477" y="3477"/>
                  </a:lnTo>
                  <a:lnTo>
                    <a:pt x="3736" y="3185"/>
                  </a:lnTo>
                  <a:lnTo>
                    <a:pt x="3899" y="2828"/>
                  </a:lnTo>
                  <a:lnTo>
                    <a:pt x="3964" y="2665"/>
                  </a:lnTo>
                  <a:lnTo>
                    <a:pt x="4029" y="2470"/>
                  </a:lnTo>
                  <a:lnTo>
                    <a:pt x="4061" y="2243"/>
                  </a:lnTo>
                  <a:lnTo>
                    <a:pt x="4061" y="2048"/>
                  </a:lnTo>
                  <a:lnTo>
                    <a:pt x="4061" y="1853"/>
                  </a:lnTo>
                  <a:lnTo>
                    <a:pt x="4029" y="1625"/>
                  </a:lnTo>
                  <a:lnTo>
                    <a:pt x="3964" y="1431"/>
                  </a:lnTo>
                  <a:lnTo>
                    <a:pt x="3899" y="1268"/>
                  </a:lnTo>
                  <a:lnTo>
                    <a:pt x="3736" y="911"/>
                  </a:lnTo>
                  <a:lnTo>
                    <a:pt x="3477" y="618"/>
                  </a:lnTo>
                  <a:lnTo>
                    <a:pt x="3184" y="358"/>
                  </a:lnTo>
                  <a:lnTo>
                    <a:pt x="2827" y="163"/>
                  </a:lnTo>
                  <a:lnTo>
                    <a:pt x="2632" y="98"/>
                  </a:lnTo>
                  <a:lnTo>
                    <a:pt x="2437" y="66"/>
                  </a:lnTo>
                  <a:lnTo>
                    <a:pt x="2242" y="33"/>
                  </a:lnTo>
                  <a:lnTo>
                    <a:pt x="2047"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2456697" y="834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2571780" y="834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2686863" y="834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2800883" y="834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2915966" y="834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39351"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0" y="1202"/>
                  </a:lnTo>
                  <a:lnTo>
                    <a:pt x="1268" y="1072"/>
                  </a:lnTo>
                  <a:lnTo>
                    <a:pt x="1333" y="975"/>
                  </a:lnTo>
                  <a:lnTo>
                    <a:pt x="1365" y="845"/>
                  </a:lnTo>
                  <a:lnTo>
                    <a:pt x="1398" y="683"/>
                  </a:lnTo>
                  <a:lnTo>
                    <a:pt x="1365" y="553"/>
                  </a:lnTo>
                  <a:lnTo>
                    <a:pt x="1333" y="423"/>
                  </a:lnTo>
                  <a:lnTo>
                    <a:pt x="1268" y="293"/>
                  </a:lnTo>
                  <a:lnTo>
                    <a:pt x="1170"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536659" y="835272"/>
              <a:ext cx="45016" cy="45016"/>
            </a:xfrm>
            <a:custGeom>
              <a:avLst/>
              <a:gdLst/>
              <a:ahLst/>
              <a:cxnLst/>
              <a:rect l="l" t="t" r="r" b="b"/>
              <a:pathLst>
                <a:path w="1398" h="1398" extrusionOk="0">
                  <a:moveTo>
                    <a:pt x="553" y="0"/>
                  </a:moveTo>
                  <a:lnTo>
                    <a:pt x="423" y="65"/>
                  </a:lnTo>
                  <a:lnTo>
                    <a:pt x="293" y="130"/>
                  </a:lnTo>
                  <a:lnTo>
                    <a:pt x="195" y="195"/>
                  </a:lnTo>
                  <a:lnTo>
                    <a:pt x="98" y="293"/>
                  </a:lnTo>
                  <a:lnTo>
                    <a:pt x="33" y="423"/>
                  </a:lnTo>
                  <a:lnTo>
                    <a:pt x="0" y="553"/>
                  </a:lnTo>
                  <a:lnTo>
                    <a:pt x="0" y="683"/>
                  </a:lnTo>
                  <a:lnTo>
                    <a:pt x="0" y="845"/>
                  </a:lnTo>
                  <a:lnTo>
                    <a:pt x="33" y="975"/>
                  </a:lnTo>
                  <a:lnTo>
                    <a:pt x="98" y="1072"/>
                  </a:lnTo>
                  <a:lnTo>
                    <a:pt x="195" y="1202"/>
                  </a:lnTo>
                  <a:lnTo>
                    <a:pt x="293" y="1267"/>
                  </a:lnTo>
                  <a:lnTo>
                    <a:pt x="423" y="1332"/>
                  </a:lnTo>
                  <a:lnTo>
                    <a:pt x="553" y="1397"/>
                  </a:lnTo>
                  <a:lnTo>
                    <a:pt x="813" y="1397"/>
                  </a:lnTo>
                  <a:lnTo>
                    <a:pt x="943" y="1332"/>
                  </a:lnTo>
                  <a:lnTo>
                    <a:pt x="1072" y="1267"/>
                  </a:lnTo>
                  <a:lnTo>
                    <a:pt x="1170" y="1202"/>
                  </a:lnTo>
                  <a:lnTo>
                    <a:pt x="1267" y="1072"/>
                  </a:lnTo>
                  <a:lnTo>
                    <a:pt x="1332" y="975"/>
                  </a:lnTo>
                  <a:lnTo>
                    <a:pt x="1365" y="845"/>
                  </a:lnTo>
                  <a:lnTo>
                    <a:pt x="1397" y="683"/>
                  </a:lnTo>
                  <a:lnTo>
                    <a:pt x="1365" y="553"/>
                  </a:lnTo>
                  <a:lnTo>
                    <a:pt x="1332" y="423"/>
                  </a:lnTo>
                  <a:lnTo>
                    <a:pt x="1267" y="293"/>
                  </a:lnTo>
                  <a:lnTo>
                    <a:pt x="1170" y="195"/>
                  </a:lnTo>
                  <a:lnTo>
                    <a:pt x="1072"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633936"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1" y="1202"/>
                  </a:lnTo>
                  <a:lnTo>
                    <a:pt x="1268" y="1072"/>
                  </a:lnTo>
                  <a:lnTo>
                    <a:pt x="1333" y="975"/>
                  </a:lnTo>
                  <a:lnTo>
                    <a:pt x="1365" y="845"/>
                  </a:lnTo>
                  <a:lnTo>
                    <a:pt x="1398" y="683"/>
                  </a:lnTo>
                  <a:lnTo>
                    <a:pt x="1365" y="553"/>
                  </a:lnTo>
                  <a:lnTo>
                    <a:pt x="1333" y="423"/>
                  </a:lnTo>
                  <a:lnTo>
                    <a:pt x="1268" y="293"/>
                  </a:lnTo>
                  <a:lnTo>
                    <a:pt x="1171"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277226" y="868354"/>
              <a:ext cx="304451" cy="390264"/>
            </a:xfrm>
            <a:custGeom>
              <a:avLst/>
              <a:gdLst/>
              <a:ahLst/>
              <a:cxnLst/>
              <a:rect l="l" t="t" r="r" b="b"/>
              <a:pathLst>
                <a:path w="9455" h="12120" extrusionOk="0">
                  <a:moveTo>
                    <a:pt x="8318" y="1"/>
                  </a:moveTo>
                  <a:lnTo>
                    <a:pt x="8090" y="33"/>
                  </a:lnTo>
                  <a:lnTo>
                    <a:pt x="7863" y="98"/>
                  </a:lnTo>
                  <a:lnTo>
                    <a:pt x="7668" y="196"/>
                  </a:lnTo>
                  <a:lnTo>
                    <a:pt x="7473" y="326"/>
                  </a:lnTo>
                  <a:lnTo>
                    <a:pt x="7310" y="488"/>
                  </a:lnTo>
                  <a:lnTo>
                    <a:pt x="228" y="10268"/>
                  </a:lnTo>
                  <a:lnTo>
                    <a:pt x="130" y="10495"/>
                  </a:lnTo>
                  <a:lnTo>
                    <a:pt x="33" y="10690"/>
                  </a:lnTo>
                  <a:lnTo>
                    <a:pt x="0" y="10917"/>
                  </a:lnTo>
                  <a:lnTo>
                    <a:pt x="33" y="11145"/>
                  </a:lnTo>
                  <a:lnTo>
                    <a:pt x="98" y="11372"/>
                  </a:lnTo>
                  <a:lnTo>
                    <a:pt x="195" y="11567"/>
                  </a:lnTo>
                  <a:lnTo>
                    <a:pt x="325" y="11762"/>
                  </a:lnTo>
                  <a:lnTo>
                    <a:pt x="488" y="11925"/>
                  </a:lnTo>
                  <a:lnTo>
                    <a:pt x="715" y="12022"/>
                  </a:lnTo>
                  <a:lnTo>
                    <a:pt x="910" y="12119"/>
                  </a:lnTo>
                  <a:lnTo>
                    <a:pt x="1365" y="12119"/>
                  </a:lnTo>
                  <a:lnTo>
                    <a:pt x="1592" y="12054"/>
                  </a:lnTo>
                  <a:lnTo>
                    <a:pt x="1787" y="11957"/>
                  </a:lnTo>
                  <a:lnTo>
                    <a:pt x="1982" y="11827"/>
                  </a:lnTo>
                  <a:lnTo>
                    <a:pt x="2145" y="11665"/>
                  </a:lnTo>
                  <a:lnTo>
                    <a:pt x="9227" y="1885"/>
                  </a:lnTo>
                  <a:lnTo>
                    <a:pt x="9357" y="1658"/>
                  </a:lnTo>
                  <a:lnTo>
                    <a:pt x="9422" y="1463"/>
                  </a:lnTo>
                  <a:lnTo>
                    <a:pt x="9455" y="1235"/>
                  </a:lnTo>
                  <a:lnTo>
                    <a:pt x="9422" y="1008"/>
                  </a:lnTo>
                  <a:lnTo>
                    <a:pt x="9390" y="780"/>
                  </a:lnTo>
                  <a:lnTo>
                    <a:pt x="9292" y="586"/>
                  </a:lnTo>
                  <a:lnTo>
                    <a:pt x="9130" y="391"/>
                  </a:lnTo>
                  <a:lnTo>
                    <a:pt x="8967" y="228"/>
                  </a:lnTo>
                  <a:lnTo>
                    <a:pt x="8773" y="131"/>
                  </a:lnTo>
                  <a:lnTo>
                    <a:pt x="8545" y="33"/>
                  </a:lnTo>
                  <a:lnTo>
                    <a:pt x="8318"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456697" y="931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2571780" y="931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2686863" y="931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800883" y="931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915966" y="931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2456697" y="1028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2571780" y="1028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2686863" y="1028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2800883" y="1028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2915966" y="1028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2456697" y="1126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2571780" y="1126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2686863" y="1126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2800883" y="1126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915966" y="1126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2456697" y="1223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2571780" y="1223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2686863" y="1223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2800883" y="1223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915966" y="1223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456697" y="1320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2571780" y="1320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2686863" y="1320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2800883" y="1320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2915966" y="1320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7352853" y="1586433"/>
              <a:ext cx="162191" cy="162191"/>
            </a:xfrm>
            <a:custGeom>
              <a:avLst/>
              <a:gdLst/>
              <a:ahLst/>
              <a:cxnLst/>
              <a:rect l="l" t="t" r="r" b="b"/>
              <a:pathLst>
                <a:path w="5037" h="5037" fill="none" extrusionOk="0">
                  <a:moveTo>
                    <a:pt x="5037" y="2502"/>
                  </a:moveTo>
                  <a:lnTo>
                    <a:pt x="5037" y="2502"/>
                  </a:lnTo>
                  <a:lnTo>
                    <a:pt x="5037" y="2762"/>
                  </a:lnTo>
                  <a:lnTo>
                    <a:pt x="4972" y="3022"/>
                  </a:lnTo>
                  <a:lnTo>
                    <a:pt x="4907" y="3282"/>
                  </a:lnTo>
                  <a:lnTo>
                    <a:pt x="4842" y="3509"/>
                  </a:lnTo>
                  <a:lnTo>
                    <a:pt x="4744" y="3704"/>
                  </a:lnTo>
                  <a:lnTo>
                    <a:pt x="4614" y="3931"/>
                  </a:lnTo>
                  <a:lnTo>
                    <a:pt x="4452" y="4126"/>
                  </a:lnTo>
                  <a:lnTo>
                    <a:pt x="4289" y="4289"/>
                  </a:lnTo>
                  <a:lnTo>
                    <a:pt x="4127" y="4451"/>
                  </a:lnTo>
                  <a:lnTo>
                    <a:pt x="3932" y="4614"/>
                  </a:lnTo>
                  <a:lnTo>
                    <a:pt x="3705" y="4744"/>
                  </a:lnTo>
                  <a:lnTo>
                    <a:pt x="3477" y="4841"/>
                  </a:lnTo>
                  <a:lnTo>
                    <a:pt x="3250" y="4939"/>
                  </a:lnTo>
                  <a:lnTo>
                    <a:pt x="3022" y="5004"/>
                  </a:lnTo>
                  <a:lnTo>
                    <a:pt x="2762" y="5036"/>
                  </a:lnTo>
                  <a:lnTo>
                    <a:pt x="2502" y="5036"/>
                  </a:lnTo>
                  <a:lnTo>
                    <a:pt x="2502" y="5036"/>
                  </a:lnTo>
                  <a:lnTo>
                    <a:pt x="2243" y="5036"/>
                  </a:lnTo>
                  <a:lnTo>
                    <a:pt x="2015" y="5004"/>
                  </a:lnTo>
                  <a:lnTo>
                    <a:pt x="1755" y="4939"/>
                  </a:lnTo>
                  <a:lnTo>
                    <a:pt x="1528" y="4841"/>
                  </a:lnTo>
                  <a:lnTo>
                    <a:pt x="1300" y="4744"/>
                  </a:lnTo>
                  <a:lnTo>
                    <a:pt x="1105" y="4614"/>
                  </a:lnTo>
                  <a:lnTo>
                    <a:pt x="910" y="4451"/>
                  </a:lnTo>
                  <a:lnTo>
                    <a:pt x="716" y="4289"/>
                  </a:lnTo>
                  <a:lnTo>
                    <a:pt x="553" y="4126"/>
                  </a:lnTo>
                  <a:lnTo>
                    <a:pt x="423" y="3931"/>
                  </a:lnTo>
                  <a:lnTo>
                    <a:pt x="293" y="3704"/>
                  </a:lnTo>
                  <a:lnTo>
                    <a:pt x="196" y="3509"/>
                  </a:lnTo>
                  <a:lnTo>
                    <a:pt x="98" y="3282"/>
                  </a:lnTo>
                  <a:lnTo>
                    <a:pt x="33" y="3022"/>
                  </a:lnTo>
                  <a:lnTo>
                    <a:pt x="1" y="2762"/>
                  </a:lnTo>
                  <a:lnTo>
                    <a:pt x="1" y="2502"/>
                  </a:lnTo>
                  <a:lnTo>
                    <a:pt x="1" y="2502"/>
                  </a:lnTo>
                  <a:lnTo>
                    <a:pt x="1" y="2242"/>
                  </a:lnTo>
                  <a:lnTo>
                    <a:pt x="33" y="2014"/>
                  </a:lnTo>
                  <a:lnTo>
                    <a:pt x="98" y="1755"/>
                  </a:lnTo>
                  <a:lnTo>
                    <a:pt x="196" y="1527"/>
                  </a:lnTo>
                  <a:lnTo>
                    <a:pt x="293" y="1300"/>
                  </a:lnTo>
                  <a:lnTo>
                    <a:pt x="423" y="1105"/>
                  </a:lnTo>
                  <a:lnTo>
                    <a:pt x="553" y="910"/>
                  </a:lnTo>
                  <a:lnTo>
                    <a:pt x="716" y="747"/>
                  </a:lnTo>
                  <a:lnTo>
                    <a:pt x="910" y="552"/>
                  </a:lnTo>
                  <a:lnTo>
                    <a:pt x="1105" y="422"/>
                  </a:lnTo>
                  <a:lnTo>
                    <a:pt x="1300" y="293"/>
                  </a:lnTo>
                  <a:lnTo>
                    <a:pt x="1528" y="195"/>
                  </a:lnTo>
                  <a:lnTo>
                    <a:pt x="1755" y="98"/>
                  </a:lnTo>
                  <a:lnTo>
                    <a:pt x="2015" y="33"/>
                  </a:lnTo>
                  <a:lnTo>
                    <a:pt x="2243" y="0"/>
                  </a:lnTo>
                  <a:lnTo>
                    <a:pt x="2502" y="0"/>
                  </a:lnTo>
                  <a:lnTo>
                    <a:pt x="2502" y="0"/>
                  </a:lnTo>
                  <a:lnTo>
                    <a:pt x="2762" y="0"/>
                  </a:lnTo>
                  <a:lnTo>
                    <a:pt x="3022" y="33"/>
                  </a:lnTo>
                  <a:lnTo>
                    <a:pt x="3250" y="98"/>
                  </a:lnTo>
                  <a:lnTo>
                    <a:pt x="3477" y="195"/>
                  </a:lnTo>
                  <a:lnTo>
                    <a:pt x="3705" y="293"/>
                  </a:lnTo>
                  <a:lnTo>
                    <a:pt x="3932" y="422"/>
                  </a:lnTo>
                  <a:lnTo>
                    <a:pt x="4127" y="552"/>
                  </a:lnTo>
                  <a:lnTo>
                    <a:pt x="4289" y="747"/>
                  </a:lnTo>
                  <a:lnTo>
                    <a:pt x="4452" y="910"/>
                  </a:lnTo>
                  <a:lnTo>
                    <a:pt x="4614" y="1105"/>
                  </a:lnTo>
                  <a:lnTo>
                    <a:pt x="4744" y="1300"/>
                  </a:lnTo>
                  <a:lnTo>
                    <a:pt x="4842" y="1527"/>
                  </a:lnTo>
                  <a:lnTo>
                    <a:pt x="4907" y="1755"/>
                  </a:lnTo>
                  <a:lnTo>
                    <a:pt x="4972" y="2014"/>
                  </a:lnTo>
                  <a:lnTo>
                    <a:pt x="5037" y="2242"/>
                  </a:lnTo>
                  <a:lnTo>
                    <a:pt x="5037" y="2502"/>
                  </a:lnTo>
                  <a:lnTo>
                    <a:pt x="5037" y="2502"/>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282778" y="1933742"/>
              <a:ext cx="162191" cy="163254"/>
            </a:xfrm>
            <a:custGeom>
              <a:avLst/>
              <a:gdLst/>
              <a:ahLst/>
              <a:cxnLst/>
              <a:rect l="l" t="t" r="r" b="b"/>
              <a:pathLst>
                <a:path w="5037" h="5070" extrusionOk="0">
                  <a:moveTo>
                    <a:pt x="2535" y="1"/>
                  </a:moveTo>
                  <a:lnTo>
                    <a:pt x="2275" y="33"/>
                  </a:lnTo>
                  <a:lnTo>
                    <a:pt x="2015" y="66"/>
                  </a:lnTo>
                  <a:lnTo>
                    <a:pt x="1755" y="131"/>
                  </a:lnTo>
                  <a:lnTo>
                    <a:pt x="1528" y="228"/>
                  </a:lnTo>
                  <a:lnTo>
                    <a:pt x="1333" y="326"/>
                  </a:lnTo>
                  <a:lnTo>
                    <a:pt x="1105" y="456"/>
                  </a:lnTo>
                  <a:lnTo>
                    <a:pt x="910" y="586"/>
                  </a:lnTo>
                  <a:lnTo>
                    <a:pt x="748" y="748"/>
                  </a:lnTo>
                  <a:lnTo>
                    <a:pt x="586" y="943"/>
                  </a:lnTo>
                  <a:lnTo>
                    <a:pt x="423" y="1138"/>
                  </a:lnTo>
                  <a:lnTo>
                    <a:pt x="293" y="1333"/>
                  </a:lnTo>
                  <a:lnTo>
                    <a:pt x="196" y="1560"/>
                  </a:lnTo>
                  <a:lnTo>
                    <a:pt x="98" y="1788"/>
                  </a:lnTo>
                  <a:lnTo>
                    <a:pt x="33" y="2015"/>
                  </a:lnTo>
                  <a:lnTo>
                    <a:pt x="1" y="2275"/>
                  </a:lnTo>
                  <a:lnTo>
                    <a:pt x="1" y="2535"/>
                  </a:lnTo>
                  <a:lnTo>
                    <a:pt x="1" y="2795"/>
                  </a:lnTo>
                  <a:lnTo>
                    <a:pt x="33" y="3055"/>
                  </a:lnTo>
                  <a:lnTo>
                    <a:pt x="98" y="3282"/>
                  </a:lnTo>
                  <a:lnTo>
                    <a:pt x="196" y="3510"/>
                  </a:lnTo>
                  <a:lnTo>
                    <a:pt x="293" y="3737"/>
                  </a:lnTo>
                  <a:lnTo>
                    <a:pt x="423" y="3965"/>
                  </a:lnTo>
                  <a:lnTo>
                    <a:pt x="586" y="4159"/>
                  </a:lnTo>
                  <a:lnTo>
                    <a:pt x="748" y="4322"/>
                  </a:lnTo>
                  <a:lnTo>
                    <a:pt x="910" y="4484"/>
                  </a:lnTo>
                  <a:lnTo>
                    <a:pt x="1105" y="4647"/>
                  </a:lnTo>
                  <a:lnTo>
                    <a:pt x="1333" y="4744"/>
                  </a:lnTo>
                  <a:lnTo>
                    <a:pt x="1528" y="4874"/>
                  </a:lnTo>
                  <a:lnTo>
                    <a:pt x="1755" y="4939"/>
                  </a:lnTo>
                  <a:lnTo>
                    <a:pt x="2015" y="5004"/>
                  </a:lnTo>
                  <a:lnTo>
                    <a:pt x="2275" y="5037"/>
                  </a:lnTo>
                  <a:lnTo>
                    <a:pt x="2535" y="5069"/>
                  </a:lnTo>
                  <a:lnTo>
                    <a:pt x="2795" y="5037"/>
                  </a:lnTo>
                  <a:lnTo>
                    <a:pt x="3022" y="5004"/>
                  </a:lnTo>
                  <a:lnTo>
                    <a:pt x="3282" y="4939"/>
                  </a:lnTo>
                  <a:lnTo>
                    <a:pt x="3510" y="4874"/>
                  </a:lnTo>
                  <a:lnTo>
                    <a:pt x="3737" y="4744"/>
                  </a:lnTo>
                  <a:lnTo>
                    <a:pt x="3932" y="4647"/>
                  </a:lnTo>
                  <a:lnTo>
                    <a:pt x="4127" y="4484"/>
                  </a:lnTo>
                  <a:lnTo>
                    <a:pt x="4322" y="4322"/>
                  </a:lnTo>
                  <a:lnTo>
                    <a:pt x="4484" y="4159"/>
                  </a:lnTo>
                  <a:lnTo>
                    <a:pt x="4614" y="3965"/>
                  </a:lnTo>
                  <a:lnTo>
                    <a:pt x="4744" y="3737"/>
                  </a:lnTo>
                  <a:lnTo>
                    <a:pt x="4842" y="3510"/>
                  </a:lnTo>
                  <a:lnTo>
                    <a:pt x="4939" y="3282"/>
                  </a:lnTo>
                  <a:lnTo>
                    <a:pt x="5004" y="3055"/>
                  </a:lnTo>
                  <a:lnTo>
                    <a:pt x="5037" y="2795"/>
                  </a:lnTo>
                  <a:lnTo>
                    <a:pt x="5037" y="2535"/>
                  </a:lnTo>
                  <a:lnTo>
                    <a:pt x="5037" y="2275"/>
                  </a:lnTo>
                  <a:lnTo>
                    <a:pt x="5004" y="2015"/>
                  </a:lnTo>
                  <a:lnTo>
                    <a:pt x="4939" y="1788"/>
                  </a:lnTo>
                  <a:lnTo>
                    <a:pt x="4842" y="1560"/>
                  </a:lnTo>
                  <a:lnTo>
                    <a:pt x="4744" y="1333"/>
                  </a:lnTo>
                  <a:lnTo>
                    <a:pt x="4614" y="1138"/>
                  </a:lnTo>
                  <a:lnTo>
                    <a:pt x="4484" y="943"/>
                  </a:lnTo>
                  <a:lnTo>
                    <a:pt x="4322" y="748"/>
                  </a:lnTo>
                  <a:lnTo>
                    <a:pt x="4127" y="586"/>
                  </a:lnTo>
                  <a:lnTo>
                    <a:pt x="3932" y="456"/>
                  </a:lnTo>
                  <a:lnTo>
                    <a:pt x="3737" y="326"/>
                  </a:lnTo>
                  <a:lnTo>
                    <a:pt x="3510" y="228"/>
                  </a:lnTo>
                  <a:lnTo>
                    <a:pt x="3282" y="131"/>
                  </a:lnTo>
                  <a:lnTo>
                    <a:pt x="3022" y="66"/>
                  </a:lnTo>
                  <a:lnTo>
                    <a:pt x="2795" y="33"/>
                  </a:lnTo>
                  <a:lnTo>
                    <a:pt x="253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rot="5400000">
              <a:off x="8009309" y="25933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5C9A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8960" y="2407662"/>
              <a:ext cx="1111093" cy="1282655"/>
            </a:xfrm>
            <a:custGeom>
              <a:avLst/>
              <a:gdLst/>
              <a:ahLst/>
              <a:cxnLst/>
              <a:rect l="l" t="t" r="r" b="b"/>
              <a:pathLst>
                <a:path w="34506" h="39834" extrusionOk="0">
                  <a:moveTo>
                    <a:pt x="1" y="1"/>
                  </a:moveTo>
                  <a:lnTo>
                    <a:pt x="1" y="39833"/>
                  </a:lnTo>
                  <a:lnTo>
                    <a:pt x="34505" y="19917"/>
                  </a:lnTo>
                  <a:lnTo>
                    <a:pt x="1" y="1"/>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7588218" y="29391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545930" y="3112778"/>
              <a:ext cx="978204" cy="1332887"/>
            </a:xfrm>
            <a:custGeom>
              <a:avLst/>
              <a:gdLst/>
              <a:ahLst/>
              <a:cxnLst/>
              <a:rect l="l" t="t" r="r" b="b"/>
              <a:pathLst>
                <a:path w="30379" h="41394" extrusionOk="0">
                  <a:moveTo>
                    <a:pt x="29631" y="1"/>
                  </a:moveTo>
                  <a:lnTo>
                    <a:pt x="29501" y="33"/>
                  </a:lnTo>
                  <a:lnTo>
                    <a:pt x="29371" y="98"/>
                  </a:lnTo>
                  <a:lnTo>
                    <a:pt x="29274" y="163"/>
                  </a:lnTo>
                  <a:lnTo>
                    <a:pt x="29209" y="261"/>
                  </a:lnTo>
                  <a:lnTo>
                    <a:pt x="130" y="40354"/>
                  </a:lnTo>
                  <a:lnTo>
                    <a:pt x="65" y="40483"/>
                  </a:lnTo>
                  <a:lnTo>
                    <a:pt x="33" y="40581"/>
                  </a:lnTo>
                  <a:lnTo>
                    <a:pt x="0" y="40711"/>
                  </a:lnTo>
                  <a:lnTo>
                    <a:pt x="0" y="40841"/>
                  </a:lnTo>
                  <a:lnTo>
                    <a:pt x="33" y="40971"/>
                  </a:lnTo>
                  <a:lnTo>
                    <a:pt x="98" y="41068"/>
                  </a:lnTo>
                  <a:lnTo>
                    <a:pt x="163" y="41198"/>
                  </a:lnTo>
                  <a:lnTo>
                    <a:pt x="293" y="41263"/>
                  </a:lnTo>
                  <a:lnTo>
                    <a:pt x="390" y="41328"/>
                  </a:lnTo>
                  <a:lnTo>
                    <a:pt x="520" y="41393"/>
                  </a:lnTo>
                  <a:lnTo>
                    <a:pt x="780" y="41393"/>
                  </a:lnTo>
                  <a:lnTo>
                    <a:pt x="877" y="41361"/>
                  </a:lnTo>
                  <a:lnTo>
                    <a:pt x="1007" y="41296"/>
                  </a:lnTo>
                  <a:lnTo>
                    <a:pt x="1105" y="41231"/>
                  </a:lnTo>
                  <a:lnTo>
                    <a:pt x="1202" y="41133"/>
                  </a:lnTo>
                  <a:lnTo>
                    <a:pt x="30248" y="1041"/>
                  </a:lnTo>
                  <a:lnTo>
                    <a:pt x="30313" y="911"/>
                  </a:lnTo>
                  <a:lnTo>
                    <a:pt x="30378" y="781"/>
                  </a:lnTo>
                  <a:lnTo>
                    <a:pt x="30378" y="683"/>
                  </a:lnTo>
                  <a:lnTo>
                    <a:pt x="30378" y="553"/>
                  </a:lnTo>
                  <a:lnTo>
                    <a:pt x="30346" y="423"/>
                  </a:lnTo>
                  <a:lnTo>
                    <a:pt x="30281" y="293"/>
                  </a:lnTo>
                  <a:lnTo>
                    <a:pt x="30216" y="196"/>
                  </a:lnTo>
                  <a:lnTo>
                    <a:pt x="30119" y="131"/>
                  </a:lnTo>
                  <a:lnTo>
                    <a:pt x="29989" y="33"/>
                  </a:lnTo>
                  <a:lnTo>
                    <a:pt x="29891"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035531" y="3779221"/>
              <a:ext cx="303421" cy="390232"/>
            </a:xfrm>
            <a:custGeom>
              <a:avLst/>
              <a:gdLst/>
              <a:ahLst/>
              <a:cxnLst/>
              <a:rect l="l" t="t" r="r" b="b"/>
              <a:pathLst>
                <a:path w="9423" h="12119" extrusionOk="0">
                  <a:moveTo>
                    <a:pt x="8058" y="0"/>
                  </a:moveTo>
                  <a:lnTo>
                    <a:pt x="7863" y="65"/>
                  </a:lnTo>
                  <a:lnTo>
                    <a:pt x="7636" y="163"/>
                  </a:lnTo>
                  <a:lnTo>
                    <a:pt x="7473" y="292"/>
                  </a:lnTo>
                  <a:lnTo>
                    <a:pt x="7311" y="487"/>
                  </a:lnTo>
                  <a:lnTo>
                    <a:pt x="228" y="10267"/>
                  </a:lnTo>
                  <a:lnTo>
                    <a:pt x="98" y="10462"/>
                  </a:lnTo>
                  <a:lnTo>
                    <a:pt x="33" y="10689"/>
                  </a:lnTo>
                  <a:lnTo>
                    <a:pt x="1" y="10917"/>
                  </a:lnTo>
                  <a:lnTo>
                    <a:pt x="1" y="11144"/>
                  </a:lnTo>
                  <a:lnTo>
                    <a:pt x="66" y="11339"/>
                  </a:lnTo>
                  <a:lnTo>
                    <a:pt x="163" y="11567"/>
                  </a:lnTo>
                  <a:lnTo>
                    <a:pt x="293" y="11729"/>
                  </a:lnTo>
                  <a:lnTo>
                    <a:pt x="488" y="11891"/>
                  </a:lnTo>
                  <a:lnTo>
                    <a:pt x="683" y="12021"/>
                  </a:lnTo>
                  <a:lnTo>
                    <a:pt x="910" y="12086"/>
                  </a:lnTo>
                  <a:lnTo>
                    <a:pt x="1138" y="12119"/>
                  </a:lnTo>
                  <a:lnTo>
                    <a:pt x="1333" y="12119"/>
                  </a:lnTo>
                  <a:lnTo>
                    <a:pt x="1560" y="12054"/>
                  </a:lnTo>
                  <a:lnTo>
                    <a:pt x="1755" y="11956"/>
                  </a:lnTo>
                  <a:lnTo>
                    <a:pt x="1950" y="11826"/>
                  </a:lnTo>
                  <a:lnTo>
                    <a:pt x="2112" y="11631"/>
                  </a:lnTo>
                  <a:lnTo>
                    <a:pt x="9195" y="1852"/>
                  </a:lnTo>
                  <a:lnTo>
                    <a:pt x="9325" y="1657"/>
                  </a:lnTo>
                  <a:lnTo>
                    <a:pt x="9390" y="1430"/>
                  </a:lnTo>
                  <a:lnTo>
                    <a:pt x="9423" y="1202"/>
                  </a:lnTo>
                  <a:lnTo>
                    <a:pt x="9423" y="975"/>
                  </a:lnTo>
                  <a:lnTo>
                    <a:pt x="9358" y="780"/>
                  </a:lnTo>
                  <a:lnTo>
                    <a:pt x="9260" y="552"/>
                  </a:lnTo>
                  <a:lnTo>
                    <a:pt x="9130" y="390"/>
                  </a:lnTo>
                  <a:lnTo>
                    <a:pt x="8935" y="228"/>
                  </a:lnTo>
                  <a:lnTo>
                    <a:pt x="8740" y="98"/>
                  </a:lnTo>
                  <a:lnTo>
                    <a:pt x="8513" y="33"/>
                  </a:lnTo>
                  <a:lnTo>
                    <a:pt x="828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584930" y="3940318"/>
              <a:ext cx="68039" cy="68039"/>
            </a:xfrm>
            <a:custGeom>
              <a:avLst/>
              <a:gdLst/>
              <a:ahLst/>
              <a:cxnLst/>
              <a:rect l="l" t="t" r="r" b="b"/>
              <a:pathLst>
                <a:path w="2113" h="2113" extrusionOk="0">
                  <a:moveTo>
                    <a:pt x="845" y="1"/>
                  </a:moveTo>
                  <a:lnTo>
                    <a:pt x="650" y="66"/>
                  </a:lnTo>
                  <a:lnTo>
                    <a:pt x="455" y="163"/>
                  </a:lnTo>
                  <a:lnTo>
                    <a:pt x="293" y="293"/>
                  </a:lnTo>
                  <a:lnTo>
                    <a:pt x="163" y="455"/>
                  </a:lnTo>
                  <a:lnTo>
                    <a:pt x="65" y="650"/>
                  </a:lnTo>
                  <a:lnTo>
                    <a:pt x="33" y="845"/>
                  </a:lnTo>
                  <a:lnTo>
                    <a:pt x="0" y="1040"/>
                  </a:lnTo>
                  <a:lnTo>
                    <a:pt x="33" y="1268"/>
                  </a:lnTo>
                  <a:lnTo>
                    <a:pt x="65" y="1463"/>
                  </a:lnTo>
                  <a:lnTo>
                    <a:pt x="163" y="1658"/>
                  </a:lnTo>
                  <a:lnTo>
                    <a:pt x="293" y="1820"/>
                  </a:lnTo>
                  <a:lnTo>
                    <a:pt x="455" y="1950"/>
                  </a:lnTo>
                  <a:lnTo>
                    <a:pt x="650" y="2047"/>
                  </a:lnTo>
                  <a:lnTo>
                    <a:pt x="845" y="2112"/>
                  </a:lnTo>
                  <a:lnTo>
                    <a:pt x="1267" y="2112"/>
                  </a:lnTo>
                  <a:lnTo>
                    <a:pt x="1462" y="2047"/>
                  </a:lnTo>
                  <a:lnTo>
                    <a:pt x="1657" y="1950"/>
                  </a:lnTo>
                  <a:lnTo>
                    <a:pt x="1820" y="1820"/>
                  </a:lnTo>
                  <a:lnTo>
                    <a:pt x="1950" y="1658"/>
                  </a:lnTo>
                  <a:lnTo>
                    <a:pt x="2047" y="1463"/>
                  </a:lnTo>
                  <a:lnTo>
                    <a:pt x="2112" y="1268"/>
                  </a:lnTo>
                  <a:lnTo>
                    <a:pt x="2112" y="1040"/>
                  </a:lnTo>
                  <a:lnTo>
                    <a:pt x="2112" y="845"/>
                  </a:lnTo>
                  <a:lnTo>
                    <a:pt x="2047" y="650"/>
                  </a:lnTo>
                  <a:lnTo>
                    <a:pt x="1950" y="455"/>
                  </a:lnTo>
                  <a:lnTo>
                    <a:pt x="1820" y="293"/>
                  </a:lnTo>
                  <a:lnTo>
                    <a:pt x="1657" y="163"/>
                  </a:lnTo>
                  <a:lnTo>
                    <a:pt x="1462" y="66"/>
                  </a:lnTo>
                  <a:lnTo>
                    <a:pt x="1267" y="1"/>
                  </a:lnTo>
                  <a:close/>
                </a:path>
              </a:pathLst>
            </a:custGeom>
            <a:solidFill>
              <a:srgbClr val="5C9A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6094267" y="3970674"/>
              <a:ext cx="303421" cy="390264"/>
            </a:xfrm>
            <a:custGeom>
              <a:avLst/>
              <a:gdLst/>
              <a:ahLst/>
              <a:cxnLst/>
              <a:rect l="l" t="t" r="r" b="b"/>
              <a:pathLst>
                <a:path w="9423" h="12120" extrusionOk="0">
                  <a:moveTo>
                    <a:pt x="8285" y="1"/>
                  </a:moveTo>
                  <a:lnTo>
                    <a:pt x="8058" y="33"/>
                  </a:lnTo>
                  <a:lnTo>
                    <a:pt x="7831" y="98"/>
                  </a:lnTo>
                  <a:lnTo>
                    <a:pt x="7636" y="196"/>
                  </a:lnTo>
                  <a:lnTo>
                    <a:pt x="7441" y="326"/>
                  </a:lnTo>
                  <a:lnTo>
                    <a:pt x="7311" y="488"/>
                  </a:lnTo>
                  <a:lnTo>
                    <a:pt x="195" y="10267"/>
                  </a:lnTo>
                  <a:lnTo>
                    <a:pt x="98" y="10495"/>
                  </a:lnTo>
                  <a:lnTo>
                    <a:pt x="1" y="10690"/>
                  </a:lnTo>
                  <a:lnTo>
                    <a:pt x="1" y="10917"/>
                  </a:lnTo>
                  <a:lnTo>
                    <a:pt x="1" y="11145"/>
                  </a:lnTo>
                  <a:lnTo>
                    <a:pt x="65" y="11372"/>
                  </a:lnTo>
                  <a:lnTo>
                    <a:pt x="163" y="11567"/>
                  </a:lnTo>
                  <a:lnTo>
                    <a:pt x="293" y="11762"/>
                  </a:lnTo>
                  <a:lnTo>
                    <a:pt x="455" y="11924"/>
                  </a:lnTo>
                  <a:lnTo>
                    <a:pt x="683" y="12022"/>
                  </a:lnTo>
                  <a:lnTo>
                    <a:pt x="878" y="12119"/>
                  </a:lnTo>
                  <a:lnTo>
                    <a:pt x="1333" y="12119"/>
                  </a:lnTo>
                  <a:lnTo>
                    <a:pt x="1560" y="12054"/>
                  </a:lnTo>
                  <a:lnTo>
                    <a:pt x="1755" y="11957"/>
                  </a:lnTo>
                  <a:lnTo>
                    <a:pt x="1950" y="11827"/>
                  </a:lnTo>
                  <a:lnTo>
                    <a:pt x="2112" y="11665"/>
                  </a:lnTo>
                  <a:lnTo>
                    <a:pt x="9195" y="1885"/>
                  </a:lnTo>
                  <a:lnTo>
                    <a:pt x="9325" y="1658"/>
                  </a:lnTo>
                  <a:lnTo>
                    <a:pt x="9390" y="1463"/>
                  </a:lnTo>
                  <a:lnTo>
                    <a:pt x="9423" y="1235"/>
                  </a:lnTo>
                  <a:lnTo>
                    <a:pt x="9390" y="1008"/>
                  </a:lnTo>
                  <a:lnTo>
                    <a:pt x="9358" y="780"/>
                  </a:lnTo>
                  <a:lnTo>
                    <a:pt x="9260" y="585"/>
                  </a:lnTo>
                  <a:lnTo>
                    <a:pt x="9098" y="391"/>
                  </a:lnTo>
                  <a:lnTo>
                    <a:pt x="8935" y="228"/>
                  </a:lnTo>
                  <a:lnTo>
                    <a:pt x="8740" y="131"/>
                  </a:lnTo>
                  <a:lnTo>
                    <a:pt x="8513" y="33"/>
                  </a:lnTo>
                  <a:lnTo>
                    <a:pt x="828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2796697" y="4031347"/>
              <a:ext cx="1282655" cy="1109998"/>
            </a:xfrm>
            <a:custGeom>
              <a:avLst/>
              <a:gdLst/>
              <a:ahLst/>
              <a:cxnLst/>
              <a:rect l="l" t="t" r="r" b="b"/>
              <a:pathLst>
                <a:path w="39834" h="34472" extrusionOk="0">
                  <a:moveTo>
                    <a:pt x="19917" y="0"/>
                  </a:moveTo>
                  <a:lnTo>
                    <a:pt x="1" y="34472"/>
                  </a:lnTo>
                  <a:lnTo>
                    <a:pt x="39834" y="34472"/>
                  </a:lnTo>
                  <a:lnTo>
                    <a:pt x="19917"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044801" y="41767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653243" y="4236397"/>
              <a:ext cx="978204" cy="1332855"/>
            </a:xfrm>
            <a:custGeom>
              <a:avLst/>
              <a:gdLst/>
              <a:ahLst/>
              <a:cxnLst/>
              <a:rect l="l" t="t" r="r" b="b"/>
              <a:pathLst>
                <a:path w="30379" h="41393" extrusionOk="0">
                  <a:moveTo>
                    <a:pt x="29631" y="0"/>
                  </a:moveTo>
                  <a:lnTo>
                    <a:pt x="29501" y="33"/>
                  </a:lnTo>
                  <a:lnTo>
                    <a:pt x="29371" y="98"/>
                  </a:lnTo>
                  <a:lnTo>
                    <a:pt x="29274" y="163"/>
                  </a:lnTo>
                  <a:lnTo>
                    <a:pt x="29176" y="260"/>
                  </a:lnTo>
                  <a:lnTo>
                    <a:pt x="130" y="40353"/>
                  </a:lnTo>
                  <a:lnTo>
                    <a:pt x="65" y="40483"/>
                  </a:lnTo>
                  <a:lnTo>
                    <a:pt x="33" y="40580"/>
                  </a:lnTo>
                  <a:lnTo>
                    <a:pt x="0" y="40710"/>
                  </a:lnTo>
                  <a:lnTo>
                    <a:pt x="0" y="40840"/>
                  </a:lnTo>
                  <a:lnTo>
                    <a:pt x="33" y="40970"/>
                  </a:lnTo>
                  <a:lnTo>
                    <a:pt x="98" y="41067"/>
                  </a:lnTo>
                  <a:lnTo>
                    <a:pt x="163" y="41197"/>
                  </a:lnTo>
                  <a:lnTo>
                    <a:pt x="260" y="41262"/>
                  </a:lnTo>
                  <a:lnTo>
                    <a:pt x="390" y="41327"/>
                  </a:lnTo>
                  <a:lnTo>
                    <a:pt x="520" y="41392"/>
                  </a:lnTo>
                  <a:lnTo>
                    <a:pt x="780" y="41392"/>
                  </a:lnTo>
                  <a:lnTo>
                    <a:pt x="877" y="41360"/>
                  </a:lnTo>
                  <a:lnTo>
                    <a:pt x="1007" y="41295"/>
                  </a:lnTo>
                  <a:lnTo>
                    <a:pt x="1105" y="41230"/>
                  </a:lnTo>
                  <a:lnTo>
                    <a:pt x="1202" y="41132"/>
                  </a:lnTo>
                  <a:lnTo>
                    <a:pt x="30248" y="1040"/>
                  </a:lnTo>
                  <a:lnTo>
                    <a:pt x="30313" y="910"/>
                  </a:lnTo>
                  <a:lnTo>
                    <a:pt x="30378" y="780"/>
                  </a:lnTo>
                  <a:lnTo>
                    <a:pt x="30378" y="682"/>
                  </a:lnTo>
                  <a:lnTo>
                    <a:pt x="30378" y="553"/>
                  </a:lnTo>
                  <a:lnTo>
                    <a:pt x="30346" y="423"/>
                  </a:lnTo>
                  <a:lnTo>
                    <a:pt x="30281" y="293"/>
                  </a:lnTo>
                  <a:lnTo>
                    <a:pt x="30216" y="195"/>
                  </a:lnTo>
                  <a:lnTo>
                    <a:pt x="30119" y="130"/>
                  </a:lnTo>
                  <a:lnTo>
                    <a:pt x="29989" y="33"/>
                  </a:lnTo>
                  <a:lnTo>
                    <a:pt x="29859"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5057491"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1" y="650"/>
                  </a:lnTo>
                  <a:lnTo>
                    <a:pt x="1" y="813"/>
                  </a:lnTo>
                  <a:lnTo>
                    <a:pt x="1"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5188288" y="4414237"/>
              <a:ext cx="52325" cy="52325"/>
            </a:xfrm>
            <a:custGeom>
              <a:avLst/>
              <a:gdLst/>
              <a:ahLst/>
              <a:cxnLst/>
              <a:rect l="l" t="t" r="r" b="b"/>
              <a:pathLst>
                <a:path w="1625" h="1625" extrusionOk="0">
                  <a:moveTo>
                    <a:pt x="812" y="0"/>
                  </a:moveTo>
                  <a:lnTo>
                    <a:pt x="650" y="33"/>
                  </a:lnTo>
                  <a:lnTo>
                    <a:pt x="520" y="65"/>
                  </a:lnTo>
                  <a:lnTo>
                    <a:pt x="358" y="163"/>
                  </a:lnTo>
                  <a:lnTo>
                    <a:pt x="260" y="260"/>
                  </a:lnTo>
                  <a:lnTo>
                    <a:pt x="163" y="358"/>
                  </a:lnTo>
                  <a:lnTo>
                    <a:pt x="65" y="520"/>
                  </a:lnTo>
                  <a:lnTo>
                    <a:pt x="33" y="650"/>
                  </a:lnTo>
                  <a:lnTo>
                    <a:pt x="0" y="813"/>
                  </a:lnTo>
                  <a:lnTo>
                    <a:pt x="33" y="975"/>
                  </a:lnTo>
                  <a:lnTo>
                    <a:pt x="65" y="1138"/>
                  </a:lnTo>
                  <a:lnTo>
                    <a:pt x="163" y="1268"/>
                  </a:lnTo>
                  <a:lnTo>
                    <a:pt x="260" y="1398"/>
                  </a:lnTo>
                  <a:lnTo>
                    <a:pt x="358" y="1495"/>
                  </a:lnTo>
                  <a:lnTo>
                    <a:pt x="520" y="1560"/>
                  </a:lnTo>
                  <a:lnTo>
                    <a:pt x="650" y="1592"/>
                  </a:lnTo>
                  <a:lnTo>
                    <a:pt x="812" y="1625"/>
                  </a:lnTo>
                  <a:lnTo>
                    <a:pt x="975" y="1592"/>
                  </a:lnTo>
                  <a:lnTo>
                    <a:pt x="1137" y="1560"/>
                  </a:lnTo>
                  <a:lnTo>
                    <a:pt x="1267" y="1495"/>
                  </a:lnTo>
                  <a:lnTo>
                    <a:pt x="1397" y="1398"/>
                  </a:lnTo>
                  <a:lnTo>
                    <a:pt x="1495" y="1268"/>
                  </a:lnTo>
                  <a:lnTo>
                    <a:pt x="1560" y="1138"/>
                  </a:lnTo>
                  <a:lnTo>
                    <a:pt x="1592" y="975"/>
                  </a:lnTo>
                  <a:lnTo>
                    <a:pt x="1625" y="813"/>
                  </a:lnTo>
                  <a:lnTo>
                    <a:pt x="1592" y="650"/>
                  </a:lnTo>
                  <a:lnTo>
                    <a:pt x="1560" y="520"/>
                  </a:lnTo>
                  <a:lnTo>
                    <a:pt x="1495" y="358"/>
                  </a:lnTo>
                  <a:lnTo>
                    <a:pt x="1397" y="260"/>
                  </a:lnTo>
                  <a:lnTo>
                    <a:pt x="1267" y="163"/>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5320082"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5451909" y="4414237"/>
              <a:ext cx="51295" cy="52325"/>
            </a:xfrm>
            <a:custGeom>
              <a:avLst/>
              <a:gdLst/>
              <a:ahLst/>
              <a:cxnLst/>
              <a:rect l="l" t="t" r="r" b="b"/>
              <a:pathLst>
                <a:path w="1593" h="1625" extrusionOk="0">
                  <a:moveTo>
                    <a:pt x="780" y="0"/>
                  </a:moveTo>
                  <a:lnTo>
                    <a:pt x="618" y="33"/>
                  </a:lnTo>
                  <a:lnTo>
                    <a:pt x="488" y="65"/>
                  </a:lnTo>
                  <a:lnTo>
                    <a:pt x="326" y="163"/>
                  </a:lnTo>
                  <a:lnTo>
                    <a:pt x="228" y="260"/>
                  </a:lnTo>
                  <a:lnTo>
                    <a:pt x="131" y="358"/>
                  </a:lnTo>
                  <a:lnTo>
                    <a:pt x="66" y="520"/>
                  </a:lnTo>
                  <a:lnTo>
                    <a:pt x="1" y="650"/>
                  </a:lnTo>
                  <a:lnTo>
                    <a:pt x="1" y="813"/>
                  </a:lnTo>
                  <a:lnTo>
                    <a:pt x="1" y="975"/>
                  </a:lnTo>
                  <a:lnTo>
                    <a:pt x="66" y="1138"/>
                  </a:lnTo>
                  <a:lnTo>
                    <a:pt x="131" y="1268"/>
                  </a:lnTo>
                  <a:lnTo>
                    <a:pt x="228" y="1398"/>
                  </a:lnTo>
                  <a:lnTo>
                    <a:pt x="326" y="1495"/>
                  </a:lnTo>
                  <a:lnTo>
                    <a:pt x="488" y="1560"/>
                  </a:lnTo>
                  <a:lnTo>
                    <a:pt x="618" y="1592"/>
                  </a:lnTo>
                  <a:lnTo>
                    <a:pt x="780" y="1625"/>
                  </a:lnTo>
                  <a:lnTo>
                    <a:pt x="943" y="1592"/>
                  </a:lnTo>
                  <a:lnTo>
                    <a:pt x="1105" y="1560"/>
                  </a:lnTo>
                  <a:lnTo>
                    <a:pt x="1235" y="1495"/>
                  </a:lnTo>
                  <a:lnTo>
                    <a:pt x="1365" y="1398"/>
                  </a:lnTo>
                  <a:lnTo>
                    <a:pt x="1463" y="1268"/>
                  </a:lnTo>
                  <a:lnTo>
                    <a:pt x="1528" y="1138"/>
                  </a:lnTo>
                  <a:lnTo>
                    <a:pt x="1560" y="975"/>
                  </a:lnTo>
                  <a:lnTo>
                    <a:pt x="1593" y="813"/>
                  </a:lnTo>
                  <a:lnTo>
                    <a:pt x="1560" y="650"/>
                  </a:lnTo>
                  <a:lnTo>
                    <a:pt x="1528" y="520"/>
                  </a:lnTo>
                  <a:lnTo>
                    <a:pt x="1463" y="358"/>
                  </a:lnTo>
                  <a:lnTo>
                    <a:pt x="1365" y="260"/>
                  </a:lnTo>
                  <a:lnTo>
                    <a:pt x="1235" y="163"/>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5582673"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68" y="1495"/>
                  </a:lnTo>
                  <a:lnTo>
                    <a:pt x="1365" y="1398"/>
                  </a:lnTo>
                  <a:lnTo>
                    <a:pt x="1463" y="1268"/>
                  </a:lnTo>
                  <a:lnTo>
                    <a:pt x="1560" y="1138"/>
                  </a:lnTo>
                  <a:lnTo>
                    <a:pt x="1593" y="975"/>
                  </a:lnTo>
                  <a:lnTo>
                    <a:pt x="1593" y="813"/>
                  </a:lnTo>
                  <a:lnTo>
                    <a:pt x="1593" y="650"/>
                  </a:lnTo>
                  <a:lnTo>
                    <a:pt x="1560" y="520"/>
                  </a:lnTo>
                  <a:lnTo>
                    <a:pt x="1463" y="358"/>
                  </a:lnTo>
                  <a:lnTo>
                    <a:pt x="1365" y="260"/>
                  </a:lnTo>
                  <a:lnTo>
                    <a:pt x="1268"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51551" y="4447725"/>
              <a:ext cx="1058768" cy="1370496"/>
            </a:xfrm>
            <a:custGeom>
              <a:avLst/>
              <a:gdLst/>
              <a:ahLst/>
              <a:cxnLst/>
              <a:rect l="l" t="t" r="r" b="b"/>
              <a:pathLst>
                <a:path w="32881" h="42562" extrusionOk="0">
                  <a:moveTo>
                    <a:pt x="28949" y="0"/>
                  </a:moveTo>
                  <a:lnTo>
                    <a:pt x="28624" y="33"/>
                  </a:lnTo>
                  <a:lnTo>
                    <a:pt x="28266" y="130"/>
                  </a:lnTo>
                  <a:lnTo>
                    <a:pt x="27942" y="228"/>
                  </a:lnTo>
                  <a:lnTo>
                    <a:pt x="27584" y="358"/>
                  </a:lnTo>
                  <a:lnTo>
                    <a:pt x="27292" y="520"/>
                  </a:lnTo>
                  <a:lnTo>
                    <a:pt x="26999" y="715"/>
                  </a:lnTo>
                  <a:lnTo>
                    <a:pt x="26707" y="975"/>
                  </a:lnTo>
                  <a:lnTo>
                    <a:pt x="26447" y="1235"/>
                  </a:lnTo>
                  <a:lnTo>
                    <a:pt x="26220" y="1527"/>
                  </a:lnTo>
                  <a:lnTo>
                    <a:pt x="682" y="36714"/>
                  </a:lnTo>
                  <a:lnTo>
                    <a:pt x="487" y="37039"/>
                  </a:lnTo>
                  <a:lnTo>
                    <a:pt x="325" y="37364"/>
                  </a:lnTo>
                  <a:lnTo>
                    <a:pt x="195" y="37689"/>
                  </a:lnTo>
                  <a:lnTo>
                    <a:pt x="98" y="38046"/>
                  </a:lnTo>
                  <a:lnTo>
                    <a:pt x="33" y="38403"/>
                  </a:lnTo>
                  <a:lnTo>
                    <a:pt x="0" y="38761"/>
                  </a:lnTo>
                  <a:lnTo>
                    <a:pt x="0" y="39118"/>
                  </a:lnTo>
                  <a:lnTo>
                    <a:pt x="33" y="39443"/>
                  </a:lnTo>
                  <a:lnTo>
                    <a:pt x="98" y="39800"/>
                  </a:lnTo>
                  <a:lnTo>
                    <a:pt x="228" y="40125"/>
                  </a:lnTo>
                  <a:lnTo>
                    <a:pt x="357" y="40483"/>
                  </a:lnTo>
                  <a:lnTo>
                    <a:pt x="520" y="40775"/>
                  </a:lnTo>
                  <a:lnTo>
                    <a:pt x="715" y="41067"/>
                  </a:lnTo>
                  <a:lnTo>
                    <a:pt x="942" y="41360"/>
                  </a:lnTo>
                  <a:lnTo>
                    <a:pt x="1202" y="41620"/>
                  </a:lnTo>
                  <a:lnTo>
                    <a:pt x="1527" y="41847"/>
                  </a:lnTo>
                  <a:lnTo>
                    <a:pt x="1820" y="42075"/>
                  </a:lnTo>
                  <a:lnTo>
                    <a:pt x="2144" y="42237"/>
                  </a:lnTo>
                  <a:lnTo>
                    <a:pt x="2502" y="42367"/>
                  </a:lnTo>
                  <a:lnTo>
                    <a:pt x="2827" y="42465"/>
                  </a:lnTo>
                  <a:lnTo>
                    <a:pt x="3184" y="42530"/>
                  </a:lnTo>
                  <a:lnTo>
                    <a:pt x="3541" y="42562"/>
                  </a:lnTo>
                  <a:lnTo>
                    <a:pt x="3899" y="42562"/>
                  </a:lnTo>
                  <a:lnTo>
                    <a:pt x="4256" y="42497"/>
                  </a:lnTo>
                  <a:lnTo>
                    <a:pt x="4581" y="42432"/>
                  </a:lnTo>
                  <a:lnTo>
                    <a:pt x="4939" y="42335"/>
                  </a:lnTo>
                  <a:lnTo>
                    <a:pt x="5263" y="42205"/>
                  </a:lnTo>
                  <a:lnTo>
                    <a:pt x="5588" y="42042"/>
                  </a:lnTo>
                  <a:lnTo>
                    <a:pt x="5881" y="41815"/>
                  </a:lnTo>
                  <a:lnTo>
                    <a:pt x="6141" y="41587"/>
                  </a:lnTo>
                  <a:lnTo>
                    <a:pt x="6401" y="41327"/>
                  </a:lnTo>
                  <a:lnTo>
                    <a:pt x="6661" y="41035"/>
                  </a:lnTo>
                  <a:lnTo>
                    <a:pt x="32165" y="5848"/>
                  </a:lnTo>
                  <a:lnTo>
                    <a:pt x="32360" y="5523"/>
                  </a:lnTo>
                  <a:lnTo>
                    <a:pt x="32555" y="5199"/>
                  </a:lnTo>
                  <a:lnTo>
                    <a:pt x="32685" y="4841"/>
                  </a:lnTo>
                  <a:lnTo>
                    <a:pt x="32783" y="4516"/>
                  </a:lnTo>
                  <a:lnTo>
                    <a:pt x="32848" y="4159"/>
                  </a:lnTo>
                  <a:lnTo>
                    <a:pt x="32880" y="3801"/>
                  </a:lnTo>
                  <a:lnTo>
                    <a:pt x="32848" y="3444"/>
                  </a:lnTo>
                  <a:lnTo>
                    <a:pt x="32815" y="3087"/>
                  </a:lnTo>
                  <a:lnTo>
                    <a:pt x="32750" y="2762"/>
                  </a:lnTo>
                  <a:lnTo>
                    <a:pt x="32653" y="2404"/>
                  </a:lnTo>
                  <a:lnTo>
                    <a:pt x="32490" y="2080"/>
                  </a:lnTo>
                  <a:lnTo>
                    <a:pt x="32328" y="1787"/>
                  </a:lnTo>
                  <a:lnTo>
                    <a:pt x="32133" y="1462"/>
                  </a:lnTo>
                  <a:lnTo>
                    <a:pt x="31905" y="1202"/>
                  </a:lnTo>
                  <a:lnTo>
                    <a:pt x="31645" y="942"/>
                  </a:lnTo>
                  <a:lnTo>
                    <a:pt x="31353" y="682"/>
                  </a:lnTo>
                  <a:lnTo>
                    <a:pt x="31028" y="488"/>
                  </a:lnTo>
                  <a:lnTo>
                    <a:pt x="30703" y="325"/>
                  </a:lnTo>
                  <a:lnTo>
                    <a:pt x="30378" y="195"/>
                  </a:lnTo>
                  <a:lnTo>
                    <a:pt x="30021" y="98"/>
                  </a:lnTo>
                  <a:lnTo>
                    <a:pt x="29663" y="33"/>
                  </a:lnTo>
                  <a:lnTo>
                    <a:pt x="29306"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2762179" y="4452942"/>
              <a:ext cx="69101" cy="68039"/>
            </a:xfrm>
            <a:custGeom>
              <a:avLst/>
              <a:gdLst/>
              <a:ahLst/>
              <a:cxnLst/>
              <a:rect l="l" t="t" r="r" b="b"/>
              <a:pathLst>
                <a:path w="2146" h="2113" extrusionOk="0">
                  <a:moveTo>
                    <a:pt x="1073" y="1"/>
                  </a:moveTo>
                  <a:lnTo>
                    <a:pt x="845" y="33"/>
                  </a:lnTo>
                  <a:lnTo>
                    <a:pt x="650" y="98"/>
                  </a:lnTo>
                  <a:lnTo>
                    <a:pt x="488" y="196"/>
                  </a:lnTo>
                  <a:lnTo>
                    <a:pt x="326" y="326"/>
                  </a:lnTo>
                  <a:lnTo>
                    <a:pt x="196" y="455"/>
                  </a:lnTo>
                  <a:lnTo>
                    <a:pt x="98" y="650"/>
                  </a:lnTo>
                  <a:lnTo>
                    <a:pt x="33" y="845"/>
                  </a:lnTo>
                  <a:lnTo>
                    <a:pt x="1" y="1073"/>
                  </a:lnTo>
                  <a:lnTo>
                    <a:pt x="33" y="1268"/>
                  </a:lnTo>
                  <a:lnTo>
                    <a:pt x="98" y="1463"/>
                  </a:lnTo>
                  <a:lnTo>
                    <a:pt x="196" y="1658"/>
                  </a:lnTo>
                  <a:lnTo>
                    <a:pt x="326" y="1820"/>
                  </a:lnTo>
                  <a:lnTo>
                    <a:pt x="488" y="1950"/>
                  </a:lnTo>
                  <a:lnTo>
                    <a:pt x="650" y="2047"/>
                  </a:lnTo>
                  <a:lnTo>
                    <a:pt x="845" y="2112"/>
                  </a:lnTo>
                  <a:lnTo>
                    <a:pt x="1268" y="2112"/>
                  </a:lnTo>
                  <a:lnTo>
                    <a:pt x="1495" y="2047"/>
                  </a:lnTo>
                  <a:lnTo>
                    <a:pt x="1658" y="1950"/>
                  </a:lnTo>
                  <a:lnTo>
                    <a:pt x="1820" y="1820"/>
                  </a:lnTo>
                  <a:lnTo>
                    <a:pt x="1950" y="1658"/>
                  </a:lnTo>
                  <a:lnTo>
                    <a:pt x="2048" y="1463"/>
                  </a:lnTo>
                  <a:lnTo>
                    <a:pt x="2113" y="1268"/>
                  </a:lnTo>
                  <a:lnTo>
                    <a:pt x="2145" y="1073"/>
                  </a:lnTo>
                  <a:lnTo>
                    <a:pt x="2113" y="845"/>
                  </a:lnTo>
                  <a:lnTo>
                    <a:pt x="2048" y="650"/>
                  </a:lnTo>
                  <a:lnTo>
                    <a:pt x="1950" y="455"/>
                  </a:lnTo>
                  <a:lnTo>
                    <a:pt x="1820" y="326"/>
                  </a:lnTo>
                  <a:lnTo>
                    <a:pt x="1658" y="196"/>
                  </a:lnTo>
                  <a:lnTo>
                    <a:pt x="1495" y="98"/>
                  </a:lnTo>
                  <a:lnTo>
                    <a:pt x="1268" y="33"/>
                  </a:lnTo>
                  <a:lnTo>
                    <a:pt x="107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289480" y="4476995"/>
              <a:ext cx="303421" cy="391327"/>
            </a:xfrm>
            <a:custGeom>
              <a:avLst/>
              <a:gdLst/>
              <a:ahLst/>
              <a:cxnLst/>
              <a:rect l="l" t="t" r="r" b="b"/>
              <a:pathLst>
                <a:path w="9423" h="12153" extrusionOk="0">
                  <a:moveTo>
                    <a:pt x="8286" y="1"/>
                  </a:moveTo>
                  <a:lnTo>
                    <a:pt x="8058" y="33"/>
                  </a:lnTo>
                  <a:lnTo>
                    <a:pt x="7831" y="98"/>
                  </a:lnTo>
                  <a:lnTo>
                    <a:pt x="7636" y="196"/>
                  </a:lnTo>
                  <a:lnTo>
                    <a:pt x="7441" y="326"/>
                  </a:lnTo>
                  <a:lnTo>
                    <a:pt x="7311" y="488"/>
                  </a:lnTo>
                  <a:lnTo>
                    <a:pt x="196" y="10268"/>
                  </a:lnTo>
                  <a:lnTo>
                    <a:pt x="98" y="10495"/>
                  </a:lnTo>
                  <a:lnTo>
                    <a:pt x="1" y="10690"/>
                  </a:lnTo>
                  <a:lnTo>
                    <a:pt x="1" y="10918"/>
                  </a:lnTo>
                  <a:lnTo>
                    <a:pt x="1" y="11145"/>
                  </a:lnTo>
                  <a:lnTo>
                    <a:pt x="66" y="11372"/>
                  </a:lnTo>
                  <a:lnTo>
                    <a:pt x="163" y="11567"/>
                  </a:lnTo>
                  <a:lnTo>
                    <a:pt x="293" y="11762"/>
                  </a:lnTo>
                  <a:lnTo>
                    <a:pt x="456" y="11925"/>
                  </a:lnTo>
                  <a:lnTo>
                    <a:pt x="683" y="12022"/>
                  </a:lnTo>
                  <a:lnTo>
                    <a:pt x="878" y="12120"/>
                  </a:lnTo>
                  <a:lnTo>
                    <a:pt x="1105" y="12152"/>
                  </a:lnTo>
                  <a:lnTo>
                    <a:pt x="1333" y="12120"/>
                  </a:lnTo>
                  <a:lnTo>
                    <a:pt x="1560" y="12055"/>
                  </a:lnTo>
                  <a:lnTo>
                    <a:pt x="1755" y="11957"/>
                  </a:lnTo>
                  <a:lnTo>
                    <a:pt x="1950" y="11827"/>
                  </a:lnTo>
                  <a:lnTo>
                    <a:pt x="2113" y="11665"/>
                  </a:lnTo>
                  <a:lnTo>
                    <a:pt x="9196" y="1885"/>
                  </a:lnTo>
                  <a:lnTo>
                    <a:pt x="9325" y="1658"/>
                  </a:lnTo>
                  <a:lnTo>
                    <a:pt x="9390" y="1463"/>
                  </a:lnTo>
                  <a:lnTo>
                    <a:pt x="9423" y="1235"/>
                  </a:lnTo>
                  <a:lnTo>
                    <a:pt x="9390" y="1008"/>
                  </a:lnTo>
                  <a:lnTo>
                    <a:pt x="9358" y="781"/>
                  </a:lnTo>
                  <a:lnTo>
                    <a:pt x="9260" y="586"/>
                  </a:lnTo>
                  <a:lnTo>
                    <a:pt x="9098" y="391"/>
                  </a:lnTo>
                  <a:lnTo>
                    <a:pt x="8936" y="228"/>
                  </a:lnTo>
                  <a:lnTo>
                    <a:pt x="8741" y="131"/>
                  </a:lnTo>
                  <a:lnTo>
                    <a:pt x="8513" y="33"/>
                  </a:lnTo>
                  <a:lnTo>
                    <a:pt x="828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5057491"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1"/>
                  </a:lnTo>
                  <a:lnTo>
                    <a:pt x="1" y="813"/>
                  </a:lnTo>
                  <a:lnTo>
                    <a:pt x="1"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5188288" y="4526164"/>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1"/>
                  </a:lnTo>
                  <a:lnTo>
                    <a:pt x="0" y="813"/>
                  </a:lnTo>
                  <a:lnTo>
                    <a:pt x="33" y="976"/>
                  </a:lnTo>
                  <a:lnTo>
                    <a:pt x="65" y="1106"/>
                  </a:lnTo>
                  <a:lnTo>
                    <a:pt x="163" y="1236"/>
                  </a:lnTo>
                  <a:lnTo>
                    <a:pt x="260" y="1365"/>
                  </a:lnTo>
                  <a:lnTo>
                    <a:pt x="358" y="1463"/>
                  </a:lnTo>
                  <a:lnTo>
                    <a:pt x="520" y="1528"/>
                  </a:lnTo>
                  <a:lnTo>
                    <a:pt x="650" y="1593"/>
                  </a:lnTo>
                  <a:lnTo>
                    <a:pt x="975" y="1593"/>
                  </a:lnTo>
                  <a:lnTo>
                    <a:pt x="1137" y="1528"/>
                  </a:lnTo>
                  <a:lnTo>
                    <a:pt x="1267" y="1463"/>
                  </a:lnTo>
                  <a:lnTo>
                    <a:pt x="1397" y="1365"/>
                  </a:lnTo>
                  <a:lnTo>
                    <a:pt x="1495" y="1236"/>
                  </a:lnTo>
                  <a:lnTo>
                    <a:pt x="1560" y="1106"/>
                  </a:lnTo>
                  <a:lnTo>
                    <a:pt x="1592" y="976"/>
                  </a:lnTo>
                  <a:lnTo>
                    <a:pt x="1625" y="813"/>
                  </a:lnTo>
                  <a:lnTo>
                    <a:pt x="1592" y="651"/>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5320082"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5451909" y="4526164"/>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1"/>
                  </a:lnTo>
                  <a:lnTo>
                    <a:pt x="1" y="813"/>
                  </a:lnTo>
                  <a:lnTo>
                    <a:pt x="1" y="976"/>
                  </a:lnTo>
                  <a:lnTo>
                    <a:pt x="66" y="1106"/>
                  </a:lnTo>
                  <a:lnTo>
                    <a:pt x="131" y="1236"/>
                  </a:lnTo>
                  <a:lnTo>
                    <a:pt x="228" y="1365"/>
                  </a:lnTo>
                  <a:lnTo>
                    <a:pt x="326" y="1463"/>
                  </a:lnTo>
                  <a:lnTo>
                    <a:pt x="488" y="1528"/>
                  </a:lnTo>
                  <a:lnTo>
                    <a:pt x="618" y="1593"/>
                  </a:lnTo>
                  <a:lnTo>
                    <a:pt x="943" y="1593"/>
                  </a:lnTo>
                  <a:lnTo>
                    <a:pt x="1105" y="1528"/>
                  </a:lnTo>
                  <a:lnTo>
                    <a:pt x="1235" y="1463"/>
                  </a:lnTo>
                  <a:lnTo>
                    <a:pt x="1365" y="1365"/>
                  </a:lnTo>
                  <a:lnTo>
                    <a:pt x="1463" y="1236"/>
                  </a:lnTo>
                  <a:lnTo>
                    <a:pt x="1528" y="1106"/>
                  </a:lnTo>
                  <a:lnTo>
                    <a:pt x="1560" y="976"/>
                  </a:lnTo>
                  <a:lnTo>
                    <a:pt x="1593" y="813"/>
                  </a:lnTo>
                  <a:lnTo>
                    <a:pt x="1560" y="651"/>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582673"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68" y="1463"/>
                  </a:lnTo>
                  <a:lnTo>
                    <a:pt x="1365" y="1365"/>
                  </a:lnTo>
                  <a:lnTo>
                    <a:pt x="1463" y="1236"/>
                  </a:lnTo>
                  <a:lnTo>
                    <a:pt x="1560" y="1106"/>
                  </a:lnTo>
                  <a:lnTo>
                    <a:pt x="1593" y="976"/>
                  </a:lnTo>
                  <a:lnTo>
                    <a:pt x="1593" y="813"/>
                  </a:lnTo>
                  <a:lnTo>
                    <a:pt x="1593" y="651"/>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78450" y="46318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8093533" y="46318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8207553" y="46318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8322636" y="46318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8437718" y="46318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5057491"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1" y="618"/>
                  </a:lnTo>
                  <a:lnTo>
                    <a:pt x="1" y="780"/>
                  </a:lnTo>
                  <a:lnTo>
                    <a:pt x="1"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5188288" y="4638124"/>
              <a:ext cx="52325" cy="51295"/>
            </a:xfrm>
            <a:custGeom>
              <a:avLst/>
              <a:gdLst/>
              <a:ahLst/>
              <a:cxnLst/>
              <a:rect l="l" t="t" r="r" b="b"/>
              <a:pathLst>
                <a:path w="1625" h="1593" extrusionOk="0">
                  <a:moveTo>
                    <a:pt x="650" y="0"/>
                  </a:moveTo>
                  <a:lnTo>
                    <a:pt x="520" y="65"/>
                  </a:lnTo>
                  <a:lnTo>
                    <a:pt x="358" y="130"/>
                  </a:lnTo>
                  <a:lnTo>
                    <a:pt x="260" y="228"/>
                  </a:lnTo>
                  <a:lnTo>
                    <a:pt x="163" y="325"/>
                  </a:lnTo>
                  <a:lnTo>
                    <a:pt x="65" y="488"/>
                  </a:lnTo>
                  <a:lnTo>
                    <a:pt x="33" y="618"/>
                  </a:lnTo>
                  <a:lnTo>
                    <a:pt x="0" y="780"/>
                  </a:lnTo>
                  <a:lnTo>
                    <a:pt x="33" y="943"/>
                  </a:lnTo>
                  <a:lnTo>
                    <a:pt x="65" y="1105"/>
                  </a:lnTo>
                  <a:lnTo>
                    <a:pt x="163" y="1235"/>
                  </a:lnTo>
                  <a:lnTo>
                    <a:pt x="260" y="1365"/>
                  </a:lnTo>
                  <a:lnTo>
                    <a:pt x="358" y="1462"/>
                  </a:lnTo>
                  <a:lnTo>
                    <a:pt x="520" y="1527"/>
                  </a:lnTo>
                  <a:lnTo>
                    <a:pt x="650" y="1560"/>
                  </a:lnTo>
                  <a:lnTo>
                    <a:pt x="812" y="1592"/>
                  </a:lnTo>
                  <a:lnTo>
                    <a:pt x="975" y="1560"/>
                  </a:lnTo>
                  <a:lnTo>
                    <a:pt x="1137" y="1527"/>
                  </a:lnTo>
                  <a:lnTo>
                    <a:pt x="1267" y="1462"/>
                  </a:lnTo>
                  <a:lnTo>
                    <a:pt x="1397" y="1365"/>
                  </a:lnTo>
                  <a:lnTo>
                    <a:pt x="1495" y="1235"/>
                  </a:lnTo>
                  <a:lnTo>
                    <a:pt x="1560" y="1105"/>
                  </a:lnTo>
                  <a:lnTo>
                    <a:pt x="1592" y="943"/>
                  </a:lnTo>
                  <a:lnTo>
                    <a:pt x="1625" y="780"/>
                  </a:lnTo>
                  <a:lnTo>
                    <a:pt x="1592" y="618"/>
                  </a:lnTo>
                  <a:lnTo>
                    <a:pt x="1560" y="488"/>
                  </a:lnTo>
                  <a:lnTo>
                    <a:pt x="1495" y="325"/>
                  </a:lnTo>
                  <a:lnTo>
                    <a:pt x="1397" y="228"/>
                  </a:lnTo>
                  <a:lnTo>
                    <a:pt x="1267" y="130"/>
                  </a:lnTo>
                  <a:lnTo>
                    <a:pt x="1137" y="65"/>
                  </a:lnTo>
                  <a:lnTo>
                    <a:pt x="97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5320082"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5451909" y="4638124"/>
              <a:ext cx="51295" cy="51295"/>
            </a:xfrm>
            <a:custGeom>
              <a:avLst/>
              <a:gdLst/>
              <a:ahLst/>
              <a:cxnLst/>
              <a:rect l="l" t="t" r="r" b="b"/>
              <a:pathLst>
                <a:path w="1593" h="1593" extrusionOk="0">
                  <a:moveTo>
                    <a:pt x="618" y="0"/>
                  </a:moveTo>
                  <a:lnTo>
                    <a:pt x="488" y="65"/>
                  </a:lnTo>
                  <a:lnTo>
                    <a:pt x="326" y="130"/>
                  </a:lnTo>
                  <a:lnTo>
                    <a:pt x="228" y="228"/>
                  </a:lnTo>
                  <a:lnTo>
                    <a:pt x="131" y="325"/>
                  </a:lnTo>
                  <a:lnTo>
                    <a:pt x="66" y="488"/>
                  </a:lnTo>
                  <a:lnTo>
                    <a:pt x="1" y="618"/>
                  </a:lnTo>
                  <a:lnTo>
                    <a:pt x="1" y="780"/>
                  </a:lnTo>
                  <a:lnTo>
                    <a:pt x="1" y="943"/>
                  </a:lnTo>
                  <a:lnTo>
                    <a:pt x="66" y="1105"/>
                  </a:lnTo>
                  <a:lnTo>
                    <a:pt x="131" y="1235"/>
                  </a:lnTo>
                  <a:lnTo>
                    <a:pt x="228" y="1365"/>
                  </a:lnTo>
                  <a:lnTo>
                    <a:pt x="326" y="1462"/>
                  </a:lnTo>
                  <a:lnTo>
                    <a:pt x="488" y="1527"/>
                  </a:lnTo>
                  <a:lnTo>
                    <a:pt x="618" y="1560"/>
                  </a:lnTo>
                  <a:lnTo>
                    <a:pt x="780" y="1592"/>
                  </a:lnTo>
                  <a:lnTo>
                    <a:pt x="943" y="1560"/>
                  </a:lnTo>
                  <a:lnTo>
                    <a:pt x="1105" y="1527"/>
                  </a:lnTo>
                  <a:lnTo>
                    <a:pt x="1235" y="1462"/>
                  </a:lnTo>
                  <a:lnTo>
                    <a:pt x="1365" y="1365"/>
                  </a:lnTo>
                  <a:lnTo>
                    <a:pt x="1463" y="1235"/>
                  </a:lnTo>
                  <a:lnTo>
                    <a:pt x="1528" y="1105"/>
                  </a:lnTo>
                  <a:lnTo>
                    <a:pt x="1560" y="943"/>
                  </a:lnTo>
                  <a:lnTo>
                    <a:pt x="1593" y="780"/>
                  </a:lnTo>
                  <a:lnTo>
                    <a:pt x="1560" y="618"/>
                  </a:lnTo>
                  <a:lnTo>
                    <a:pt x="1528" y="488"/>
                  </a:lnTo>
                  <a:lnTo>
                    <a:pt x="1463" y="325"/>
                  </a:lnTo>
                  <a:lnTo>
                    <a:pt x="1365" y="228"/>
                  </a:lnTo>
                  <a:lnTo>
                    <a:pt x="1235" y="130"/>
                  </a:lnTo>
                  <a:lnTo>
                    <a:pt x="1105" y="65"/>
                  </a:lnTo>
                  <a:lnTo>
                    <a:pt x="94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5582673"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68" y="1462"/>
                  </a:lnTo>
                  <a:lnTo>
                    <a:pt x="1365" y="1365"/>
                  </a:lnTo>
                  <a:lnTo>
                    <a:pt x="1463" y="1235"/>
                  </a:lnTo>
                  <a:lnTo>
                    <a:pt x="1560" y="1105"/>
                  </a:lnTo>
                  <a:lnTo>
                    <a:pt x="1593" y="943"/>
                  </a:lnTo>
                  <a:lnTo>
                    <a:pt x="1593" y="780"/>
                  </a:lnTo>
                  <a:lnTo>
                    <a:pt x="1593" y="618"/>
                  </a:lnTo>
                  <a:lnTo>
                    <a:pt x="1560" y="488"/>
                  </a:lnTo>
                  <a:lnTo>
                    <a:pt x="1463" y="325"/>
                  </a:lnTo>
                  <a:lnTo>
                    <a:pt x="1365" y="228"/>
                  </a:lnTo>
                  <a:lnTo>
                    <a:pt x="1268"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7978450" y="47291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8093533" y="47291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8207553" y="47291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322636" y="47291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437718" y="47291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5057491"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1" y="650"/>
                  </a:lnTo>
                  <a:lnTo>
                    <a:pt x="1" y="813"/>
                  </a:lnTo>
                  <a:lnTo>
                    <a:pt x="1"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5188288" y="4749021"/>
              <a:ext cx="52325" cy="51295"/>
            </a:xfrm>
            <a:custGeom>
              <a:avLst/>
              <a:gdLst/>
              <a:ahLst/>
              <a:cxnLst/>
              <a:rect l="l" t="t" r="r" b="b"/>
              <a:pathLst>
                <a:path w="1625" h="1593" extrusionOk="0">
                  <a:moveTo>
                    <a:pt x="812" y="0"/>
                  </a:moveTo>
                  <a:lnTo>
                    <a:pt x="650" y="33"/>
                  </a:lnTo>
                  <a:lnTo>
                    <a:pt x="520" y="65"/>
                  </a:lnTo>
                  <a:lnTo>
                    <a:pt x="358" y="130"/>
                  </a:lnTo>
                  <a:lnTo>
                    <a:pt x="260" y="228"/>
                  </a:lnTo>
                  <a:lnTo>
                    <a:pt x="163" y="358"/>
                  </a:lnTo>
                  <a:lnTo>
                    <a:pt x="65" y="488"/>
                  </a:lnTo>
                  <a:lnTo>
                    <a:pt x="33" y="650"/>
                  </a:lnTo>
                  <a:lnTo>
                    <a:pt x="0" y="813"/>
                  </a:lnTo>
                  <a:lnTo>
                    <a:pt x="33" y="975"/>
                  </a:lnTo>
                  <a:lnTo>
                    <a:pt x="65" y="1105"/>
                  </a:lnTo>
                  <a:lnTo>
                    <a:pt x="163" y="1267"/>
                  </a:lnTo>
                  <a:lnTo>
                    <a:pt x="260" y="1365"/>
                  </a:lnTo>
                  <a:lnTo>
                    <a:pt x="358" y="1462"/>
                  </a:lnTo>
                  <a:lnTo>
                    <a:pt x="520" y="1527"/>
                  </a:lnTo>
                  <a:lnTo>
                    <a:pt x="650" y="1592"/>
                  </a:lnTo>
                  <a:lnTo>
                    <a:pt x="975" y="1592"/>
                  </a:lnTo>
                  <a:lnTo>
                    <a:pt x="1137" y="1527"/>
                  </a:lnTo>
                  <a:lnTo>
                    <a:pt x="1267" y="1462"/>
                  </a:lnTo>
                  <a:lnTo>
                    <a:pt x="1397" y="1365"/>
                  </a:lnTo>
                  <a:lnTo>
                    <a:pt x="1495" y="1267"/>
                  </a:lnTo>
                  <a:lnTo>
                    <a:pt x="1560" y="1105"/>
                  </a:lnTo>
                  <a:lnTo>
                    <a:pt x="1592" y="975"/>
                  </a:lnTo>
                  <a:lnTo>
                    <a:pt x="1625" y="813"/>
                  </a:lnTo>
                  <a:lnTo>
                    <a:pt x="1592" y="650"/>
                  </a:lnTo>
                  <a:lnTo>
                    <a:pt x="1560" y="488"/>
                  </a:lnTo>
                  <a:lnTo>
                    <a:pt x="1495" y="358"/>
                  </a:lnTo>
                  <a:lnTo>
                    <a:pt x="1397" y="228"/>
                  </a:lnTo>
                  <a:lnTo>
                    <a:pt x="1267" y="130"/>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5320082"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5451909" y="4749021"/>
              <a:ext cx="51295" cy="51295"/>
            </a:xfrm>
            <a:custGeom>
              <a:avLst/>
              <a:gdLst/>
              <a:ahLst/>
              <a:cxnLst/>
              <a:rect l="l" t="t" r="r" b="b"/>
              <a:pathLst>
                <a:path w="1593" h="1593" extrusionOk="0">
                  <a:moveTo>
                    <a:pt x="780" y="0"/>
                  </a:moveTo>
                  <a:lnTo>
                    <a:pt x="618" y="33"/>
                  </a:lnTo>
                  <a:lnTo>
                    <a:pt x="488" y="65"/>
                  </a:lnTo>
                  <a:lnTo>
                    <a:pt x="326" y="130"/>
                  </a:lnTo>
                  <a:lnTo>
                    <a:pt x="228" y="228"/>
                  </a:lnTo>
                  <a:lnTo>
                    <a:pt x="131" y="358"/>
                  </a:lnTo>
                  <a:lnTo>
                    <a:pt x="66" y="488"/>
                  </a:lnTo>
                  <a:lnTo>
                    <a:pt x="1" y="650"/>
                  </a:lnTo>
                  <a:lnTo>
                    <a:pt x="1" y="813"/>
                  </a:lnTo>
                  <a:lnTo>
                    <a:pt x="1" y="975"/>
                  </a:lnTo>
                  <a:lnTo>
                    <a:pt x="66" y="1105"/>
                  </a:lnTo>
                  <a:lnTo>
                    <a:pt x="131" y="1267"/>
                  </a:lnTo>
                  <a:lnTo>
                    <a:pt x="228" y="1365"/>
                  </a:lnTo>
                  <a:lnTo>
                    <a:pt x="326" y="1462"/>
                  </a:lnTo>
                  <a:lnTo>
                    <a:pt x="488" y="1527"/>
                  </a:lnTo>
                  <a:lnTo>
                    <a:pt x="618" y="1592"/>
                  </a:lnTo>
                  <a:lnTo>
                    <a:pt x="943" y="1592"/>
                  </a:lnTo>
                  <a:lnTo>
                    <a:pt x="1105" y="1527"/>
                  </a:lnTo>
                  <a:lnTo>
                    <a:pt x="1235" y="1462"/>
                  </a:lnTo>
                  <a:lnTo>
                    <a:pt x="1365" y="1365"/>
                  </a:lnTo>
                  <a:lnTo>
                    <a:pt x="1463" y="1267"/>
                  </a:lnTo>
                  <a:lnTo>
                    <a:pt x="1528" y="1105"/>
                  </a:lnTo>
                  <a:lnTo>
                    <a:pt x="1560" y="975"/>
                  </a:lnTo>
                  <a:lnTo>
                    <a:pt x="1593" y="813"/>
                  </a:lnTo>
                  <a:lnTo>
                    <a:pt x="1560" y="650"/>
                  </a:lnTo>
                  <a:lnTo>
                    <a:pt x="1528" y="488"/>
                  </a:lnTo>
                  <a:lnTo>
                    <a:pt x="1463" y="358"/>
                  </a:lnTo>
                  <a:lnTo>
                    <a:pt x="1365" y="228"/>
                  </a:lnTo>
                  <a:lnTo>
                    <a:pt x="1235" y="130"/>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5582673"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68" y="1462"/>
                  </a:lnTo>
                  <a:lnTo>
                    <a:pt x="1365" y="1365"/>
                  </a:lnTo>
                  <a:lnTo>
                    <a:pt x="1463" y="1267"/>
                  </a:lnTo>
                  <a:lnTo>
                    <a:pt x="1560" y="1105"/>
                  </a:lnTo>
                  <a:lnTo>
                    <a:pt x="1593" y="975"/>
                  </a:lnTo>
                  <a:lnTo>
                    <a:pt x="1593" y="813"/>
                  </a:lnTo>
                  <a:lnTo>
                    <a:pt x="1593" y="650"/>
                  </a:lnTo>
                  <a:lnTo>
                    <a:pt x="1560" y="488"/>
                  </a:lnTo>
                  <a:lnTo>
                    <a:pt x="1463" y="358"/>
                  </a:lnTo>
                  <a:lnTo>
                    <a:pt x="1365" y="228"/>
                  </a:lnTo>
                  <a:lnTo>
                    <a:pt x="1268"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7978450" y="48264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8093533" y="48264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8207553" y="48264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8322636" y="48264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8437718" y="48264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5057491"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1" y="618"/>
                  </a:lnTo>
                  <a:lnTo>
                    <a:pt x="1" y="780"/>
                  </a:lnTo>
                  <a:lnTo>
                    <a:pt x="1"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5188288" y="4860948"/>
              <a:ext cx="52325" cy="51295"/>
            </a:xfrm>
            <a:custGeom>
              <a:avLst/>
              <a:gdLst/>
              <a:ahLst/>
              <a:cxnLst/>
              <a:rect l="l" t="t" r="r" b="b"/>
              <a:pathLst>
                <a:path w="1625" h="1593" extrusionOk="0">
                  <a:moveTo>
                    <a:pt x="650" y="1"/>
                  </a:moveTo>
                  <a:lnTo>
                    <a:pt x="520" y="66"/>
                  </a:lnTo>
                  <a:lnTo>
                    <a:pt x="358" y="131"/>
                  </a:lnTo>
                  <a:lnTo>
                    <a:pt x="260" y="228"/>
                  </a:lnTo>
                  <a:lnTo>
                    <a:pt x="163" y="358"/>
                  </a:lnTo>
                  <a:lnTo>
                    <a:pt x="65" y="488"/>
                  </a:lnTo>
                  <a:lnTo>
                    <a:pt x="33" y="618"/>
                  </a:lnTo>
                  <a:lnTo>
                    <a:pt x="0" y="780"/>
                  </a:lnTo>
                  <a:lnTo>
                    <a:pt x="33" y="943"/>
                  </a:lnTo>
                  <a:lnTo>
                    <a:pt x="65" y="1105"/>
                  </a:lnTo>
                  <a:lnTo>
                    <a:pt x="163" y="1235"/>
                  </a:lnTo>
                  <a:lnTo>
                    <a:pt x="260" y="1365"/>
                  </a:lnTo>
                  <a:lnTo>
                    <a:pt x="358" y="1463"/>
                  </a:lnTo>
                  <a:lnTo>
                    <a:pt x="520" y="1528"/>
                  </a:lnTo>
                  <a:lnTo>
                    <a:pt x="650" y="1560"/>
                  </a:lnTo>
                  <a:lnTo>
                    <a:pt x="812" y="1593"/>
                  </a:lnTo>
                  <a:lnTo>
                    <a:pt x="975" y="1560"/>
                  </a:lnTo>
                  <a:lnTo>
                    <a:pt x="1137" y="1528"/>
                  </a:lnTo>
                  <a:lnTo>
                    <a:pt x="1267" y="1463"/>
                  </a:lnTo>
                  <a:lnTo>
                    <a:pt x="1397" y="1365"/>
                  </a:lnTo>
                  <a:lnTo>
                    <a:pt x="1495" y="1235"/>
                  </a:lnTo>
                  <a:lnTo>
                    <a:pt x="1560" y="1105"/>
                  </a:lnTo>
                  <a:lnTo>
                    <a:pt x="1592" y="943"/>
                  </a:lnTo>
                  <a:lnTo>
                    <a:pt x="1625" y="780"/>
                  </a:lnTo>
                  <a:lnTo>
                    <a:pt x="1592" y="618"/>
                  </a:lnTo>
                  <a:lnTo>
                    <a:pt x="1560" y="488"/>
                  </a:lnTo>
                  <a:lnTo>
                    <a:pt x="1495" y="358"/>
                  </a:lnTo>
                  <a:lnTo>
                    <a:pt x="1397" y="228"/>
                  </a:lnTo>
                  <a:lnTo>
                    <a:pt x="1267" y="131"/>
                  </a:lnTo>
                  <a:lnTo>
                    <a:pt x="1137" y="66"/>
                  </a:lnTo>
                  <a:lnTo>
                    <a:pt x="97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5320082"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5451909" y="4860948"/>
              <a:ext cx="51295" cy="51295"/>
            </a:xfrm>
            <a:custGeom>
              <a:avLst/>
              <a:gdLst/>
              <a:ahLst/>
              <a:cxnLst/>
              <a:rect l="l" t="t" r="r" b="b"/>
              <a:pathLst>
                <a:path w="1593" h="1593" extrusionOk="0">
                  <a:moveTo>
                    <a:pt x="618" y="1"/>
                  </a:moveTo>
                  <a:lnTo>
                    <a:pt x="488" y="66"/>
                  </a:lnTo>
                  <a:lnTo>
                    <a:pt x="326" y="131"/>
                  </a:lnTo>
                  <a:lnTo>
                    <a:pt x="228" y="228"/>
                  </a:lnTo>
                  <a:lnTo>
                    <a:pt x="131" y="358"/>
                  </a:lnTo>
                  <a:lnTo>
                    <a:pt x="66" y="488"/>
                  </a:lnTo>
                  <a:lnTo>
                    <a:pt x="1" y="618"/>
                  </a:lnTo>
                  <a:lnTo>
                    <a:pt x="1" y="780"/>
                  </a:lnTo>
                  <a:lnTo>
                    <a:pt x="1" y="943"/>
                  </a:lnTo>
                  <a:lnTo>
                    <a:pt x="66" y="1105"/>
                  </a:lnTo>
                  <a:lnTo>
                    <a:pt x="131" y="1235"/>
                  </a:lnTo>
                  <a:lnTo>
                    <a:pt x="228" y="1365"/>
                  </a:lnTo>
                  <a:lnTo>
                    <a:pt x="326" y="1463"/>
                  </a:lnTo>
                  <a:lnTo>
                    <a:pt x="488" y="1528"/>
                  </a:lnTo>
                  <a:lnTo>
                    <a:pt x="618" y="1560"/>
                  </a:lnTo>
                  <a:lnTo>
                    <a:pt x="780" y="1593"/>
                  </a:lnTo>
                  <a:lnTo>
                    <a:pt x="943" y="1560"/>
                  </a:lnTo>
                  <a:lnTo>
                    <a:pt x="1105" y="1528"/>
                  </a:lnTo>
                  <a:lnTo>
                    <a:pt x="1235" y="1463"/>
                  </a:lnTo>
                  <a:lnTo>
                    <a:pt x="1365" y="1365"/>
                  </a:lnTo>
                  <a:lnTo>
                    <a:pt x="1463" y="1235"/>
                  </a:lnTo>
                  <a:lnTo>
                    <a:pt x="1528" y="1105"/>
                  </a:lnTo>
                  <a:lnTo>
                    <a:pt x="1560" y="943"/>
                  </a:lnTo>
                  <a:lnTo>
                    <a:pt x="1593" y="780"/>
                  </a:lnTo>
                  <a:lnTo>
                    <a:pt x="1560" y="618"/>
                  </a:lnTo>
                  <a:lnTo>
                    <a:pt x="1528" y="488"/>
                  </a:lnTo>
                  <a:lnTo>
                    <a:pt x="1463" y="358"/>
                  </a:lnTo>
                  <a:lnTo>
                    <a:pt x="1365" y="228"/>
                  </a:lnTo>
                  <a:lnTo>
                    <a:pt x="1235" y="131"/>
                  </a:lnTo>
                  <a:lnTo>
                    <a:pt x="1105" y="66"/>
                  </a:lnTo>
                  <a:lnTo>
                    <a:pt x="94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5582673"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68" y="1463"/>
                  </a:lnTo>
                  <a:lnTo>
                    <a:pt x="1365" y="1365"/>
                  </a:lnTo>
                  <a:lnTo>
                    <a:pt x="1463" y="1235"/>
                  </a:lnTo>
                  <a:lnTo>
                    <a:pt x="1560" y="1105"/>
                  </a:lnTo>
                  <a:lnTo>
                    <a:pt x="1593" y="943"/>
                  </a:lnTo>
                  <a:lnTo>
                    <a:pt x="1593" y="780"/>
                  </a:lnTo>
                  <a:lnTo>
                    <a:pt x="1593" y="618"/>
                  </a:lnTo>
                  <a:lnTo>
                    <a:pt x="1560" y="488"/>
                  </a:lnTo>
                  <a:lnTo>
                    <a:pt x="1463" y="358"/>
                  </a:lnTo>
                  <a:lnTo>
                    <a:pt x="1365" y="228"/>
                  </a:lnTo>
                  <a:lnTo>
                    <a:pt x="1268"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6509785" y="4900033"/>
              <a:ext cx="442557" cy="443587"/>
            </a:xfrm>
            <a:custGeom>
              <a:avLst/>
              <a:gdLst/>
              <a:ahLst/>
              <a:cxnLst/>
              <a:rect l="l" t="t" r="r" b="b"/>
              <a:pathLst>
                <a:path w="13744" h="13776" extrusionOk="0">
                  <a:moveTo>
                    <a:pt x="6856" y="0"/>
                  </a:moveTo>
                  <a:lnTo>
                    <a:pt x="6174" y="65"/>
                  </a:lnTo>
                  <a:lnTo>
                    <a:pt x="5491" y="163"/>
                  </a:lnTo>
                  <a:lnTo>
                    <a:pt x="4809" y="325"/>
                  </a:lnTo>
                  <a:lnTo>
                    <a:pt x="4192" y="553"/>
                  </a:lnTo>
                  <a:lnTo>
                    <a:pt x="3575" y="845"/>
                  </a:lnTo>
                  <a:lnTo>
                    <a:pt x="3022" y="1202"/>
                  </a:lnTo>
                  <a:lnTo>
                    <a:pt x="2502" y="1592"/>
                  </a:lnTo>
                  <a:lnTo>
                    <a:pt x="2015" y="2047"/>
                  </a:lnTo>
                  <a:lnTo>
                    <a:pt x="1560" y="2534"/>
                  </a:lnTo>
                  <a:lnTo>
                    <a:pt x="1170" y="3054"/>
                  </a:lnTo>
                  <a:lnTo>
                    <a:pt x="813" y="3607"/>
                  </a:lnTo>
                  <a:lnTo>
                    <a:pt x="521" y="4224"/>
                  </a:lnTo>
                  <a:lnTo>
                    <a:pt x="293" y="4841"/>
                  </a:lnTo>
                  <a:lnTo>
                    <a:pt x="131" y="5524"/>
                  </a:lnTo>
                  <a:lnTo>
                    <a:pt x="33" y="6206"/>
                  </a:lnTo>
                  <a:lnTo>
                    <a:pt x="1" y="6888"/>
                  </a:lnTo>
                  <a:lnTo>
                    <a:pt x="33" y="7603"/>
                  </a:lnTo>
                  <a:lnTo>
                    <a:pt x="131" y="8285"/>
                  </a:lnTo>
                  <a:lnTo>
                    <a:pt x="293" y="8935"/>
                  </a:lnTo>
                  <a:lnTo>
                    <a:pt x="521" y="9585"/>
                  </a:lnTo>
                  <a:lnTo>
                    <a:pt x="813" y="10170"/>
                  </a:lnTo>
                  <a:lnTo>
                    <a:pt x="1170" y="10754"/>
                  </a:lnTo>
                  <a:lnTo>
                    <a:pt x="1560" y="11274"/>
                  </a:lnTo>
                  <a:lnTo>
                    <a:pt x="2015" y="11762"/>
                  </a:lnTo>
                  <a:lnTo>
                    <a:pt x="2502" y="12216"/>
                  </a:lnTo>
                  <a:lnTo>
                    <a:pt x="3022" y="12606"/>
                  </a:lnTo>
                  <a:lnTo>
                    <a:pt x="3575" y="12964"/>
                  </a:lnTo>
                  <a:lnTo>
                    <a:pt x="4192" y="13224"/>
                  </a:lnTo>
                  <a:lnTo>
                    <a:pt x="4809" y="13484"/>
                  </a:lnTo>
                  <a:lnTo>
                    <a:pt x="5491" y="13646"/>
                  </a:lnTo>
                  <a:lnTo>
                    <a:pt x="6174" y="13743"/>
                  </a:lnTo>
                  <a:lnTo>
                    <a:pt x="6856" y="13776"/>
                  </a:lnTo>
                  <a:lnTo>
                    <a:pt x="7571" y="13743"/>
                  </a:lnTo>
                  <a:lnTo>
                    <a:pt x="8253" y="13646"/>
                  </a:lnTo>
                  <a:lnTo>
                    <a:pt x="8903" y="13484"/>
                  </a:lnTo>
                  <a:lnTo>
                    <a:pt x="9553" y="13224"/>
                  </a:lnTo>
                  <a:lnTo>
                    <a:pt x="10138" y="12964"/>
                  </a:lnTo>
                  <a:lnTo>
                    <a:pt x="10722" y="12606"/>
                  </a:lnTo>
                  <a:lnTo>
                    <a:pt x="11242" y="12216"/>
                  </a:lnTo>
                  <a:lnTo>
                    <a:pt x="11730" y="11762"/>
                  </a:lnTo>
                  <a:lnTo>
                    <a:pt x="12184" y="11274"/>
                  </a:lnTo>
                  <a:lnTo>
                    <a:pt x="12574" y="10754"/>
                  </a:lnTo>
                  <a:lnTo>
                    <a:pt x="12932" y="10170"/>
                  </a:lnTo>
                  <a:lnTo>
                    <a:pt x="13224" y="9585"/>
                  </a:lnTo>
                  <a:lnTo>
                    <a:pt x="13452" y="8935"/>
                  </a:lnTo>
                  <a:lnTo>
                    <a:pt x="13614" y="8285"/>
                  </a:lnTo>
                  <a:lnTo>
                    <a:pt x="13711" y="7603"/>
                  </a:lnTo>
                  <a:lnTo>
                    <a:pt x="13744" y="6888"/>
                  </a:lnTo>
                  <a:lnTo>
                    <a:pt x="13711" y="6206"/>
                  </a:lnTo>
                  <a:lnTo>
                    <a:pt x="13614" y="5524"/>
                  </a:lnTo>
                  <a:lnTo>
                    <a:pt x="13452" y="4841"/>
                  </a:lnTo>
                  <a:lnTo>
                    <a:pt x="13224" y="4224"/>
                  </a:lnTo>
                  <a:lnTo>
                    <a:pt x="12932" y="3607"/>
                  </a:lnTo>
                  <a:lnTo>
                    <a:pt x="12574" y="3054"/>
                  </a:lnTo>
                  <a:lnTo>
                    <a:pt x="12184" y="2534"/>
                  </a:lnTo>
                  <a:lnTo>
                    <a:pt x="11730" y="2047"/>
                  </a:lnTo>
                  <a:lnTo>
                    <a:pt x="11242" y="1592"/>
                  </a:lnTo>
                  <a:lnTo>
                    <a:pt x="10722" y="1202"/>
                  </a:lnTo>
                  <a:lnTo>
                    <a:pt x="10138" y="845"/>
                  </a:lnTo>
                  <a:lnTo>
                    <a:pt x="9553" y="553"/>
                  </a:lnTo>
                  <a:lnTo>
                    <a:pt x="8903" y="325"/>
                  </a:lnTo>
                  <a:lnTo>
                    <a:pt x="8253" y="163"/>
                  </a:lnTo>
                  <a:lnTo>
                    <a:pt x="7571" y="65"/>
                  </a:lnTo>
                  <a:lnTo>
                    <a:pt x="685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5057491"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0"/>
                  </a:lnTo>
                  <a:lnTo>
                    <a:pt x="1" y="813"/>
                  </a:lnTo>
                  <a:lnTo>
                    <a:pt x="1"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5188288" y="4971845"/>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0"/>
                  </a:lnTo>
                  <a:lnTo>
                    <a:pt x="0" y="813"/>
                  </a:lnTo>
                  <a:lnTo>
                    <a:pt x="33" y="975"/>
                  </a:lnTo>
                  <a:lnTo>
                    <a:pt x="65" y="1105"/>
                  </a:lnTo>
                  <a:lnTo>
                    <a:pt x="163" y="1268"/>
                  </a:lnTo>
                  <a:lnTo>
                    <a:pt x="260" y="1365"/>
                  </a:lnTo>
                  <a:lnTo>
                    <a:pt x="358" y="1463"/>
                  </a:lnTo>
                  <a:lnTo>
                    <a:pt x="520" y="1560"/>
                  </a:lnTo>
                  <a:lnTo>
                    <a:pt x="650" y="1593"/>
                  </a:lnTo>
                  <a:lnTo>
                    <a:pt x="975" y="1593"/>
                  </a:lnTo>
                  <a:lnTo>
                    <a:pt x="1137" y="1560"/>
                  </a:lnTo>
                  <a:lnTo>
                    <a:pt x="1267" y="1463"/>
                  </a:lnTo>
                  <a:lnTo>
                    <a:pt x="1397" y="1365"/>
                  </a:lnTo>
                  <a:lnTo>
                    <a:pt x="1495" y="1268"/>
                  </a:lnTo>
                  <a:lnTo>
                    <a:pt x="1560" y="1105"/>
                  </a:lnTo>
                  <a:lnTo>
                    <a:pt x="1592" y="975"/>
                  </a:lnTo>
                  <a:lnTo>
                    <a:pt x="1625" y="813"/>
                  </a:lnTo>
                  <a:lnTo>
                    <a:pt x="1592" y="650"/>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5320082"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5451909" y="4971845"/>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0"/>
                  </a:lnTo>
                  <a:lnTo>
                    <a:pt x="1" y="813"/>
                  </a:lnTo>
                  <a:lnTo>
                    <a:pt x="1" y="975"/>
                  </a:lnTo>
                  <a:lnTo>
                    <a:pt x="66" y="1105"/>
                  </a:lnTo>
                  <a:lnTo>
                    <a:pt x="131" y="1268"/>
                  </a:lnTo>
                  <a:lnTo>
                    <a:pt x="228" y="1365"/>
                  </a:lnTo>
                  <a:lnTo>
                    <a:pt x="326" y="1463"/>
                  </a:lnTo>
                  <a:lnTo>
                    <a:pt x="488" y="1560"/>
                  </a:lnTo>
                  <a:lnTo>
                    <a:pt x="618" y="1593"/>
                  </a:lnTo>
                  <a:lnTo>
                    <a:pt x="943" y="1593"/>
                  </a:lnTo>
                  <a:lnTo>
                    <a:pt x="1105" y="1560"/>
                  </a:lnTo>
                  <a:lnTo>
                    <a:pt x="1235" y="1463"/>
                  </a:lnTo>
                  <a:lnTo>
                    <a:pt x="1365" y="1365"/>
                  </a:lnTo>
                  <a:lnTo>
                    <a:pt x="1463" y="1268"/>
                  </a:lnTo>
                  <a:lnTo>
                    <a:pt x="1528" y="1105"/>
                  </a:lnTo>
                  <a:lnTo>
                    <a:pt x="1560" y="975"/>
                  </a:lnTo>
                  <a:lnTo>
                    <a:pt x="1593" y="813"/>
                  </a:lnTo>
                  <a:lnTo>
                    <a:pt x="1560" y="650"/>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5582673"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68" y="1463"/>
                  </a:lnTo>
                  <a:lnTo>
                    <a:pt x="1365" y="1365"/>
                  </a:lnTo>
                  <a:lnTo>
                    <a:pt x="1463" y="1268"/>
                  </a:lnTo>
                  <a:lnTo>
                    <a:pt x="1560" y="1105"/>
                  </a:lnTo>
                  <a:lnTo>
                    <a:pt x="1593" y="975"/>
                  </a:lnTo>
                  <a:lnTo>
                    <a:pt x="1593" y="813"/>
                  </a:lnTo>
                  <a:lnTo>
                    <a:pt x="1593" y="650"/>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6" name="Google Shape;126;p2"/>
          <p:cNvSpPr txBox="1">
            <a:spLocks noGrp="1"/>
          </p:cNvSpPr>
          <p:nvPr>
            <p:ph type="ctrTitle"/>
          </p:nvPr>
        </p:nvSpPr>
        <p:spPr>
          <a:xfrm>
            <a:off x="2535349" y="1664625"/>
            <a:ext cx="4073400" cy="13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7" name="Google Shape;127;p2"/>
          <p:cNvSpPr txBox="1">
            <a:spLocks noGrp="1"/>
          </p:cNvSpPr>
          <p:nvPr>
            <p:ph type="subTitle" idx="1"/>
          </p:nvPr>
        </p:nvSpPr>
        <p:spPr>
          <a:xfrm>
            <a:off x="2564899" y="3231213"/>
            <a:ext cx="4014300" cy="21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atin typeface="Arial" panose="020B0604020202020204" pitchFamily="34" charset="0"/>
                <a:ea typeface="Arial" panose="020B0604020202020204" pitchFamily="34" charset="0"/>
                <a:cs typeface="Arial" panose="020B0604020202020204" pitchFamily="34" charset="0"/>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28" name="Google Shape;128;p2"/>
          <p:cNvGrpSpPr/>
          <p:nvPr/>
        </p:nvGrpSpPr>
        <p:grpSpPr>
          <a:xfrm>
            <a:off x="2057599" y="1058101"/>
            <a:ext cx="5028900" cy="3027300"/>
            <a:chOff x="2057599" y="1058076"/>
            <a:chExt cx="5028900" cy="3027300"/>
          </a:xfrm>
        </p:grpSpPr>
        <p:sp>
          <p:nvSpPr>
            <p:cNvPr id="129" name="Google Shape;129;p2"/>
            <p:cNvSpPr/>
            <p:nvPr/>
          </p:nvSpPr>
          <p:spPr>
            <a:xfrm>
              <a:off x="2057599" y="1058076"/>
              <a:ext cx="5028900" cy="3027300"/>
            </a:xfrm>
            <a:prstGeom prst="roundRect">
              <a:avLst>
                <a:gd name="adj" fmla="val 16667"/>
              </a:avLst>
            </a:prstGeom>
            <a:solidFill>
              <a:srgbClr val="FFFFFF"/>
            </a:solidFill>
            <a:ln>
              <a:noFill/>
            </a:ln>
            <a:effectLst>
              <a:outerShdw dist="76200" dir="3000000" algn="bl" rotWithShape="0">
                <a:srgbClr val="CDD9E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2216899" y="1220376"/>
              <a:ext cx="4710300" cy="2702700"/>
            </a:xfrm>
            <a:prstGeom prst="roundRect">
              <a:avLst>
                <a:gd name="adj" fmla="val 16667"/>
              </a:avLst>
            </a:prstGeom>
            <a:noFill/>
            <a:ln w="19050" cap="flat" cmpd="sng">
              <a:solidFill>
                <a:srgbClr val="59C3EA"/>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24912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4B42CF-2D4E-0932-3543-2D51C5EAD82F}"/>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21283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spTree>
      <p:nvGrpSpPr>
        <p:cNvPr id="1" name="Shape 1297"/>
        <p:cNvGrpSpPr/>
        <p:nvPr/>
      </p:nvGrpSpPr>
      <p:grpSpPr>
        <a:xfrm>
          <a:off x="0" y="0"/>
          <a:ext cx="0" cy="0"/>
          <a:chOff x="0" y="0"/>
          <a:chExt cx="0" cy="0"/>
        </a:xfrm>
      </p:grpSpPr>
      <p:sp>
        <p:nvSpPr>
          <p:cNvPr id="1298" name="Google Shape;1298;p22"/>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2"/>
          <p:cNvSpPr txBox="1">
            <a:spLocks noGrp="1"/>
          </p:cNvSpPr>
          <p:nvPr>
            <p:ph type="title"/>
          </p:nvPr>
        </p:nvSpPr>
        <p:spPr>
          <a:xfrm>
            <a:off x="992050" y="1744863"/>
            <a:ext cx="2056800" cy="254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
        <p:nvSpPr>
          <p:cNvPr id="1300" name="Google Shape;1300;p22"/>
          <p:cNvSpPr txBox="1">
            <a:spLocks noGrp="1"/>
          </p:cNvSpPr>
          <p:nvPr>
            <p:ph type="subTitle" idx="1"/>
          </p:nvPr>
        </p:nvSpPr>
        <p:spPr>
          <a:xfrm>
            <a:off x="992050" y="2154125"/>
            <a:ext cx="2056800" cy="329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1" name="Google Shape;1301;p22"/>
          <p:cNvSpPr txBox="1">
            <a:spLocks noGrp="1"/>
          </p:cNvSpPr>
          <p:nvPr>
            <p:ph type="title" idx="2"/>
          </p:nvPr>
        </p:nvSpPr>
        <p:spPr>
          <a:xfrm>
            <a:off x="3549513" y="1744863"/>
            <a:ext cx="2056800" cy="254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
        <p:nvSpPr>
          <p:cNvPr id="1302" name="Google Shape;1302;p22"/>
          <p:cNvSpPr txBox="1">
            <a:spLocks noGrp="1"/>
          </p:cNvSpPr>
          <p:nvPr>
            <p:ph type="subTitle" idx="3"/>
          </p:nvPr>
        </p:nvSpPr>
        <p:spPr>
          <a:xfrm>
            <a:off x="3549513" y="2154125"/>
            <a:ext cx="2056800" cy="329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3" name="Google Shape;1303;p22"/>
          <p:cNvSpPr txBox="1">
            <a:spLocks noGrp="1"/>
          </p:cNvSpPr>
          <p:nvPr>
            <p:ph type="title" idx="4"/>
          </p:nvPr>
        </p:nvSpPr>
        <p:spPr>
          <a:xfrm>
            <a:off x="6106975" y="1744863"/>
            <a:ext cx="2056800" cy="254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
        <p:nvSpPr>
          <p:cNvPr id="1304" name="Google Shape;1304;p22"/>
          <p:cNvSpPr txBox="1">
            <a:spLocks noGrp="1"/>
          </p:cNvSpPr>
          <p:nvPr>
            <p:ph type="subTitle" idx="5"/>
          </p:nvPr>
        </p:nvSpPr>
        <p:spPr>
          <a:xfrm>
            <a:off x="6106975" y="2154125"/>
            <a:ext cx="2056800" cy="329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5" name="Google Shape;1305;p22"/>
          <p:cNvSpPr txBox="1">
            <a:spLocks noGrp="1"/>
          </p:cNvSpPr>
          <p:nvPr>
            <p:ph type="title" idx="6"/>
          </p:nvPr>
        </p:nvSpPr>
        <p:spPr>
          <a:xfrm>
            <a:off x="992050" y="3604663"/>
            <a:ext cx="20568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
        <p:nvSpPr>
          <p:cNvPr id="1306" name="Google Shape;1306;p22"/>
          <p:cNvSpPr txBox="1">
            <a:spLocks noGrp="1"/>
          </p:cNvSpPr>
          <p:nvPr>
            <p:ph type="subTitle" idx="7"/>
          </p:nvPr>
        </p:nvSpPr>
        <p:spPr>
          <a:xfrm>
            <a:off x="992050" y="4013925"/>
            <a:ext cx="2056800" cy="33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7" name="Google Shape;1307;p22"/>
          <p:cNvSpPr txBox="1">
            <a:spLocks noGrp="1"/>
          </p:cNvSpPr>
          <p:nvPr>
            <p:ph type="title" idx="8"/>
          </p:nvPr>
        </p:nvSpPr>
        <p:spPr>
          <a:xfrm>
            <a:off x="3549513" y="3604663"/>
            <a:ext cx="20568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
        <p:nvSpPr>
          <p:cNvPr id="1308" name="Google Shape;1308;p22"/>
          <p:cNvSpPr txBox="1">
            <a:spLocks noGrp="1"/>
          </p:cNvSpPr>
          <p:nvPr>
            <p:ph type="subTitle" idx="9"/>
          </p:nvPr>
        </p:nvSpPr>
        <p:spPr>
          <a:xfrm>
            <a:off x="3549513" y="4013925"/>
            <a:ext cx="2056800" cy="33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9" name="Google Shape;1309;p22"/>
          <p:cNvSpPr txBox="1">
            <a:spLocks noGrp="1"/>
          </p:cNvSpPr>
          <p:nvPr>
            <p:ph type="title" idx="13"/>
          </p:nvPr>
        </p:nvSpPr>
        <p:spPr>
          <a:xfrm>
            <a:off x="6106975" y="3604663"/>
            <a:ext cx="20568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
        <p:nvSpPr>
          <p:cNvPr id="1310" name="Google Shape;1310;p22"/>
          <p:cNvSpPr txBox="1">
            <a:spLocks noGrp="1"/>
          </p:cNvSpPr>
          <p:nvPr>
            <p:ph type="subTitle" idx="14"/>
          </p:nvPr>
        </p:nvSpPr>
        <p:spPr>
          <a:xfrm>
            <a:off x="6106975" y="4013925"/>
            <a:ext cx="2056800" cy="33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1" name="Google Shape;1311;p22"/>
          <p:cNvSpPr txBox="1">
            <a:spLocks noGrp="1"/>
          </p:cNvSpPr>
          <p:nvPr>
            <p:ph type="title" idx="15"/>
          </p:nvPr>
        </p:nvSpPr>
        <p:spPr>
          <a:xfrm>
            <a:off x="713225" y="539500"/>
            <a:ext cx="7717500" cy="32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Fredoka One"/>
              <a:buNone/>
              <a:defRPr sz="2800">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312" name="Google Shape;1312;p22"/>
          <p:cNvSpPr/>
          <p:nvPr/>
        </p:nvSpPr>
        <p:spPr>
          <a:xfrm>
            <a:off x="8430765" y="-649262"/>
            <a:ext cx="1058768" cy="1369466"/>
          </a:xfrm>
          <a:custGeom>
            <a:avLst/>
            <a:gdLst/>
            <a:ahLst/>
            <a:cxnLst/>
            <a:rect l="l" t="t" r="r" b="b"/>
            <a:pathLst>
              <a:path w="32881" h="42530" extrusionOk="0">
                <a:moveTo>
                  <a:pt x="28949" y="0"/>
                </a:moveTo>
                <a:lnTo>
                  <a:pt x="28624" y="33"/>
                </a:lnTo>
                <a:lnTo>
                  <a:pt x="28267" y="98"/>
                </a:lnTo>
                <a:lnTo>
                  <a:pt x="27942" y="228"/>
                </a:lnTo>
                <a:lnTo>
                  <a:pt x="27617" y="358"/>
                </a:lnTo>
                <a:lnTo>
                  <a:pt x="27292" y="520"/>
                </a:lnTo>
                <a:lnTo>
                  <a:pt x="27000" y="715"/>
                </a:lnTo>
                <a:lnTo>
                  <a:pt x="26708" y="943"/>
                </a:lnTo>
                <a:lnTo>
                  <a:pt x="26448" y="1203"/>
                </a:lnTo>
                <a:lnTo>
                  <a:pt x="26220" y="1495"/>
                </a:lnTo>
                <a:lnTo>
                  <a:pt x="683" y="36714"/>
                </a:lnTo>
                <a:lnTo>
                  <a:pt x="488" y="37039"/>
                </a:lnTo>
                <a:lnTo>
                  <a:pt x="326" y="37364"/>
                </a:lnTo>
                <a:lnTo>
                  <a:pt x="196" y="37689"/>
                </a:lnTo>
                <a:lnTo>
                  <a:pt x="98" y="38046"/>
                </a:lnTo>
                <a:lnTo>
                  <a:pt x="33" y="38404"/>
                </a:lnTo>
                <a:lnTo>
                  <a:pt x="1" y="38761"/>
                </a:lnTo>
                <a:lnTo>
                  <a:pt x="1" y="39086"/>
                </a:lnTo>
                <a:lnTo>
                  <a:pt x="33" y="39443"/>
                </a:lnTo>
                <a:lnTo>
                  <a:pt x="98" y="39801"/>
                </a:lnTo>
                <a:lnTo>
                  <a:pt x="228" y="40126"/>
                </a:lnTo>
                <a:lnTo>
                  <a:pt x="358" y="40450"/>
                </a:lnTo>
                <a:lnTo>
                  <a:pt x="521" y="40775"/>
                </a:lnTo>
                <a:lnTo>
                  <a:pt x="715" y="41068"/>
                </a:lnTo>
                <a:lnTo>
                  <a:pt x="943" y="41360"/>
                </a:lnTo>
                <a:lnTo>
                  <a:pt x="1235" y="41620"/>
                </a:lnTo>
                <a:lnTo>
                  <a:pt x="1528" y="41847"/>
                </a:lnTo>
                <a:lnTo>
                  <a:pt x="1820" y="42042"/>
                </a:lnTo>
                <a:lnTo>
                  <a:pt x="2145" y="42237"/>
                </a:lnTo>
                <a:lnTo>
                  <a:pt x="2502" y="42367"/>
                </a:lnTo>
                <a:lnTo>
                  <a:pt x="2827" y="42465"/>
                </a:lnTo>
                <a:lnTo>
                  <a:pt x="3185" y="42530"/>
                </a:lnTo>
                <a:lnTo>
                  <a:pt x="3899" y="42530"/>
                </a:lnTo>
                <a:lnTo>
                  <a:pt x="4257" y="42497"/>
                </a:lnTo>
                <a:lnTo>
                  <a:pt x="4582" y="42432"/>
                </a:lnTo>
                <a:lnTo>
                  <a:pt x="4939" y="42335"/>
                </a:lnTo>
                <a:lnTo>
                  <a:pt x="5264" y="42172"/>
                </a:lnTo>
                <a:lnTo>
                  <a:pt x="5589" y="42010"/>
                </a:lnTo>
                <a:lnTo>
                  <a:pt x="5881" y="41815"/>
                </a:lnTo>
                <a:lnTo>
                  <a:pt x="6141" y="41588"/>
                </a:lnTo>
                <a:lnTo>
                  <a:pt x="6401" y="41328"/>
                </a:lnTo>
                <a:lnTo>
                  <a:pt x="6661" y="41035"/>
                </a:lnTo>
                <a:lnTo>
                  <a:pt x="32166" y="5816"/>
                </a:lnTo>
                <a:lnTo>
                  <a:pt x="32361" y="5524"/>
                </a:lnTo>
                <a:lnTo>
                  <a:pt x="32556" y="5166"/>
                </a:lnTo>
                <a:lnTo>
                  <a:pt x="32686" y="4841"/>
                </a:lnTo>
                <a:lnTo>
                  <a:pt x="32783" y="4484"/>
                </a:lnTo>
                <a:lnTo>
                  <a:pt x="32848" y="4159"/>
                </a:lnTo>
                <a:lnTo>
                  <a:pt x="32881" y="3802"/>
                </a:lnTo>
                <a:lnTo>
                  <a:pt x="32848" y="3444"/>
                </a:lnTo>
                <a:lnTo>
                  <a:pt x="32816" y="3087"/>
                </a:lnTo>
                <a:lnTo>
                  <a:pt x="32751" y="2730"/>
                </a:lnTo>
                <a:lnTo>
                  <a:pt x="32653" y="2405"/>
                </a:lnTo>
                <a:lnTo>
                  <a:pt x="32523" y="2080"/>
                </a:lnTo>
                <a:lnTo>
                  <a:pt x="32328" y="1755"/>
                </a:lnTo>
                <a:lnTo>
                  <a:pt x="32133" y="1462"/>
                </a:lnTo>
                <a:lnTo>
                  <a:pt x="31906" y="1170"/>
                </a:lnTo>
                <a:lnTo>
                  <a:pt x="31646" y="910"/>
                </a:lnTo>
                <a:lnTo>
                  <a:pt x="31354" y="683"/>
                </a:lnTo>
                <a:lnTo>
                  <a:pt x="31029" y="488"/>
                </a:lnTo>
                <a:lnTo>
                  <a:pt x="30704" y="325"/>
                </a:lnTo>
                <a:lnTo>
                  <a:pt x="30379" y="195"/>
                </a:lnTo>
                <a:lnTo>
                  <a:pt x="30021" y="98"/>
                </a:lnTo>
                <a:lnTo>
                  <a:pt x="29664" y="33"/>
                </a:lnTo>
                <a:lnTo>
                  <a:pt x="293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2"/>
          <p:cNvSpPr/>
          <p:nvPr/>
        </p:nvSpPr>
        <p:spPr>
          <a:xfrm>
            <a:off x="8430786" y="173037"/>
            <a:ext cx="1058736" cy="1369498"/>
          </a:xfrm>
          <a:custGeom>
            <a:avLst/>
            <a:gdLst/>
            <a:ahLst/>
            <a:cxnLst/>
            <a:rect l="l" t="t" r="r" b="b"/>
            <a:pathLst>
              <a:path w="32880" h="42531" extrusionOk="0">
                <a:moveTo>
                  <a:pt x="28981" y="1"/>
                </a:moveTo>
                <a:lnTo>
                  <a:pt x="28624" y="33"/>
                </a:lnTo>
                <a:lnTo>
                  <a:pt x="28266" y="98"/>
                </a:lnTo>
                <a:lnTo>
                  <a:pt x="27942" y="196"/>
                </a:lnTo>
                <a:lnTo>
                  <a:pt x="27617" y="358"/>
                </a:lnTo>
                <a:lnTo>
                  <a:pt x="27292" y="521"/>
                </a:lnTo>
                <a:lnTo>
                  <a:pt x="26999" y="715"/>
                </a:lnTo>
                <a:lnTo>
                  <a:pt x="26707" y="943"/>
                </a:lnTo>
                <a:lnTo>
                  <a:pt x="26447" y="1203"/>
                </a:lnTo>
                <a:lnTo>
                  <a:pt x="26220" y="1495"/>
                </a:lnTo>
                <a:lnTo>
                  <a:pt x="715" y="36714"/>
                </a:lnTo>
                <a:lnTo>
                  <a:pt x="487" y="37039"/>
                </a:lnTo>
                <a:lnTo>
                  <a:pt x="325" y="37364"/>
                </a:lnTo>
                <a:lnTo>
                  <a:pt x="195" y="37689"/>
                </a:lnTo>
                <a:lnTo>
                  <a:pt x="98" y="38046"/>
                </a:lnTo>
                <a:lnTo>
                  <a:pt x="33" y="38404"/>
                </a:lnTo>
                <a:lnTo>
                  <a:pt x="0" y="38729"/>
                </a:lnTo>
                <a:lnTo>
                  <a:pt x="0" y="39086"/>
                </a:lnTo>
                <a:lnTo>
                  <a:pt x="33" y="39444"/>
                </a:lnTo>
                <a:lnTo>
                  <a:pt x="130" y="39801"/>
                </a:lnTo>
                <a:lnTo>
                  <a:pt x="228" y="40126"/>
                </a:lnTo>
                <a:lnTo>
                  <a:pt x="357" y="40451"/>
                </a:lnTo>
                <a:lnTo>
                  <a:pt x="520" y="40776"/>
                </a:lnTo>
                <a:lnTo>
                  <a:pt x="747" y="41068"/>
                </a:lnTo>
                <a:lnTo>
                  <a:pt x="975" y="41360"/>
                </a:lnTo>
                <a:lnTo>
                  <a:pt x="1235" y="41620"/>
                </a:lnTo>
                <a:lnTo>
                  <a:pt x="1527" y="41848"/>
                </a:lnTo>
                <a:lnTo>
                  <a:pt x="1852" y="42043"/>
                </a:lnTo>
                <a:lnTo>
                  <a:pt x="2177" y="42238"/>
                </a:lnTo>
                <a:lnTo>
                  <a:pt x="2502" y="42368"/>
                </a:lnTo>
                <a:lnTo>
                  <a:pt x="2859" y="42465"/>
                </a:lnTo>
                <a:lnTo>
                  <a:pt x="3217" y="42530"/>
                </a:lnTo>
                <a:lnTo>
                  <a:pt x="3899" y="42530"/>
                </a:lnTo>
                <a:lnTo>
                  <a:pt x="4256" y="42498"/>
                </a:lnTo>
                <a:lnTo>
                  <a:pt x="4614" y="42433"/>
                </a:lnTo>
                <a:lnTo>
                  <a:pt x="4939" y="42335"/>
                </a:lnTo>
                <a:lnTo>
                  <a:pt x="5263" y="42173"/>
                </a:lnTo>
                <a:lnTo>
                  <a:pt x="5588" y="42010"/>
                </a:lnTo>
                <a:lnTo>
                  <a:pt x="5881" y="41815"/>
                </a:lnTo>
                <a:lnTo>
                  <a:pt x="6173" y="41588"/>
                </a:lnTo>
                <a:lnTo>
                  <a:pt x="6433" y="41328"/>
                </a:lnTo>
                <a:lnTo>
                  <a:pt x="6661" y="41036"/>
                </a:lnTo>
                <a:lnTo>
                  <a:pt x="32165" y="5816"/>
                </a:lnTo>
                <a:lnTo>
                  <a:pt x="32393" y="5524"/>
                </a:lnTo>
                <a:lnTo>
                  <a:pt x="32555" y="5167"/>
                </a:lnTo>
                <a:lnTo>
                  <a:pt x="32685" y="4842"/>
                </a:lnTo>
                <a:lnTo>
                  <a:pt x="32783" y="4484"/>
                </a:lnTo>
                <a:lnTo>
                  <a:pt x="32848" y="4159"/>
                </a:lnTo>
                <a:lnTo>
                  <a:pt x="32880" y="3802"/>
                </a:lnTo>
                <a:lnTo>
                  <a:pt x="32880" y="3445"/>
                </a:lnTo>
                <a:lnTo>
                  <a:pt x="32815" y="3087"/>
                </a:lnTo>
                <a:lnTo>
                  <a:pt x="32750" y="2730"/>
                </a:lnTo>
                <a:lnTo>
                  <a:pt x="32653" y="2405"/>
                </a:lnTo>
                <a:lnTo>
                  <a:pt x="32523" y="2080"/>
                </a:lnTo>
                <a:lnTo>
                  <a:pt x="32360" y="1755"/>
                </a:lnTo>
                <a:lnTo>
                  <a:pt x="32133" y="1463"/>
                </a:lnTo>
                <a:lnTo>
                  <a:pt x="31905" y="1170"/>
                </a:lnTo>
                <a:lnTo>
                  <a:pt x="31645" y="910"/>
                </a:lnTo>
                <a:lnTo>
                  <a:pt x="31353" y="683"/>
                </a:lnTo>
                <a:lnTo>
                  <a:pt x="31028" y="488"/>
                </a:lnTo>
                <a:lnTo>
                  <a:pt x="30703" y="326"/>
                </a:lnTo>
                <a:lnTo>
                  <a:pt x="30378" y="196"/>
                </a:lnTo>
                <a:lnTo>
                  <a:pt x="30021" y="98"/>
                </a:lnTo>
                <a:lnTo>
                  <a:pt x="29664" y="33"/>
                </a:lnTo>
                <a:lnTo>
                  <a:pt x="293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2"/>
          <p:cNvSpPr/>
          <p:nvPr/>
        </p:nvSpPr>
        <p:spPr>
          <a:xfrm>
            <a:off x="5439351" y="-3967"/>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0" y="1170"/>
                </a:lnTo>
                <a:lnTo>
                  <a:pt x="1268" y="1073"/>
                </a:lnTo>
                <a:lnTo>
                  <a:pt x="1333" y="943"/>
                </a:lnTo>
                <a:lnTo>
                  <a:pt x="1365" y="813"/>
                </a:lnTo>
                <a:lnTo>
                  <a:pt x="1398" y="683"/>
                </a:lnTo>
                <a:lnTo>
                  <a:pt x="1365" y="553"/>
                </a:lnTo>
                <a:lnTo>
                  <a:pt x="1333" y="423"/>
                </a:lnTo>
                <a:lnTo>
                  <a:pt x="1268" y="293"/>
                </a:lnTo>
                <a:lnTo>
                  <a:pt x="1170" y="196"/>
                </a:lnTo>
                <a:lnTo>
                  <a:pt x="1073" y="98"/>
                </a:lnTo>
                <a:lnTo>
                  <a:pt x="943" y="33"/>
                </a:lnTo>
                <a:lnTo>
                  <a:pt x="8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2"/>
          <p:cNvSpPr/>
          <p:nvPr/>
        </p:nvSpPr>
        <p:spPr>
          <a:xfrm>
            <a:off x="5536659" y="-3967"/>
            <a:ext cx="45016" cy="45016"/>
          </a:xfrm>
          <a:custGeom>
            <a:avLst/>
            <a:gdLst/>
            <a:ahLst/>
            <a:cxnLst/>
            <a:rect l="l" t="t" r="r" b="b"/>
            <a:pathLst>
              <a:path w="1398" h="1398"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3" y="1365"/>
                </a:lnTo>
                <a:lnTo>
                  <a:pt x="943" y="1333"/>
                </a:lnTo>
                <a:lnTo>
                  <a:pt x="1072" y="1268"/>
                </a:lnTo>
                <a:lnTo>
                  <a:pt x="1170" y="1170"/>
                </a:lnTo>
                <a:lnTo>
                  <a:pt x="1267" y="1073"/>
                </a:lnTo>
                <a:lnTo>
                  <a:pt x="1332" y="943"/>
                </a:lnTo>
                <a:lnTo>
                  <a:pt x="1365" y="813"/>
                </a:lnTo>
                <a:lnTo>
                  <a:pt x="1397" y="683"/>
                </a:lnTo>
                <a:lnTo>
                  <a:pt x="1365" y="553"/>
                </a:lnTo>
                <a:lnTo>
                  <a:pt x="1332" y="423"/>
                </a:lnTo>
                <a:lnTo>
                  <a:pt x="1267" y="293"/>
                </a:lnTo>
                <a:lnTo>
                  <a:pt x="1170" y="196"/>
                </a:lnTo>
                <a:lnTo>
                  <a:pt x="1072" y="98"/>
                </a:lnTo>
                <a:lnTo>
                  <a:pt x="943" y="33"/>
                </a:lnTo>
                <a:lnTo>
                  <a:pt x="8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2"/>
          <p:cNvSpPr/>
          <p:nvPr/>
        </p:nvSpPr>
        <p:spPr>
          <a:xfrm>
            <a:off x="5633936" y="-3967"/>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1" y="1170"/>
                </a:lnTo>
                <a:lnTo>
                  <a:pt x="1268" y="1073"/>
                </a:lnTo>
                <a:lnTo>
                  <a:pt x="1333" y="943"/>
                </a:lnTo>
                <a:lnTo>
                  <a:pt x="1365" y="813"/>
                </a:lnTo>
                <a:lnTo>
                  <a:pt x="1398" y="683"/>
                </a:lnTo>
                <a:lnTo>
                  <a:pt x="1365" y="553"/>
                </a:lnTo>
                <a:lnTo>
                  <a:pt x="1333" y="423"/>
                </a:lnTo>
                <a:lnTo>
                  <a:pt x="1268" y="293"/>
                </a:lnTo>
                <a:lnTo>
                  <a:pt x="1171" y="196"/>
                </a:lnTo>
                <a:lnTo>
                  <a:pt x="1073" y="98"/>
                </a:lnTo>
                <a:lnTo>
                  <a:pt x="943" y="33"/>
                </a:lnTo>
                <a:lnTo>
                  <a:pt x="8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2"/>
          <p:cNvSpPr/>
          <p:nvPr/>
        </p:nvSpPr>
        <p:spPr>
          <a:xfrm rot="-5400000">
            <a:off x="288879" y="-287320"/>
            <a:ext cx="402822" cy="957306"/>
          </a:xfrm>
          <a:custGeom>
            <a:avLst/>
            <a:gdLst/>
            <a:ahLst/>
            <a:cxnLst/>
            <a:rect l="l" t="t" r="r" b="b"/>
            <a:pathLst>
              <a:path w="12510" h="29730" fill="none" extrusionOk="0">
                <a:moveTo>
                  <a:pt x="12509" y="27552"/>
                </a:moveTo>
                <a:lnTo>
                  <a:pt x="12509" y="27552"/>
                </a:lnTo>
                <a:lnTo>
                  <a:pt x="11957" y="27423"/>
                </a:lnTo>
                <a:lnTo>
                  <a:pt x="11405" y="27293"/>
                </a:lnTo>
                <a:lnTo>
                  <a:pt x="10885" y="27098"/>
                </a:lnTo>
                <a:lnTo>
                  <a:pt x="10365" y="26903"/>
                </a:lnTo>
                <a:lnTo>
                  <a:pt x="9845" y="26708"/>
                </a:lnTo>
                <a:lnTo>
                  <a:pt x="9358" y="26480"/>
                </a:lnTo>
                <a:lnTo>
                  <a:pt x="8870" y="26220"/>
                </a:lnTo>
                <a:lnTo>
                  <a:pt x="8383" y="25928"/>
                </a:lnTo>
                <a:lnTo>
                  <a:pt x="7928" y="25636"/>
                </a:lnTo>
                <a:lnTo>
                  <a:pt x="7473" y="25343"/>
                </a:lnTo>
                <a:lnTo>
                  <a:pt x="7051" y="25018"/>
                </a:lnTo>
                <a:lnTo>
                  <a:pt x="6629" y="24661"/>
                </a:lnTo>
                <a:lnTo>
                  <a:pt x="6239" y="24303"/>
                </a:lnTo>
                <a:lnTo>
                  <a:pt x="5849" y="23914"/>
                </a:lnTo>
                <a:lnTo>
                  <a:pt x="5459" y="23524"/>
                </a:lnTo>
                <a:lnTo>
                  <a:pt x="5102" y="23101"/>
                </a:lnTo>
                <a:lnTo>
                  <a:pt x="4777" y="22679"/>
                </a:lnTo>
                <a:lnTo>
                  <a:pt x="4452" y="22224"/>
                </a:lnTo>
                <a:lnTo>
                  <a:pt x="4159" y="21769"/>
                </a:lnTo>
                <a:lnTo>
                  <a:pt x="3867" y="21314"/>
                </a:lnTo>
                <a:lnTo>
                  <a:pt x="3607" y="20827"/>
                </a:lnTo>
                <a:lnTo>
                  <a:pt x="3347" y="20340"/>
                </a:lnTo>
                <a:lnTo>
                  <a:pt x="3152" y="19820"/>
                </a:lnTo>
                <a:lnTo>
                  <a:pt x="2925" y="19333"/>
                </a:lnTo>
                <a:lnTo>
                  <a:pt x="2762" y="18780"/>
                </a:lnTo>
                <a:lnTo>
                  <a:pt x="2600" y="18260"/>
                </a:lnTo>
                <a:lnTo>
                  <a:pt x="2470" y="17708"/>
                </a:lnTo>
                <a:lnTo>
                  <a:pt x="2340" y="17156"/>
                </a:lnTo>
                <a:lnTo>
                  <a:pt x="2275" y="16603"/>
                </a:lnTo>
                <a:lnTo>
                  <a:pt x="2210" y="16019"/>
                </a:lnTo>
                <a:lnTo>
                  <a:pt x="2178" y="15466"/>
                </a:lnTo>
                <a:lnTo>
                  <a:pt x="2145" y="14881"/>
                </a:lnTo>
                <a:lnTo>
                  <a:pt x="2145" y="14881"/>
                </a:lnTo>
                <a:lnTo>
                  <a:pt x="2178" y="14297"/>
                </a:lnTo>
                <a:lnTo>
                  <a:pt x="2210" y="13712"/>
                </a:lnTo>
                <a:lnTo>
                  <a:pt x="2275" y="13127"/>
                </a:lnTo>
                <a:lnTo>
                  <a:pt x="2340" y="12575"/>
                </a:lnTo>
                <a:lnTo>
                  <a:pt x="2470" y="12022"/>
                </a:lnTo>
                <a:lnTo>
                  <a:pt x="2600" y="11470"/>
                </a:lnTo>
                <a:lnTo>
                  <a:pt x="2762" y="10950"/>
                </a:lnTo>
                <a:lnTo>
                  <a:pt x="2925" y="10430"/>
                </a:lnTo>
                <a:lnTo>
                  <a:pt x="3152" y="9910"/>
                </a:lnTo>
                <a:lnTo>
                  <a:pt x="3347" y="9391"/>
                </a:lnTo>
                <a:lnTo>
                  <a:pt x="3607" y="8903"/>
                </a:lnTo>
                <a:lnTo>
                  <a:pt x="3867" y="8416"/>
                </a:lnTo>
                <a:lnTo>
                  <a:pt x="4159" y="7961"/>
                </a:lnTo>
                <a:lnTo>
                  <a:pt x="4452" y="7506"/>
                </a:lnTo>
                <a:lnTo>
                  <a:pt x="4777" y="7051"/>
                </a:lnTo>
                <a:lnTo>
                  <a:pt x="5102" y="6629"/>
                </a:lnTo>
                <a:lnTo>
                  <a:pt x="5459" y="6239"/>
                </a:lnTo>
                <a:lnTo>
                  <a:pt x="5849" y="5817"/>
                </a:lnTo>
                <a:lnTo>
                  <a:pt x="6239" y="5459"/>
                </a:lnTo>
                <a:lnTo>
                  <a:pt x="6629" y="5069"/>
                </a:lnTo>
                <a:lnTo>
                  <a:pt x="7051" y="4745"/>
                </a:lnTo>
                <a:lnTo>
                  <a:pt x="7473" y="4420"/>
                </a:lnTo>
                <a:lnTo>
                  <a:pt x="7928" y="4095"/>
                </a:lnTo>
                <a:lnTo>
                  <a:pt x="8383" y="3802"/>
                </a:lnTo>
                <a:lnTo>
                  <a:pt x="8870" y="3510"/>
                </a:lnTo>
                <a:lnTo>
                  <a:pt x="9358" y="3282"/>
                </a:lnTo>
                <a:lnTo>
                  <a:pt x="9845" y="3023"/>
                </a:lnTo>
                <a:lnTo>
                  <a:pt x="10365" y="2828"/>
                </a:lnTo>
                <a:lnTo>
                  <a:pt x="10885" y="2633"/>
                </a:lnTo>
                <a:lnTo>
                  <a:pt x="11405" y="2470"/>
                </a:lnTo>
                <a:lnTo>
                  <a:pt x="11957" y="2308"/>
                </a:lnTo>
                <a:lnTo>
                  <a:pt x="12509" y="2178"/>
                </a:lnTo>
                <a:lnTo>
                  <a:pt x="12509" y="1"/>
                </a:lnTo>
                <a:lnTo>
                  <a:pt x="12509" y="1"/>
                </a:lnTo>
                <a:lnTo>
                  <a:pt x="11860" y="131"/>
                </a:lnTo>
                <a:lnTo>
                  <a:pt x="11210" y="293"/>
                </a:lnTo>
                <a:lnTo>
                  <a:pt x="10560" y="488"/>
                </a:lnTo>
                <a:lnTo>
                  <a:pt x="9943" y="683"/>
                </a:lnTo>
                <a:lnTo>
                  <a:pt x="9325" y="943"/>
                </a:lnTo>
                <a:lnTo>
                  <a:pt x="8708" y="1203"/>
                </a:lnTo>
                <a:lnTo>
                  <a:pt x="8123" y="1496"/>
                </a:lnTo>
                <a:lnTo>
                  <a:pt x="7571" y="1820"/>
                </a:lnTo>
                <a:lnTo>
                  <a:pt x="7019" y="2145"/>
                </a:lnTo>
                <a:lnTo>
                  <a:pt x="6466" y="2503"/>
                </a:lnTo>
                <a:lnTo>
                  <a:pt x="5946" y="2893"/>
                </a:lnTo>
                <a:lnTo>
                  <a:pt x="5427" y="3282"/>
                </a:lnTo>
                <a:lnTo>
                  <a:pt x="4939" y="3705"/>
                </a:lnTo>
                <a:lnTo>
                  <a:pt x="4484" y="4160"/>
                </a:lnTo>
                <a:lnTo>
                  <a:pt x="4029" y="4615"/>
                </a:lnTo>
                <a:lnTo>
                  <a:pt x="3607" y="5102"/>
                </a:lnTo>
                <a:lnTo>
                  <a:pt x="3185" y="5622"/>
                </a:lnTo>
                <a:lnTo>
                  <a:pt x="2795" y="6142"/>
                </a:lnTo>
                <a:lnTo>
                  <a:pt x="2437" y="6661"/>
                </a:lnTo>
                <a:lnTo>
                  <a:pt x="2080" y="7214"/>
                </a:lnTo>
                <a:lnTo>
                  <a:pt x="1788" y="7799"/>
                </a:lnTo>
                <a:lnTo>
                  <a:pt x="1495" y="8383"/>
                </a:lnTo>
                <a:lnTo>
                  <a:pt x="1203" y="8968"/>
                </a:lnTo>
                <a:lnTo>
                  <a:pt x="975" y="9586"/>
                </a:lnTo>
                <a:lnTo>
                  <a:pt x="748" y="10203"/>
                </a:lnTo>
                <a:lnTo>
                  <a:pt x="553" y="10853"/>
                </a:lnTo>
                <a:lnTo>
                  <a:pt x="391" y="11502"/>
                </a:lnTo>
                <a:lnTo>
                  <a:pt x="261" y="12152"/>
                </a:lnTo>
                <a:lnTo>
                  <a:pt x="163" y="12802"/>
                </a:lnTo>
                <a:lnTo>
                  <a:pt x="66" y="13484"/>
                </a:lnTo>
                <a:lnTo>
                  <a:pt x="33" y="14167"/>
                </a:lnTo>
                <a:lnTo>
                  <a:pt x="1" y="14881"/>
                </a:lnTo>
                <a:lnTo>
                  <a:pt x="1" y="14881"/>
                </a:lnTo>
                <a:lnTo>
                  <a:pt x="33" y="15564"/>
                </a:lnTo>
                <a:lnTo>
                  <a:pt x="66" y="16246"/>
                </a:lnTo>
                <a:lnTo>
                  <a:pt x="163" y="16928"/>
                </a:lnTo>
                <a:lnTo>
                  <a:pt x="261" y="17578"/>
                </a:lnTo>
                <a:lnTo>
                  <a:pt x="391" y="18260"/>
                </a:lnTo>
                <a:lnTo>
                  <a:pt x="553" y="18910"/>
                </a:lnTo>
                <a:lnTo>
                  <a:pt x="748" y="19527"/>
                </a:lnTo>
                <a:lnTo>
                  <a:pt x="975" y="20145"/>
                </a:lnTo>
                <a:lnTo>
                  <a:pt x="1203" y="20762"/>
                </a:lnTo>
                <a:lnTo>
                  <a:pt x="1495" y="21347"/>
                </a:lnTo>
                <a:lnTo>
                  <a:pt x="1788" y="21932"/>
                </a:lnTo>
                <a:lnTo>
                  <a:pt x="2080" y="22517"/>
                </a:lnTo>
                <a:lnTo>
                  <a:pt x="2437" y="23069"/>
                </a:lnTo>
                <a:lnTo>
                  <a:pt x="2795" y="23589"/>
                </a:lnTo>
                <a:lnTo>
                  <a:pt x="3185" y="24109"/>
                </a:lnTo>
                <a:lnTo>
                  <a:pt x="3607" y="24628"/>
                </a:lnTo>
                <a:lnTo>
                  <a:pt x="4029" y="25116"/>
                </a:lnTo>
                <a:lnTo>
                  <a:pt x="4484" y="25571"/>
                </a:lnTo>
                <a:lnTo>
                  <a:pt x="4939" y="26025"/>
                </a:lnTo>
                <a:lnTo>
                  <a:pt x="5427" y="26448"/>
                </a:lnTo>
                <a:lnTo>
                  <a:pt x="5946" y="26838"/>
                </a:lnTo>
                <a:lnTo>
                  <a:pt x="6466" y="27228"/>
                </a:lnTo>
                <a:lnTo>
                  <a:pt x="7019" y="27585"/>
                </a:lnTo>
                <a:lnTo>
                  <a:pt x="7571" y="27942"/>
                </a:lnTo>
                <a:lnTo>
                  <a:pt x="8123" y="28235"/>
                </a:lnTo>
                <a:lnTo>
                  <a:pt x="8708" y="28527"/>
                </a:lnTo>
                <a:lnTo>
                  <a:pt x="9325" y="28787"/>
                </a:lnTo>
                <a:lnTo>
                  <a:pt x="9943" y="29047"/>
                </a:lnTo>
                <a:lnTo>
                  <a:pt x="10560" y="29242"/>
                </a:lnTo>
                <a:lnTo>
                  <a:pt x="11210" y="29437"/>
                </a:lnTo>
                <a:lnTo>
                  <a:pt x="11860" y="29599"/>
                </a:lnTo>
                <a:lnTo>
                  <a:pt x="12509" y="29729"/>
                </a:lnTo>
                <a:lnTo>
                  <a:pt x="12509" y="27552"/>
                </a:lnTo>
                <a:close/>
              </a:path>
            </a:pathLst>
          </a:custGeom>
          <a:noFill/>
          <a:ln w="89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2"/>
          <p:cNvSpPr/>
          <p:nvPr/>
        </p:nvSpPr>
        <p:spPr>
          <a:xfrm>
            <a:off x="5439351" y="110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0" y="1202"/>
                </a:lnTo>
                <a:lnTo>
                  <a:pt x="1268" y="1105"/>
                </a:lnTo>
                <a:lnTo>
                  <a:pt x="1333" y="975"/>
                </a:lnTo>
                <a:lnTo>
                  <a:pt x="1365" y="845"/>
                </a:lnTo>
                <a:lnTo>
                  <a:pt x="1398" y="715"/>
                </a:lnTo>
                <a:lnTo>
                  <a:pt x="1365" y="552"/>
                </a:lnTo>
                <a:lnTo>
                  <a:pt x="1333" y="422"/>
                </a:lnTo>
                <a:lnTo>
                  <a:pt x="1268" y="325"/>
                </a:lnTo>
                <a:lnTo>
                  <a:pt x="1170" y="228"/>
                </a:lnTo>
                <a:lnTo>
                  <a:pt x="1073" y="130"/>
                </a:lnTo>
                <a:lnTo>
                  <a:pt x="943" y="65"/>
                </a:lnTo>
                <a:lnTo>
                  <a:pt x="813" y="33"/>
                </a:lnTo>
                <a:lnTo>
                  <a:pt x="6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2"/>
          <p:cNvSpPr/>
          <p:nvPr/>
        </p:nvSpPr>
        <p:spPr>
          <a:xfrm>
            <a:off x="5536659" y="110086"/>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2"/>
                </a:lnTo>
                <a:lnTo>
                  <a:pt x="0" y="552"/>
                </a:lnTo>
                <a:lnTo>
                  <a:pt x="0" y="715"/>
                </a:lnTo>
                <a:lnTo>
                  <a:pt x="0" y="845"/>
                </a:lnTo>
                <a:lnTo>
                  <a:pt x="33" y="975"/>
                </a:lnTo>
                <a:lnTo>
                  <a:pt x="98" y="1105"/>
                </a:lnTo>
                <a:lnTo>
                  <a:pt x="195" y="1202"/>
                </a:lnTo>
                <a:lnTo>
                  <a:pt x="293" y="1300"/>
                </a:lnTo>
                <a:lnTo>
                  <a:pt x="423" y="1365"/>
                </a:lnTo>
                <a:lnTo>
                  <a:pt x="553" y="1397"/>
                </a:lnTo>
                <a:lnTo>
                  <a:pt x="813" y="1397"/>
                </a:lnTo>
                <a:lnTo>
                  <a:pt x="943" y="1365"/>
                </a:lnTo>
                <a:lnTo>
                  <a:pt x="1072" y="1300"/>
                </a:lnTo>
                <a:lnTo>
                  <a:pt x="1170" y="1202"/>
                </a:lnTo>
                <a:lnTo>
                  <a:pt x="1267" y="1105"/>
                </a:lnTo>
                <a:lnTo>
                  <a:pt x="1332" y="975"/>
                </a:lnTo>
                <a:lnTo>
                  <a:pt x="1365" y="845"/>
                </a:lnTo>
                <a:lnTo>
                  <a:pt x="1397" y="715"/>
                </a:lnTo>
                <a:lnTo>
                  <a:pt x="1365" y="552"/>
                </a:lnTo>
                <a:lnTo>
                  <a:pt x="1332" y="422"/>
                </a:lnTo>
                <a:lnTo>
                  <a:pt x="1267" y="325"/>
                </a:lnTo>
                <a:lnTo>
                  <a:pt x="1170" y="228"/>
                </a:lnTo>
                <a:lnTo>
                  <a:pt x="1072" y="130"/>
                </a:lnTo>
                <a:lnTo>
                  <a:pt x="943" y="65"/>
                </a:lnTo>
                <a:lnTo>
                  <a:pt x="813" y="33"/>
                </a:lnTo>
                <a:lnTo>
                  <a:pt x="6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2"/>
          <p:cNvSpPr/>
          <p:nvPr/>
        </p:nvSpPr>
        <p:spPr>
          <a:xfrm>
            <a:off x="5633936" y="110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1" y="1202"/>
                </a:lnTo>
                <a:lnTo>
                  <a:pt x="1268" y="1105"/>
                </a:lnTo>
                <a:lnTo>
                  <a:pt x="1333" y="975"/>
                </a:lnTo>
                <a:lnTo>
                  <a:pt x="1365" y="845"/>
                </a:lnTo>
                <a:lnTo>
                  <a:pt x="1398" y="715"/>
                </a:lnTo>
                <a:lnTo>
                  <a:pt x="1365" y="552"/>
                </a:lnTo>
                <a:lnTo>
                  <a:pt x="1333" y="422"/>
                </a:lnTo>
                <a:lnTo>
                  <a:pt x="1268" y="325"/>
                </a:lnTo>
                <a:lnTo>
                  <a:pt x="1171" y="228"/>
                </a:lnTo>
                <a:lnTo>
                  <a:pt x="1073" y="130"/>
                </a:lnTo>
                <a:lnTo>
                  <a:pt x="943" y="65"/>
                </a:lnTo>
                <a:lnTo>
                  <a:pt x="813" y="33"/>
                </a:lnTo>
                <a:lnTo>
                  <a:pt x="6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2"/>
          <p:cNvSpPr/>
          <p:nvPr/>
        </p:nvSpPr>
        <p:spPr>
          <a:xfrm>
            <a:off x="5439351" y="225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0" y="1170"/>
                </a:lnTo>
                <a:lnTo>
                  <a:pt x="1268" y="1072"/>
                </a:lnTo>
                <a:lnTo>
                  <a:pt x="1333" y="975"/>
                </a:lnTo>
                <a:lnTo>
                  <a:pt x="1365" y="845"/>
                </a:lnTo>
                <a:lnTo>
                  <a:pt x="1398" y="682"/>
                </a:lnTo>
                <a:lnTo>
                  <a:pt x="1365" y="552"/>
                </a:lnTo>
                <a:lnTo>
                  <a:pt x="1333" y="422"/>
                </a:lnTo>
                <a:lnTo>
                  <a:pt x="1268" y="292"/>
                </a:lnTo>
                <a:lnTo>
                  <a:pt x="1170" y="195"/>
                </a:lnTo>
                <a:lnTo>
                  <a:pt x="1073" y="97"/>
                </a:lnTo>
                <a:lnTo>
                  <a:pt x="943" y="33"/>
                </a:lnTo>
                <a:lnTo>
                  <a:pt x="81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2"/>
          <p:cNvSpPr/>
          <p:nvPr/>
        </p:nvSpPr>
        <p:spPr>
          <a:xfrm>
            <a:off x="5536659" y="225169"/>
            <a:ext cx="45016" cy="45016"/>
          </a:xfrm>
          <a:custGeom>
            <a:avLst/>
            <a:gdLst/>
            <a:ahLst/>
            <a:cxnLst/>
            <a:rect l="l" t="t" r="r" b="b"/>
            <a:pathLst>
              <a:path w="1398" h="1398" extrusionOk="0">
                <a:moveTo>
                  <a:pt x="553" y="0"/>
                </a:moveTo>
                <a:lnTo>
                  <a:pt x="423" y="33"/>
                </a:lnTo>
                <a:lnTo>
                  <a:pt x="293" y="97"/>
                </a:lnTo>
                <a:lnTo>
                  <a:pt x="195" y="195"/>
                </a:lnTo>
                <a:lnTo>
                  <a:pt x="98" y="292"/>
                </a:lnTo>
                <a:lnTo>
                  <a:pt x="33" y="422"/>
                </a:lnTo>
                <a:lnTo>
                  <a:pt x="0" y="552"/>
                </a:lnTo>
                <a:lnTo>
                  <a:pt x="0" y="682"/>
                </a:lnTo>
                <a:lnTo>
                  <a:pt x="0" y="845"/>
                </a:lnTo>
                <a:lnTo>
                  <a:pt x="33" y="975"/>
                </a:lnTo>
                <a:lnTo>
                  <a:pt x="98" y="1072"/>
                </a:lnTo>
                <a:lnTo>
                  <a:pt x="195" y="1170"/>
                </a:lnTo>
                <a:lnTo>
                  <a:pt x="293" y="1267"/>
                </a:lnTo>
                <a:lnTo>
                  <a:pt x="423" y="1332"/>
                </a:lnTo>
                <a:lnTo>
                  <a:pt x="553" y="1365"/>
                </a:lnTo>
                <a:lnTo>
                  <a:pt x="683" y="1397"/>
                </a:lnTo>
                <a:lnTo>
                  <a:pt x="813" y="1365"/>
                </a:lnTo>
                <a:lnTo>
                  <a:pt x="943" y="1332"/>
                </a:lnTo>
                <a:lnTo>
                  <a:pt x="1072" y="1267"/>
                </a:lnTo>
                <a:lnTo>
                  <a:pt x="1170" y="1170"/>
                </a:lnTo>
                <a:lnTo>
                  <a:pt x="1267" y="1072"/>
                </a:lnTo>
                <a:lnTo>
                  <a:pt x="1332" y="975"/>
                </a:lnTo>
                <a:lnTo>
                  <a:pt x="1365" y="845"/>
                </a:lnTo>
                <a:lnTo>
                  <a:pt x="1397" y="682"/>
                </a:lnTo>
                <a:lnTo>
                  <a:pt x="1365" y="552"/>
                </a:lnTo>
                <a:lnTo>
                  <a:pt x="1332" y="422"/>
                </a:lnTo>
                <a:lnTo>
                  <a:pt x="1267" y="292"/>
                </a:lnTo>
                <a:lnTo>
                  <a:pt x="1170" y="195"/>
                </a:lnTo>
                <a:lnTo>
                  <a:pt x="1072" y="97"/>
                </a:lnTo>
                <a:lnTo>
                  <a:pt x="943" y="33"/>
                </a:lnTo>
                <a:lnTo>
                  <a:pt x="81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2"/>
          <p:cNvSpPr/>
          <p:nvPr/>
        </p:nvSpPr>
        <p:spPr>
          <a:xfrm>
            <a:off x="5633936" y="225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1" y="1170"/>
                </a:lnTo>
                <a:lnTo>
                  <a:pt x="1268" y="1072"/>
                </a:lnTo>
                <a:lnTo>
                  <a:pt x="1333" y="975"/>
                </a:lnTo>
                <a:lnTo>
                  <a:pt x="1365" y="845"/>
                </a:lnTo>
                <a:lnTo>
                  <a:pt x="1398" y="682"/>
                </a:lnTo>
                <a:lnTo>
                  <a:pt x="1365" y="552"/>
                </a:lnTo>
                <a:lnTo>
                  <a:pt x="1333" y="422"/>
                </a:lnTo>
                <a:lnTo>
                  <a:pt x="1268" y="292"/>
                </a:lnTo>
                <a:lnTo>
                  <a:pt x="1171" y="195"/>
                </a:lnTo>
                <a:lnTo>
                  <a:pt x="1073" y="97"/>
                </a:lnTo>
                <a:lnTo>
                  <a:pt x="943" y="33"/>
                </a:lnTo>
                <a:lnTo>
                  <a:pt x="81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2"/>
          <p:cNvSpPr/>
          <p:nvPr/>
        </p:nvSpPr>
        <p:spPr>
          <a:xfrm>
            <a:off x="5439351" y="339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8" y="715"/>
                </a:lnTo>
                <a:lnTo>
                  <a:pt x="1365" y="585"/>
                </a:lnTo>
                <a:lnTo>
                  <a:pt x="1333" y="455"/>
                </a:lnTo>
                <a:lnTo>
                  <a:pt x="1268" y="325"/>
                </a:lnTo>
                <a:lnTo>
                  <a:pt x="1170" y="228"/>
                </a:lnTo>
                <a:lnTo>
                  <a:pt x="1073" y="130"/>
                </a:lnTo>
                <a:lnTo>
                  <a:pt x="943" y="65"/>
                </a:lnTo>
                <a:lnTo>
                  <a:pt x="813" y="33"/>
                </a:lnTo>
                <a:lnTo>
                  <a:pt x="6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2"/>
          <p:cNvSpPr/>
          <p:nvPr/>
        </p:nvSpPr>
        <p:spPr>
          <a:xfrm>
            <a:off x="5536659" y="339189"/>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55"/>
                </a:lnTo>
                <a:lnTo>
                  <a:pt x="0" y="585"/>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2" y="1300"/>
                </a:lnTo>
                <a:lnTo>
                  <a:pt x="1170" y="1203"/>
                </a:lnTo>
                <a:lnTo>
                  <a:pt x="1267" y="1105"/>
                </a:lnTo>
                <a:lnTo>
                  <a:pt x="1332" y="975"/>
                </a:lnTo>
                <a:lnTo>
                  <a:pt x="1365" y="845"/>
                </a:lnTo>
                <a:lnTo>
                  <a:pt x="1397" y="715"/>
                </a:lnTo>
                <a:lnTo>
                  <a:pt x="1365" y="585"/>
                </a:lnTo>
                <a:lnTo>
                  <a:pt x="1332" y="455"/>
                </a:lnTo>
                <a:lnTo>
                  <a:pt x="1267" y="325"/>
                </a:lnTo>
                <a:lnTo>
                  <a:pt x="1170" y="228"/>
                </a:lnTo>
                <a:lnTo>
                  <a:pt x="1072" y="130"/>
                </a:lnTo>
                <a:lnTo>
                  <a:pt x="943" y="65"/>
                </a:lnTo>
                <a:lnTo>
                  <a:pt x="813" y="33"/>
                </a:lnTo>
                <a:lnTo>
                  <a:pt x="6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2"/>
          <p:cNvSpPr/>
          <p:nvPr/>
        </p:nvSpPr>
        <p:spPr>
          <a:xfrm>
            <a:off x="5633936" y="339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1" y="1203"/>
                </a:lnTo>
                <a:lnTo>
                  <a:pt x="1268" y="1105"/>
                </a:lnTo>
                <a:lnTo>
                  <a:pt x="1333" y="975"/>
                </a:lnTo>
                <a:lnTo>
                  <a:pt x="1365" y="845"/>
                </a:lnTo>
                <a:lnTo>
                  <a:pt x="1398" y="715"/>
                </a:lnTo>
                <a:lnTo>
                  <a:pt x="1365" y="585"/>
                </a:lnTo>
                <a:lnTo>
                  <a:pt x="1333" y="455"/>
                </a:lnTo>
                <a:lnTo>
                  <a:pt x="1268" y="325"/>
                </a:lnTo>
                <a:lnTo>
                  <a:pt x="1171" y="228"/>
                </a:lnTo>
                <a:lnTo>
                  <a:pt x="1073" y="130"/>
                </a:lnTo>
                <a:lnTo>
                  <a:pt x="943" y="65"/>
                </a:lnTo>
                <a:lnTo>
                  <a:pt x="813" y="33"/>
                </a:lnTo>
                <a:lnTo>
                  <a:pt x="6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2"/>
          <p:cNvSpPr/>
          <p:nvPr/>
        </p:nvSpPr>
        <p:spPr>
          <a:xfrm rot="5400000">
            <a:off x="8161709" y="25933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5C9A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2"/>
          <p:cNvSpPr/>
          <p:nvPr/>
        </p:nvSpPr>
        <p:spPr>
          <a:xfrm>
            <a:off x="-556557" y="4236397"/>
            <a:ext cx="978204" cy="1332855"/>
          </a:xfrm>
          <a:custGeom>
            <a:avLst/>
            <a:gdLst/>
            <a:ahLst/>
            <a:cxnLst/>
            <a:rect l="l" t="t" r="r" b="b"/>
            <a:pathLst>
              <a:path w="30379" h="41393" extrusionOk="0">
                <a:moveTo>
                  <a:pt x="29631" y="0"/>
                </a:moveTo>
                <a:lnTo>
                  <a:pt x="29501" y="33"/>
                </a:lnTo>
                <a:lnTo>
                  <a:pt x="29371" y="98"/>
                </a:lnTo>
                <a:lnTo>
                  <a:pt x="29274" y="163"/>
                </a:lnTo>
                <a:lnTo>
                  <a:pt x="29176" y="260"/>
                </a:lnTo>
                <a:lnTo>
                  <a:pt x="130" y="40353"/>
                </a:lnTo>
                <a:lnTo>
                  <a:pt x="65" y="40483"/>
                </a:lnTo>
                <a:lnTo>
                  <a:pt x="33" y="40580"/>
                </a:lnTo>
                <a:lnTo>
                  <a:pt x="0" y="40710"/>
                </a:lnTo>
                <a:lnTo>
                  <a:pt x="0" y="40840"/>
                </a:lnTo>
                <a:lnTo>
                  <a:pt x="33" y="40970"/>
                </a:lnTo>
                <a:lnTo>
                  <a:pt x="98" y="41067"/>
                </a:lnTo>
                <a:lnTo>
                  <a:pt x="163" y="41197"/>
                </a:lnTo>
                <a:lnTo>
                  <a:pt x="260" y="41262"/>
                </a:lnTo>
                <a:lnTo>
                  <a:pt x="390" y="41327"/>
                </a:lnTo>
                <a:lnTo>
                  <a:pt x="520" y="41392"/>
                </a:lnTo>
                <a:lnTo>
                  <a:pt x="780" y="41392"/>
                </a:lnTo>
                <a:lnTo>
                  <a:pt x="877" y="41360"/>
                </a:lnTo>
                <a:lnTo>
                  <a:pt x="1007" y="41295"/>
                </a:lnTo>
                <a:lnTo>
                  <a:pt x="1105" y="41230"/>
                </a:lnTo>
                <a:lnTo>
                  <a:pt x="1202" y="41132"/>
                </a:lnTo>
                <a:lnTo>
                  <a:pt x="30248" y="1040"/>
                </a:lnTo>
                <a:lnTo>
                  <a:pt x="30313" y="910"/>
                </a:lnTo>
                <a:lnTo>
                  <a:pt x="30378" y="780"/>
                </a:lnTo>
                <a:lnTo>
                  <a:pt x="30378" y="682"/>
                </a:lnTo>
                <a:lnTo>
                  <a:pt x="30378" y="553"/>
                </a:lnTo>
                <a:lnTo>
                  <a:pt x="30346" y="423"/>
                </a:lnTo>
                <a:lnTo>
                  <a:pt x="30281" y="293"/>
                </a:lnTo>
                <a:lnTo>
                  <a:pt x="30216" y="195"/>
                </a:lnTo>
                <a:lnTo>
                  <a:pt x="30119" y="130"/>
                </a:lnTo>
                <a:lnTo>
                  <a:pt x="29989" y="33"/>
                </a:lnTo>
                <a:lnTo>
                  <a:pt x="298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2"/>
          <p:cNvSpPr/>
          <p:nvPr/>
        </p:nvSpPr>
        <p:spPr>
          <a:xfrm>
            <a:off x="-51551" y="4447725"/>
            <a:ext cx="1058768" cy="1370496"/>
          </a:xfrm>
          <a:custGeom>
            <a:avLst/>
            <a:gdLst/>
            <a:ahLst/>
            <a:cxnLst/>
            <a:rect l="l" t="t" r="r" b="b"/>
            <a:pathLst>
              <a:path w="32881" h="42562" extrusionOk="0">
                <a:moveTo>
                  <a:pt x="28949" y="0"/>
                </a:moveTo>
                <a:lnTo>
                  <a:pt x="28624" y="33"/>
                </a:lnTo>
                <a:lnTo>
                  <a:pt x="28266" y="130"/>
                </a:lnTo>
                <a:lnTo>
                  <a:pt x="27942" y="228"/>
                </a:lnTo>
                <a:lnTo>
                  <a:pt x="27584" y="358"/>
                </a:lnTo>
                <a:lnTo>
                  <a:pt x="27292" y="520"/>
                </a:lnTo>
                <a:lnTo>
                  <a:pt x="26999" y="715"/>
                </a:lnTo>
                <a:lnTo>
                  <a:pt x="26707" y="975"/>
                </a:lnTo>
                <a:lnTo>
                  <a:pt x="26447" y="1235"/>
                </a:lnTo>
                <a:lnTo>
                  <a:pt x="26220" y="1527"/>
                </a:lnTo>
                <a:lnTo>
                  <a:pt x="682" y="36714"/>
                </a:lnTo>
                <a:lnTo>
                  <a:pt x="487" y="37039"/>
                </a:lnTo>
                <a:lnTo>
                  <a:pt x="325" y="37364"/>
                </a:lnTo>
                <a:lnTo>
                  <a:pt x="195" y="37689"/>
                </a:lnTo>
                <a:lnTo>
                  <a:pt x="98" y="38046"/>
                </a:lnTo>
                <a:lnTo>
                  <a:pt x="33" y="38403"/>
                </a:lnTo>
                <a:lnTo>
                  <a:pt x="0" y="38761"/>
                </a:lnTo>
                <a:lnTo>
                  <a:pt x="0" y="39118"/>
                </a:lnTo>
                <a:lnTo>
                  <a:pt x="33" y="39443"/>
                </a:lnTo>
                <a:lnTo>
                  <a:pt x="98" y="39800"/>
                </a:lnTo>
                <a:lnTo>
                  <a:pt x="228" y="40125"/>
                </a:lnTo>
                <a:lnTo>
                  <a:pt x="357" y="40483"/>
                </a:lnTo>
                <a:lnTo>
                  <a:pt x="520" y="40775"/>
                </a:lnTo>
                <a:lnTo>
                  <a:pt x="715" y="41067"/>
                </a:lnTo>
                <a:lnTo>
                  <a:pt x="942" y="41360"/>
                </a:lnTo>
                <a:lnTo>
                  <a:pt x="1202" y="41620"/>
                </a:lnTo>
                <a:lnTo>
                  <a:pt x="1527" y="41847"/>
                </a:lnTo>
                <a:lnTo>
                  <a:pt x="1820" y="42075"/>
                </a:lnTo>
                <a:lnTo>
                  <a:pt x="2144" y="42237"/>
                </a:lnTo>
                <a:lnTo>
                  <a:pt x="2502" y="42367"/>
                </a:lnTo>
                <a:lnTo>
                  <a:pt x="2827" y="42465"/>
                </a:lnTo>
                <a:lnTo>
                  <a:pt x="3184" y="42530"/>
                </a:lnTo>
                <a:lnTo>
                  <a:pt x="3541" y="42562"/>
                </a:lnTo>
                <a:lnTo>
                  <a:pt x="3899" y="42562"/>
                </a:lnTo>
                <a:lnTo>
                  <a:pt x="4256" y="42497"/>
                </a:lnTo>
                <a:lnTo>
                  <a:pt x="4581" y="42432"/>
                </a:lnTo>
                <a:lnTo>
                  <a:pt x="4939" y="42335"/>
                </a:lnTo>
                <a:lnTo>
                  <a:pt x="5263" y="42205"/>
                </a:lnTo>
                <a:lnTo>
                  <a:pt x="5588" y="42042"/>
                </a:lnTo>
                <a:lnTo>
                  <a:pt x="5881" y="41815"/>
                </a:lnTo>
                <a:lnTo>
                  <a:pt x="6141" y="41587"/>
                </a:lnTo>
                <a:lnTo>
                  <a:pt x="6401" y="41327"/>
                </a:lnTo>
                <a:lnTo>
                  <a:pt x="6661" y="41035"/>
                </a:lnTo>
                <a:lnTo>
                  <a:pt x="32165" y="5848"/>
                </a:lnTo>
                <a:lnTo>
                  <a:pt x="32360" y="5523"/>
                </a:lnTo>
                <a:lnTo>
                  <a:pt x="32555" y="5199"/>
                </a:lnTo>
                <a:lnTo>
                  <a:pt x="32685" y="4841"/>
                </a:lnTo>
                <a:lnTo>
                  <a:pt x="32783" y="4516"/>
                </a:lnTo>
                <a:lnTo>
                  <a:pt x="32848" y="4159"/>
                </a:lnTo>
                <a:lnTo>
                  <a:pt x="32880" y="3801"/>
                </a:lnTo>
                <a:lnTo>
                  <a:pt x="32848" y="3444"/>
                </a:lnTo>
                <a:lnTo>
                  <a:pt x="32815" y="3087"/>
                </a:lnTo>
                <a:lnTo>
                  <a:pt x="32750" y="2762"/>
                </a:lnTo>
                <a:lnTo>
                  <a:pt x="32653" y="2404"/>
                </a:lnTo>
                <a:lnTo>
                  <a:pt x="32490" y="2080"/>
                </a:lnTo>
                <a:lnTo>
                  <a:pt x="32328" y="1787"/>
                </a:lnTo>
                <a:lnTo>
                  <a:pt x="32133" y="1462"/>
                </a:lnTo>
                <a:lnTo>
                  <a:pt x="31905" y="1202"/>
                </a:lnTo>
                <a:lnTo>
                  <a:pt x="31645" y="942"/>
                </a:lnTo>
                <a:lnTo>
                  <a:pt x="31353" y="682"/>
                </a:lnTo>
                <a:lnTo>
                  <a:pt x="31028" y="488"/>
                </a:lnTo>
                <a:lnTo>
                  <a:pt x="30703" y="325"/>
                </a:lnTo>
                <a:lnTo>
                  <a:pt x="30378" y="195"/>
                </a:lnTo>
                <a:lnTo>
                  <a:pt x="30021" y="98"/>
                </a:lnTo>
                <a:lnTo>
                  <a:pt x="29663" y="33"/>
                </a:lnTo>
                <a:lnTo>
                  <a:pt x="293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2"/>
          <p:cNvSpPr/>
          <p:nvPr/>
        </p:nvSpPr>
        <p:spPr>
          <a:xfrm>
            <a:off x="289480" y="4476995"/>
            <a:ext cx="303421" cy="391327"/>
          </a:xfrm>
          <a:custGeom>
            <a:avLst/>
            <a:gdLst/>
            <a:ahLst/>
            <a:cxnLst/>
            <a:rect l="l" t="t" r="r" b="b"/>
            <a:pathLst>
              <a:path w="9423" h="12153" extrusionOk="0">
                <a:moveTo>
                  <a:pt x="8286" y="1"/>
                </a:moveTo>
                <a:lnTo>
                  <a:pt x="8058" y="33"/>
                </a:lnTo>
                <a:lnTo>
                  <a:pt x="7831" y="98"/>
                </a:lnTo>
                <a:lnTo>
                  <a:pt x="7636" y="196"/>
                </a:lnTo>
                <a:lnTo>
                  <a:pt x="7441" y="326"/>
                </a:lnTo>
                <a:lnTo>
                  <a:pt x="7311" y="488"/>
                </a:lnTo>
                <a:lnTo>
                  <a:pt x="196" y="10268"/>
                </a:lnTo>
                <a:lnTo>
                  <a:pt x="98" y="10495"/>
                </a:lnTo>
                <a:lnTo>
                  <a:pt x="1" y="10690"/>
                </a:lnTo>
                <a:lnTo>
                  <a:pt x="1" y="10918"/>
                </a:lnTo>
                <a:lnTo>
                  <a:pt x="1" y="11145"/>
                </a:lnTo>
                <a:lnTo>
                  <a:pt x="66" y="11372"/>
                </a:lnTo>
                <a:lnTo>
                  <a:pt x="163" y="11567"/>
                </a:lnTo>
                <a:lnTo>
                  <a:pt x="293" y="11762"/>
                </a:lnTo>
                <a:lnTo>
                  <a:pt x="456" y="11925"/>
                </a:lnTo>
                <a:lnTo>
                  <a:pt x="683" y="12022"/>
                </a:lnTo>
                <a:lnTo>
                  <a:pt x="878" y="12120"/>
                </a:lnTo>
                <a:lnTo>
                  <a:pt x="1105" y="12152"/>
                </a:lnTo>
                <a:lnTo>
                  <a:pt x="1333" y="12120"/>
                </a:lnTo>
                <a:lnTo>
                  <a:pt x="1560" y="12055"/>
                </a:lnTo>
                <a:lnTo>
                  <a:pt x="1755" y="11957"/>
                </a:lnTo>
                <a:lnTo>
                  <a:pt x="1950" y="11827"/>
                </a:lnTo>
                <a:lnTo>
                  <a:pt x="2113" y="11665"/>
                </a:lnTo>
                <a:lnTo>
                  <a:pt x="9196" y="1885"/>
                </a:lnTo>
                <a:lnTo>
                  <a:pt x="9325" y="1658"/>
                </a:lnTo>
                <a:lnTo>
                  <a:pt x="9390" y="1463"/>
                </a:lnTo>
                <a:lnTo>
                  <a:pt x="9423" y="1235"/>
                </a:lnTo>
                <a:lnTo>
                  <a:pt x="9390" y="1008"/>
                </a:lnTo>
                <a:lnTo>
                  <a:pt x="9358" y="781"/>
                </a:lnTo>
                <a:lnTo>
                  <a:pt x="9260" y="586"/>
                </a:lnTo>
                <a:lnTo>
                  <a:pt x="9098" y="391"/>
                </a:lnTo>
                <a:lnTo>
                  <a:pt x="8936" y="228"/>
                </a:lnTo>
                <a:lnTo>
                  <a:pt x="8741" y="131"/>
                </a:lnTo>
                <a:lnTo>
                  <a:pt x="8513" y="33"/>
                </a:lnTo>
                <a:lnTo>
                  <a:pt x="82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2"/>
          <p:cNvSpPr/>
          <p:nvPr/>
        </p:nvSpPr>
        <p:spPr>
          <a:xfrm>
            <a:off x="8435650" y="47842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2"/>
          <p:cNvSpPr/>
          <p:nvPr/>
        </p:nvSpPr>
        <p:spPr>
          <a:xfrm>
            <a:off x="8550733" y="47842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2"/>
          <p:cNvSpPr/>
          <p:nvPr/>
        </p:nvSpPr>
        <p:spPr>
          <a:xfrm>
            <a:off x="8664753" y="47842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2"/>
          <p:cNvSpPr/>
          <p:nvPr/>
        </p:nvSpPr>
        <p:spPr>
          <a:xfrm>
            <a:off x="8779836" y="47842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8894918" y="47842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8435650" y="48815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8550733" y="48815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8664753" y="48815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8779836" y="48815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8894918" y="48815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8435650" y="49788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8550733" y="49788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8664753" y="49788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2"/>
          <p:cNvSpPr/>
          <p:nvPr/>
        </p:nvSpPr>
        <p:spPr>
          <a:xfrm>
            <a:off x="8779836" y="49788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22"/>
          <p:cNvSpPr/>
          <p:nvPr/>
        </p:nvSpPr>
        <p:spPr>
          <a:xfrm>
            <a:off x="8894918" y="49788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6509785" y="4900033"/>
            <a:ext cx="442557" cy="443587"/>
          </a:xfrm>
          <a:custGeom>
            <a:avLst/>
            <a:gdLst/>
            <a:ahLst/>
            <a:cxnLst/>
            <a:rect l="l" t="t" r="r" b="b"/>
            <a:pathLst>
              <a:path w="13744" h="13776" extrusionOk="0">
                <a:moveTo>
                  <a:pt x="6856" y="0"/>
                </a:moveTo>
                <a:lnTo>
                  <a:pt x="6174" y="65"/>
                </a:lnTo>
                <a:lnTo>
                  <a:pt x="5491" y="163"/>
                </a:lnTo>
                <a:lnTo>
                  <a:pt x="4809" y="325"/>
                </a:lnTo>
                <a:lnTo>
                  <a:pt x="4192" y="553"/>
                </a:lnTo>
                <a:lnTo>
                  <a:pt x="3575" y="845"/>
                </a:lnTo>
                <a:lnTo>
                  <a:pt x="3022" y="1202"/>
                </a:lnTo>
                <a:lnTo>
                  <a:pt x="2502" y="1592"/>
                </a:lnTo>
                <a:lnTo>
                  <a:pt x="2015" y="2047"/>
                </a:lnTo>
                <a:lnTo>
                  <a:pt x="1560" y="2534"/>
                </a:lnTo>
                <a:lnTo>
                  <a:pt x="1170" y="3054"/>
                </a:lnTo>
                <a:lnTo>
                  <a:pt x="813" y="3607"/>
                </a:lnTo>
                <a:lnTo>
                  <a:pt x="521" y="4224"/>
                </a:lnTo>
                <a:lnTo>
                  <a:pt x="293" y="4841"/>
                </a:lnTo>
                <a:lnTo>
                  <a:pt x="131" y="5524"/>
                </a:lnTo>
                <a:lnTo>
                  <a:pt x="33" y="6206"/>
                </a:lnTo>
                <a:lnTo>
                  <a:pt x="1" y="6888"/>
                </a:lnTo>
                <a:lnTo>
                  <a:pt x="33" y="7603"/>
                </a:lnTo>
                <a:lnTo>
                  <a:pt x="131" y="8285"/>
                </a:lnTo>
                <a:lnTo>
                  <a:pt x="293" y="8935"/>
                </a:lnTo>
                <a:lnTo>
                  <a:pt x="521" y="9585"/>
                </a:lnTo>
                <a:lnTo>
                  <a:pt x="813" y="10170"/>
                </a:lnTo>
                <a:lnTo>
                  <a:pt x="1170" y="10754"/>
                </a:lnTo>
                <a:lnTo>
                  <a:pt x="1560" y="11274"/>
                </a:lnTo>
                <a:lnTo>
                  <a:pt x="2015" y="11762"/>
                </a:lnTo>
                <a:lnTo>
                  <a:pt x="2502" y="12216"/>
                </a:lnTo>
                <a:lnTo>
                  <a:pt x="3022" y="12606"/>
                </a:lnTo>
                <a:lnTo>
                  <a:pt x="3575" y="12964"/>
                </a:lnTo>
                <a:lnTo>
                  <a:pt x="4192" y="13224"/>
                </a:lnTo>
                <a:lnTo>
                  <a:pt x="4809" y="13484"/>
                </a:lnTo>
                <a:lnTo>
                  <a:pt x="5491" y="13646"/>
                </a:lnTo>
                <a:lnTo>
                  <a:pt x="6174" y="13743"/>
                </a:lnTo>
                <a:lnTo>
                  <a:pt x="6856" y="13776"/>
                </a:lnTo>
                <a:lnTo>
                  <a:pt x="7571" y="13743"/>
                </a:lnTo>
                <a:lnTo>
                  <a:pt x="8253" y="13646"/>
                </a:lnTo>
                <a:lnTo>
                  <a:pt x="8903" y="13484"/>
                </a:lnTo>
                <a:lnTo>
                  <a:pt x="9553" y="13224"/>
                </a:lnTo>
                <a:lnTo>
                  <a:pt x="10138" y="12964"/>
                </a:lnTo>
                <a:lnTo>
                  <a:pt x="10722" y="12606"/>
                </a:lnTo>
                <a:lnTo>
                  <a:pt x="11242" y="12216"/>
                </a:lnTo>
                <a:lnTo>
                  <a:pt x="11730" y="11762"/>
                </a:lnTo>
                <a:lnTo>
                  <a:pt x="12184" y="11274"/>
                </a:lnTo>
                <a:lnTo>
                  <a:pt x="12574" y="10754"/>
                </a:lnTo>
                <a:lnTo>
                  <a:pt x="12932" y="10170"/>
                </a:lnTo>
                <a:lnTo>
                  <a:pt x="13224" y="9585"/>
                </a:lnTo>
                <a:lnTo>
                  <a:pt x="13452" y="8935"/>
                </a:lnTo>
                <a:lnTo>
                  <a:pt x="13614" y="8285"/>
                </a:lnTo>
                <a:lnTo>
                  <a:pt x="13711" y="7603"/>
                </a:lnTo>
                <a:lnTo>
                  <a:pt x="13744" y="6888"/>
                </a:lnTo>
                <a:lnTo>
                  <a:pt x="13711" y="6206"/>
                </a:lnTo>
                <a:lnTo>
                  <a:pt x="13614" y="5524"/>
                </a:lnTo>
                <a:lnTo>
                  <a:pt x="13452" y="4841"/>
                </a:lnTo>
                <a:lnTo>
                  <a:pt x="13224" y="4224"/>
                </a:lnTo>
                <a:lnTo>
                  <a:pt x="12932" y="3607"/>
                </a:lnTo>
                <a:lnTo>
                  <a:pt x="12574" y="3054"/>
                </a:lnTo>
                <a:lnTo>
                  <a:pt x="12184" y="2534"/>
                </a:lnTo>
                <a:lnTo>
                  <a:pt x="11730" y="2047"/>
                </a:lnTo>
                <a:lnTo>
                  <a:pt x="11242" y="1592"/>
                </a:lnTo>
                <a:lnTo>
                  <a:pt x="10722" y="1202"/>
                </a:lnTo>
                <a:lnTo>
                  <a:pt x="10138" y="845"/>
                </a:lnTo>
                <a:lnTo>
                  <a:pt x="9553" y="553"/>
                </a:lnTo>
                <a:lnTo>
                  <a:pt x="8903" y="325"/>
                </a:lnTo>
                <a:lnTo>
                  <a:pt x="8253" y="163"/>
                </a:lnTo>
                <a:lnTo>
                  <a:pt x="7571" y="65"/>
                </a:lnTo>
                <a:lnTo>
                  <a:pt x="685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0123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0"/>
        <p:cNvGrpSpPr/>
        <p:nvPr/>
      </p:nvGrpSpPr>
      <p:grpSpPr>
        <a:xfrm>
          <a:off x="0" y="0"/>
          <a:ext cx="0" cy="0"/>
          <a:chOff x="0" y="0"/>
          <a:chExt cx="0" cy="0"/>
        </a:xfrm>
      </p:grpSpPr>
      <p:sp>
        <p:nvSpPr>
          <p:cNvPr id="211" name="Google Shape;211;p4"/>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2" name="Google Shape;212;p4"/>
          <p:cNvGrpSpPr/>
          <p:nvPr/>
        </p:nvGrpSpPr>
        <p:grpSpPr>
          <a:xfrm>
            <a:off x="-327663" y="-983332"/>
            <a:ext cx="10883997" cy="5930977"/>
            <a:chOff x="-327663" y="-983332"/>
            <a:chExt cx="10883997" cy="5930977"/>
          </a:xfrm>
        </p:grpSpPr>
        <p:sp>
          <p:nvSpPr>
            <p:cNvPr id="213" name="Google Shape;213;p4"/>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4"/>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4"/>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4"/>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4"/>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4"/>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4"/>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4"/>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4"/>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4"/>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4"/>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4"/>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4"/>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4"/>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4"/>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4"/>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4"/>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4"/>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4"/>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4"/>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4"/>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4"/>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4"/>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4"/>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4"/>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4"/>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4"/>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4"/>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4"/>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4"/>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4"/>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4"/>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4"/>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4"/>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4"/>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4"/>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4"/>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4"/>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4"/>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4"/>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4"/>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4"/>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4"/>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4"/>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4"/>
          <p:cNvSpPr txBox="1">
            <a:spLocks noGrp="1"/>
          </p:cNvSpPr>
          <p:nvPr>
            <p:ph type="body" idx="1"/>
          </p:nvPr>
        </p:nvSpPr>
        <p:spPr>
          <a:xfrm>
            <a:off x="720000" y="1081825"/>
            <a:ext cx="7704000" cy="3514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AutoNum type="arabicPeriod"/>
              <a:defRPr sz="1200">
                <a:latin typeface="Arial" panose="020B0604020202020204" pitchFamily="34" charset="0"/>
                <a:cs typeface="Arial" panose="020B0604020202020204" pitchFamily="34" charset="0"/>
              </a:defRPr>
            </a:lvl1pPr>
            <a:lvl2pPr marL="914400" lvl="1" indent="-317500" rtl="0">
              <a:lnSpc>
                <a:spcPct val="115000"/>
              </a:lnSpc>
              <a:spcBef>
                <a:spcPts val="1600"/>
              </a:spcBef>
              <a:spcAft>
                <a:spcPts val="0"/>
              </a:spcAft>
              <a:buSzPts val="1400"/>
              <a:buAutoNum type="alphaLcPeriod"/>
              <a:defRPr/>
            </a:lvl2pPr>
            <a:lvl3pPr marL="1371600" lvl="2" indent="-317500" rtl="0">
              <a:lnSpc>
                <a:spcPct val="115000"/>
              </a:lnSpc>
              <a:spcBef>
                <a:spcPts val="1600"/>
              </a:spcBef>
              <a:spcAft>
                <a:spcPts val="0"/>
              </a:spcAft>
              <a:buSzPts val="1400"/>
              <a:buAutoNum type="romanLcPeriod"/>
              <a:defRPr/>
            </a:lvl3pPr>
            <a:lvl4pPr marL="1828800" lvl="3" indent="-317500" rtl="0">
              <a:lnSpc>
                <a:spcPct val="115000"/>
              </a:lnSpc>
              <a:spcBef>
                <a:spcPts val="1600"/>
              </a:spcBef>
              <a:spcAft>
                <a:spcPts val="0"/>
              </a:spcAft>
              <a:buSzPts val="1400"/>
              <a:buAutoNum type="arabicPeriod"/>
              <a:defRPr/>
            </a:lvl4pPr>
            <a:lvl5pPr marL="2286000" lvl="4" indent="-317500" rtl="0">
              <a:lnSpc>
                <a:spcPct val="115000"/>
              </a:lnSpc>
              <a:spcBef>
                <a:spcPts val="1600"/>
              </a:spcBef>
              <a:spcAft>
                <a:spcPts val="0"/>
              </a:spcAft>
              <a:buSzPts val="1400"/>
              <a:buAutoNum type="alphaLcPeriod"/>
              <a:defRPr/>
            </a:lvl5pPr>
            <a:lvl6pPr marL="2743200" lvl="5" indent="-317500" rtl="0">
              <a:lnSpc>
                <a:spcPct val="115000"/>
              </a:lnSpc>
              <a:spcBef>
                <a:spcPts val="1600"/>
              </a:spcBef>
              <a:spcAft>
                <a:spcPts val="0"/>
              </a:spcAft>
              <a:buSzPts val="1400"/>
              <a:buAutoNum type="romanLcPeriod"/>
              <a:defRPr/>
            </a:lvl6pPr>
            <a:lvl7pPr marL="3200400" lvl="6" indent="-317500" rtl="0">
              <a:lnSpc>
                <a:spcPct val="115000"/>
              </a:lnSpc>
              <a:spcBef>
                <a:spcPts val="1600"/>
              </a:spcBef>
              <a:spcAft>
                <a:spcPts val="0"/>
              </a:spcAft>
              <a:buSzPts val="1400"/>
              <a:buAutoNum type="arabicPeriod"/>
              <a:defRPr/>
            </a:lvl7pPr>
            <a:lvl8pPr marL="3657600" lvl="7" indent="-317500" rtl="0">
              <a:lnSpc>
                <a:spcPct val="115000"/>
              </a:lnSpc>
              <a:spcBef>
                <a:spcPts val="1600"/>
              </a:spcBef>
              <a:spcAft>
                <a:spcPts val="0"/>
              </a:spcAft>
              <a:buSzPts val="1400"/>
              <a:buAutoNum type="alphaLcPeriod"/>
              <a:defRPr/>
            </a:lvl8pPr>
            <a:lvl9pPr marL="4114800" lvl="8" indent="-317500" rtl="0">
              <a:lnSpc>
                <a:spcPct val="115000"/>
              </a:lnSpc>
              <a:spcBef>
                <a:spcPts val="1600"/>
              </a:spcBef>
              <a:spcAft>
                <a:spcPts val="1600"/>
              </a:spcAft>
              <a:buSzPts val="1400"/>
              <a:buAutoNum type="romanLcPeriod"/>
              <a:defRPr/>
            </a:lvl9pPr>
          </a:lstStyle>
          <a:p>
            <a:endParaRPr/>
          </a:p>
        </p:txBody>
      </p:sp>
      <p:sp>
        <p:nvSpPr>
          <p:cNvPr id="264" name="Google Shape;264;p4"/>
          <p:cNvSpPr txBox="1">
            <a:spLocks noGrp="1"/>
          </p:cNvSpPr>
          <p:nvPr>
            <p:ph type="title"/>
          </p:nvPr>
        </p:nvSpPr>
        <p:spPr>
          <a:xfrm>
            <a:off x="713225" y="539500"/>
            <a:ext cx="7717500" cy="323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Font typeface="Fredoka One"/>
              <a:buNone/>
              <a:defRPr sz="2800">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Tree>
    <p:extLst>
      <p:ext uri="{BB962C8B-B14F-4D97-AF65-F5344CB8AC3E}">
        <p14:creationId xmlns:p14="http://schemas.microsoft.com/office/powerpoint/2010/main" val="369614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31" name="Google Shape;31;p4"/>
          <p:cNvGrpSpPr/>
          <p:nvPr/>
        </p:nvGrpSpPr>
        <p:grpSpPr>
          <a:xfrm flipH="1">
            <a:off x="-5250" y="148063"/>
            <a:ext cx="9154500" cy="5000675"/>
            <a:chOff x="-5250" y="148063"/>
            <a:chExt cx="9154500" cy="5000675"/>
          </a:xfrm>
        </p:grpSpPr>
        <p:cxnSp>
          <p:nvCxnSpPr>
            <p:cNvPr id="32" name="Google Shape;32;p4"/>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4"/>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34" name="Google Shape;34;p4"/>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5" name="Google Shape;35;p4"/>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6" name="Google Shape;36;p4"/>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37" name="Google Shape;37;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4"/>
          <p:cNvSpPr txBox="1">
            <a:spLocks noGrp="1"/>
          </p:cNvSpPr>
          <p:nvPr>
            <p:ph type="body" idx="1"/>
          </p:nvPr>
        </p:nvSpPr>
        <p:spPr>
          <a:xfrm>
            <a:off x="720000" y="1178575"/>
            <a:ext cx="7704000" cy="3018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atin typeface="Arial" panose="020B0604020202020204" pitchFamily="34" charset="0"/>
                <a:cs typeface="Arial" panose="020B0604020202020204" pitchFamily="34" charset="0"/>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transition spd="med">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0"/>
        <p:cNvGrpSpPr/>
        <p:nvPr/>
      </p:nvGrpSpPr>
      <p:grpSpPr>
        <a:xfrm>
          <a:off x="0" y="0"/>
          <a:ext cx="0" cy="0"/>
          <a:chOff x="0" y="0"/>
          <a:chExt cx="0" cy="0"/>
        </a:xfrm>
      </p:grpSpPr>
      <p:sp>
        <p:nvSpPr>
          <p:cNvPr id="211" name="Google Shape;211;p4"/>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2" name="Google Shape;212;p4"/>
          <p:cNvGrpSpPr/>
          <p:nvPr/>
        </p:nvGrpSpPr>
        <p:grpSpPr>
          <a:xfrm>
            <a:off x="-327663" y="-983332"/>
            <a:ext cx="10883997" cy="5930977"/>
            <a:chOff x="-327663" y="-983332"/>
            <a:chExt cx="10883997" cy="5930977"/>
          </a:xfrm>
        </p:grpSpPr>
        <p:sp>
          <p:nvSpPr>
            <p:cNvPr id="213" name="Google Shape;213;p4"/>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4"/>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4"/>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4"/>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4"/>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4"/>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4"/>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4"/>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4"/>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4"/>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4"/>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4"/>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4"/>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4"/>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4"/>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4"/>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4"/>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4"/>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4"/>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4"/>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4"/>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4"/>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4"/>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4"/>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4"/>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4"/>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4"/>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4"/>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4"/>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4"/>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4"/>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4"/>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4"/>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4"/>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4"/>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4"/>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4"/>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4"/>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4"/>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4"/>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4"/>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4"/>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4"/>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4"/>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4"/>
          <p:cNvSpPr txBox="1">
            <a:spLocks noGrp="1"/>
          </p:cNvSpPr>
          <p:nvPr>
            <p:ph type="body" idx="1"/>
          </p:nvPr>
        </p:nvSpPr>
        <p:spPr>
          <a:xfrm>
            <a:off x="720000" y="1081825"/>
            <a:ext cx="7704000" cy="3514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AutoNum type="arabicPeriod"/>
              <a:defRPr sz="1200">
                <a:latin typeface="Arial" panose="020B0604020202020204" pitchFamily="34" charset="0"/>
                <a:cs typeface="Arial" panose="020B0604020202020204" pitchFamily="34" charset="0"/>
              </a:defRPr>
            </a:lvl1pPr>
            <a:lvl2pPr marL="914400" lvl="1" indent="-317500" rtl="0">
              <a:lnSpc>
                <a:spcPct val="115000"/>
              </a:lnSpc>
              <a:spcBef>
                <a:spcPts val="1600"/>
              </a:spcBef>
              <a:spcAft>
                <a:spcPts val="0"/>
              </a:spcAft>
              <a:buSzPts val="1400"/>
              <a:buAutoNum type="alphaLcPeriod"/>
              <a:defRPr/>
            </a:lvl2pPr>
            <a:lvl3pPr marL="1371600" lvl="2" indent="-317500" rtl="0">
              <a:lnSpc>
                <a:spcPct val="115000"/>
              </a:lnSpc>
              <a:spcBef>
                <a:spcPts val="1600"/>
              </a:spcBef>
              <a:spcAft>
                <a:spcPts val="0"/>
              </a:spcAft>
              <a:buSzPts val="1400"/>
              <a:buAutoNum type="romanLcPeriod"/>
              <a:defRPr/>
            </a:lvl3pPr>
            <a:lvl4pPr marL="1828800" lvl="3" indent="-317500" rtl="0">
              <a:lnSpc>
                <a:spcPct val="115000"/>
              </a:lnSpc>
              <a:spcBef>
                <a:spcPts val="1600"/>
              </a:spcBef>
              <a:spcAft>
                <a:spcPts val="0"/>
              </a:spcAft>
              <a:buSzPts val="1400"/>
              <a:buAutoNum type="arabicPeriod"/>
              <a:defRPr/>
            </a:lvl4pPr>
            <a:lvl5pPr marL="2286000" lvl="4" indent="-317500" rtl="0">
              <a:lnSpc>
                <a:spcPct val="115000"/>
              </a:lnSpc>
              <a:spcBef>
                <a:spcPts val="1600"/>
              </a:spcBef>
              <a:spcAft>
                <a:spcPts val="0"/>
              </a:spcAft>
              <a:buSzPts val="1400"/>
              <a:buAutoNum type="alphaLcPeriod"/>
              <a:defRPr/>
            </a:lvl5pPr>
            <a:lvl6pPr marL="2743200" lvl="5" indent="-317500" rtl="0">
              <a:lnSpc>
                <a:spcPct val="115000"/>
              </a:lnSpc>
              <a:spcBef>
                <a:spcPts val="1600"/>
              </a:spcBef>
              <a:spcAft>
                <a:spcPts val="0"/>
              </a:spcAft>
              <a:buSzPts val="1400"/>
              <a:buAutoNum type="romanLcPeriod"/>
              <a:defRPr/>
            </a:lvl6pPr>
            <a:lvl7pPr marL="3200400" lvl="6" indent="-317500" rtl="0">
              <a:lnSpc>
                <a:spcPct val="115000"/>
              </a:lnSpc>
              <a:spcBef>
                <a:spcPts val="1600"/>
              </a:spcBef>
              <a:spcAft>
                <a:spcPts val="0"/>
              </a:spcAft>
              <a:buSzPts val="1400"/>
              <a:buAutoNum type="arabicPeriod"/>
              <a:defRPr/>
            </a:lvl7pPr>
            <a:lvl8pPr marL="3657600" lvl="7" indent="-317500" rtl="0">
              <a:lnSpc>
                <a:spcPct val="115000"/>
              </a:lnSpc>
              <a:spcBef>
                <a:spcPts val="1600"/>
              </a:spcBef>
              <a:spcAft>
                <a:spcPts val="0"/>
              </a:spcAft>
              <a:buSzPts val="1400"/>
              <a:buAutoNum type="alphaLcPeriod"/>
              <a:defRPr/>
            </a:lvl8pPr>
            <a:lvl9pPr marL="4114800" lvl="8" indent="-317500" rtl="0">
              <a:lnSpc>
                <a:spcPct val="115000"/>
              </a:lnSpc>
              <a:spcBef>
                <a:spcPts val="1600"/>
              </a:spcBef>
              <a:spcAft>
                <a:spcPts val="1600"/>
              </a:spcAft>
              <a:buSzPts val="1400"/>
              <a:buAutoNum type="romanLcPeriod"/>
              <a:defRPr/>
            </a:lvl9pPr>
          </a:lstStyle>
          <a:p>
            <a:endParaRPr/>
          </a:p>
        </p:txBody>
      </p:sp>
      <p:sp>
        <p:nvSpPr>
          <p:cNvPr id="264" name="Google Shape;264;p4"/>
          <p:cNvSpPr txBox="1">
            <a:spLocks noGrp="1"/>
          </p:cNvSpPr>
          <p:nvPr>
            <p:ph type="title"/>
          </p:nvPr>
        </p:nvSpPr>
        <p:spPr>
          <a:xfrm>
            <a:off x="713225" y="539500"/>
            <a:ext cx="7717500" cy="323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Font typeface="Fredoka One"/>
              <a:buNone/>
              <a:defRPr sz="2800">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Tree>
    <p:extLst>
      <p:ext uri="{BB962C8B-B14F-4D97-AF65-F5344CB8AC3E}">
        <p14:creationId xmlns:p14="http://schemas.microsoft.com/office/powerpoint/2010/main" val="2262088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FFF07E-DCBE-B0DA-0D56-90928DF7465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27031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p2"/>
          <p:cNvGrpSpPr/>
          <p:nvPr/>
        </p:nvGrpSpPr>
        <p:grpSpPr>
          <a:xfrm>
            <a:off x="-1030203" y="-1059532"/>
            <a:ext cx="10519737" cy="6877754"/>
            <a:chOff x="-1030203" y="-1059532"/>
            <a:chExt cx="10519737" cy="6877754"/>
          </a:xfrm>
        </p:grpSpPr>
        <p:sp>
          <p:nvSpPr>
            <p:cNvPr id="12" name="Google Shape;12;p2"/>
            <p:cNvSpPr/>
            <p:nvPr/>
          </p:nvSpPr>
          <p:spPr>
            <a:xfrm>
              <a:off x="-1030203" y="-10595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430765" y="-649262"/>
              <a:ext cx="1058768" cy="1369466"/>
            </a:xfrm>
            <a:custGeom>
              <a:avLst/>
              <a:gdLst/>
              <a:ahLst/>
              <a:cxnLst/>
              <a:rect l="l" t="t" r="r" b="b"/>
              <a:pathLst>
                <a:path w="32881" h="42530" extrusionOk="0">
                  <a:moveTo>
                    <a:pt x="28949" y="0"/>
                  </a:moveTo>
                  <a:lnTo>
                    <a:pt x="28624" y="33"/>
                  </a:lnTo>
                  <a:lnTo>
                    <a:pt x="28267" y="98"/>
                  </a:lnTo>
                  <a:lnTo>
                    <a:pt x="27942" y="228"/>
                  </a:lnTo>
                  <a:lnTo>
                    <a:pt x="27617" y="358"/>
                  </a:lnTo>
                  <a:lnTo>
                    <a:pt x="27292" y="520"/>
                  </a:lnTo>
                  <a:lnTo>
                    <a:pt x="27000" y="715"/>
                  </a:lnTo>
                  <a:lnTo>
                    <a:pt x="26708" y="943"/>
                  </a:lnTo>
                  <a:lnTo>
                    <a:pt x="26448" y="1203"/>
                  </a:lnTo>
                  <a:lnTo>
                    <a:pt x="26220" y="1495"/>
                  </a:lnTo>
                  <a:lnTo>
                    <a:pt x="683" y="36714"/>
                  </a:lnTo>
                  <a:lnTo>
                    <a:pt x="488" y="37039"/>
                  </a:lnTo>
                  <a:lnTo>
                    <a:pt x="326" y="37364"/>
                  </a:lnTo>
                  <a:lnTo>
                    <a:pt x="196" y="37689"/>
                  </a:lnTo>
                  <a:lnTo>
                    <a:pt x="98" y="38046"/>
                  </a:lnTo>
                  <a:lnTo>
                    <a:pt x="33" y="38404"/>
                  </a:lnTo>
                  <a:lnTo>
                    <a:pt x="1" y="38761"/>
                  </a:lnTo>
                  <a:lnTo>
                    <a:pt x="1" y="39086"/>
                  </a:lnTo>
                  <a:lnTo>
                    <a:pt x="33" y="39443"/>
                  </a:lnTo>
                  <a:lnTo>
                    <a:pt x="98" y="39801"/>
                  </a:lnTo>
                  <a:lnTo>
                    <a:pt x="228" y="40126"/>
                  </a:lnTo>
                  <a:lnTo>
                    <a:pt x="358" y="40450"/>
                  </a:lnTo>
                  <a:lnTo>
                    <a:pt x="521" y="40775"/>
                  </a:lnTo>
                  <a:lnTo>
                    <a:pt x="715" y="41068"/>
                  </a:lnTo>
                  <a:lnTo>
                    <a:pt x="943" y="41360"/>
                  </a:lnTo>
                  <a:lnTo>
                    <a:pt x="1235" y="41620"/>
                  </a:lnTo>
                  <a:lnTo>
                    <a:pt x="1528" y="41847"/>
                  </a:lnTo>
                  <a:lnTo>
                    <a:pt x="1820" y="42042"/>
                  </a:lnTo>
                  <a:lnTo>
                    <a:pt x="2145" y="42237"/>
                  </a:lnTo>
                  <a:lnTo>
                    <a:pt x="2502" y="42367"/>
                  </a:lnTo>
                  <a:lnTo>
                    <a:pt x="2827" y="42465"/>
                  </a:lnTo>
                  <a:lnTo>
                    <a:pt x="3185" y="42530"/>
                  </a:lnTo>
                  <a:lnTo>
                    <a:pt x="3899" y="42530"/>
                  </a:lnTo>
                  <a:lnTo>
                    <a:pt x="4257" y="42497"/>
                  </a:lnTo>
                  <a:lnTo>
                    <a:pt x="4582" y="42432"/>
                  </a:lnTo>
                  <a:lnTo>
                    <a:pt x="4939" y="42335"/>
                  </a:lnTo>
                  <a:lnTo>
                    <a:pt x="5264" y="42172"/>
                  </a:lnTo>
                  <a:lnTo>
                    <a:pt x="5589" y="42010"/>
                  </a:lnTo>
                  <a:lnTo>
                    <a:pt x="5881" y="41815"/>
                  </a:lnTo>
                  <a:lnTo>
                    <a:pt x="6141" y="41588"/>
                  </a:lnTo>
                  <a:lnTo>
                    <a:pt x="6401" y="41328"/>
                  </a:lnTo>
                  <a:lnTo>
                    <a:pt x="6661" y="41035"/>
                  </a:lnTo>
                  <a:lnTo>
                    <a:pt x="32166" y="5816"/>
                  </a:lnTo>
                  <a:lnTo>
                    <a:pt x="32361" y="5524"/>
                  </a:lnTo>
                  <a:lnTo>
                    <a:pt x="32556" y="5166"/>
                  </a:lnTo>
                  <a:lnTo>
                    <a:pt x="32686" y="4841"/>
                  </a:lnTo>
                  <a:lnTo>
                    <a:pt x="32783" y="4484"/>
                  </a:lnTo>
                  <a:lnTo>
                    <a:pt x="32848" y="4159"/>
                  </a:lnTo>
                  <a:lnTo>
                    <a:pt x="32881" y="3802"/>
                  </a:lnTo>
                  <a:lnTo>
                    <a:pt x="32848" y="3444"/>
                  </a:lnTo>
                  <a:lnTo>
                    <a:pt x="32816" y="3087"/>
                  </a:lnTo>
                  <a:lnTo>
                    <a:pt x="32751" y="2730"/>
                  </a:lnTo>
                  <a:lnTo>
                    <a:pt x="32653" y="2405"/>
                  </a:lnTo>
                  <a:lnTo>
                    <a:pt x="32523" y="2080"/>
                  </a:lnTo>
                  <a:lnTo>
                    <a:pt x="32328" y="1755"/>
                  </a:lnTo>
                  <a:lnTo>
                    <a:pt x="32133" y="1462"/>
                  </a:lnTo>
                  <a:lnTo>
                    <a:pt x="31906" y="1170"/>
                  </a:lnTo>
                  <a:lnTo>
                    <a:pt x="31646" y="910"/>
                  </a:lnTo>
                  <a:lnTo>
                    <a:pt x="31354" y="683"/>
                  </a:lnTo>
                  <a:lnTo>
                    <a:pt x="31029" y="488"/>
                  </a:lnTo>
                  <a:lnTo>
                    <a:pt x="30704" y="325"/>
                  </a:lnTo>
                  <a:lnTo>
                    <a:pt x="30379" y="195"/>
                  </a:lnTo>
                  <a:lnTo>
                    <a:pt x="30021" y="98"/>
                  </a:lnTo>
                  <a:lnTo>
                    <a:pt x="29664" y="33"/>
                  </a:lnTo>
                  <a:lnTo>
                    <a:pt x="29307"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6221226"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430786" y="173037"/>
              <a:ext cx="1058736" cy="1369498"/>
            </a:xfrm>
            <a:custGeom>
              <a:avLst/>
              <a:gdLst/>
              <a:ahLst/>
              <a:cxnLst/>
              <a:rect l="l" t="t" r="r" b="b"/>
              <a:pathLst>
                <a:path w="32880" h="42531" extrusionOk="0">
                  <a:moveTo>
                    <a:pt x="28981" y="1"/>
                  </a:moveTo>
                  <a:lnTo>
                    <a:pt x="28624" y="33"/>
                  </a:lnTo>
                  <a:lnTo>
                    <a:pt x="28266" y="98"/>
                  </a:lnTo>
                  <a:lnTo>
                    <a:pt x="27942" y="196"/>
                  </a:lnTo>
                  <a:lnTo>
                    <a:pt x="27617" y="358"/>
                  </a:lnTo>
                  <a:lnTo>
                    <a:pt x="27292" y="521"/>
                  </a:lnTo>
                  <a:lnTo>
                    <a:pt x="26999" y="715"/>
                  </a:lnTo>
                  <a:lnTo>
                    <a:pt x="26707" y="943"/>
                  </a:lnTo>
                  <a:lnTo>
                    <a:pt x="26447" y="1203"/>
                  </a:lnTo>
                  <a:lnTo>
                    <a:pt x="26220" y="1495"/>
                  </a:lnTo>
                  <a:lnTo>
                    <a:pt x="715" y="36714"/>
                  </a:lnTo>
                  <a:lnTo>
                    <a:pt x="487" y="37039"/>
                  </a:lnTo>
                  <a:lnTo>
                    <a:pt x="325" y="37364"/>
                  </a:lnTo>
                  <a:lnTo>
                    <a:pt x="195" y="37689"/>
                  </a:lnTo>
                  <a:lnTo>
                    <a:pt x="98" y="38046"/>
                  </a:lnTo>
                  <a:lnTo>
                    <a:pt x="33" y="38404"/>
                  </a:lnTo>
                  <a:lnTo>
                    <a:pt x="0" y="38729"/>
                  </a:lnTo>
                  <a:lnTo>
                    <a:pt x="0" y="39086"/>
                  </a:lnTo>
                  <a:lnTo>
                    <a:pt x="33" y="39444"/>
                  </a:lnTo>
                  <a:lnTo>
                    <a:pt x="130" y="39801"/>
                  </a:lnTo>
                  <a:lnTo>
                    <a:pt x="228" y="40126"/>
                  </a:lnTo>
                  <a:lnTo>
                    <a:pt x="357" y="40451"/>
                  </a:lnTo>
                  <a:lnTo>
                    <a:pt x="520" y="40776"/>
                  </a:lnTo>
                  <a:lnTo>
                    <a:pt x="747" y="41068"/>
                  </a:lnTo>
                  <a:lnTo>
                    <a:pt x="975" y="41360"/>
                  </a:lnTo>
                  <a:lnTo>
                    <a:pt x="1235" y="41620"/>
                  </a:lnTo>
                  <a:lnTo>
                    <a:pt x="1527" y="41848"/>
                  </a:lnTo>
                  <a:lnTo>
                    <a:pt x="1852" y="42043"/>
                  </a:lnTo>
                  <a:lnTo>
                    <a:pt x="2177" y="42238"/>
                  </a:lnTo>
                  <a:lnTo>
                    <a:pt x="2502" y="42368"/>
                  </a:lnTo>
                  <a:lnTo>
                    <a:pt x="2859" y="42465"/>
                  </a:lnTo>
                  <a:lnTo>
                    <a:pt x="3217" y="42530"/>
                  </a:lnTo>
                  <a:lnTo>
                    <a:pt x="3899" y="42530"/>
                  </a:lnTo>
                  <a:lnTo>
                    <a:pt x="4256" y="42498"/>
                  </a:lnTo>
                  <a:lnTo>
                    <a:pt x="4614" y="42433"/>
                  </a:lnTo>
                  <a:lnTo>
                    <a:pt x="4939" y="42335"/>
                  </a:lnTo>
                  <a:lnTo>
                    <a:pt x="5263" y="42173"/>
                  </a:lnTo>
                  <a:lnTo>
                    <a:pt x="5588" y="42010"/>
                  </a:lnTo>
                  <a:lnTo>
                    <a:pt x="5881" y="41815"/>
                  </a:lnTo>
                  <a:lnTo>
                    <a:pt x="6173" y="41588"/>
                  </a:lnTo>
                  <a:lnTo>
                    <a:pt x="6433" y="41328"/>
                  </a:lnTo>
                  <a:lnTo>
                    <a:pt x="6661" y="41036"/>
                  </a:lnTo>
                  <a:lnTo>
                    <a:pt x="32165" y="5816"/>
                  </a:lnTo>
                  <a:lnTo>
                    <a:pt x="32393" y="5524"/>
                  </a:lnTo>
                  <a:lnTo>
                    <a:pt x="32555" y="5167"/>
                  </a:lnTo>
                  <a:lnTo>
                    <a:pt x="32685" y="4842"/>
                  </a:lnTo>
                  <a:lnTo>
                    <a:pt x="32783" y="4484"/>
                  </a:lnTo>
                  <a:lnTo>
                    <a:pt x="32848" y="4159"/>
                  </a:lnTo>
                  <a:lnTo>
                    <a:pt x="32880" y="3802"/>
                  </a:lnTo>
                  <a:lnTo>
                    <a:pt x="32880" y="3445"/>
                  </a:lnTo>
                  <a:lnTo>
                    <a:pt x="32815" y="3087"/>
                  </a:lnTo>
                  <a:lnTo>
                    <a:pt x="32750" y="2730"/>
                  </a:lnTo>
                  <a:lnTo>
                    <a:pt x="32653" y="2405"/>
                  </a:lnTo>
                  <a:lnTo>
                    <a:pt x="32523" y="2080"/>
                  </a:lnTo>
                  <a:lnTo>
                    <a:pt x="32360" y="1755"/>
                  </a:lnTo>
                  <a:lnTo>
                    <a:pt x="32133" y="1463"/>
                  </a:lnTo>
                  <a:lnTo>
                    <a:pt x="31905" y="1170"/>
                  </a:lnTo>
                  <a:lnTo>
                    <a:pt x="31645" y="910"/>
                  </a:lnTo>
                  <a:lnTo>
                    <a:pt x="31353" y="683"/>
                  </a:lnTo>
                  <a:lnTo>
                    <a:pt x="31028" y="488"/>
                  </a:lnTo>
                  <a:lnTo>
                    <a:pt x="30703" y="326"/>
                  </a:lnTo>
                  <a:lnTo>
                    <a:pt x="30378" y="196"/>
                  </a:lnTo>
                  <a:lnTo>
                    <a:pt x="30021" y="98"/>
                  </a:lnTo>
                  <a:lnTo>
                    <a:pt x="29664" y="33"/>
                  </a:lnTo>
                  <a:lnTo>
                    <a:pt x="29339"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439351"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0" y="1170"/>
                  </a:lnTo>
                  <a:lnTo>
                    <a:pt x="1268" y="1073"/>
                  </a:lnTo>
                  <a:lnTo>
                    <a:pt x="1333" y="943"/>
                  </a:lnTo>
                  <a:lnTo>
                    <a:pt x="1365" y="813"/>
                  </a:lnTo>
                  <a:lnTo>
                    <a:pt x="1398" y="683"/>
                  </a:lnTo>
                  <a:lnTo>
                    <a:pt x="1365" y="553"/>
                  </a:lnTo>
                  <a:lnTo>
                    <a:pt x="1333" y="423"/>
                  </a:lnTo>
                  <a:lnTo>
                    <a:pt x="1268" y="293"/>
                  </a:lnTo>
                  <a:lnTo>
                    <a:pt x="1170"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536659" y="377033"/>
              <a:ext cx="45016" cy="45016"/>
            </a:xfrm>
            <a:custGeom>
              <a:avLst/>
              <a:gdLst/>
              <a:ahLst/>
              <a:cxnLst/>
              <a:rect l="l" t="t" r="r" b="b"/>
              <a:pathLst>
                <a:path w="1398" h="1398"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3" y="1365"/>
                  </a:lnTo>
                  <a:lnTo>
                    <a:pt x="943" y="1333"/>
                  </a:lnTo>
                  <a:lnTo>
                    <a:pt x="1072" y="1268"/>
                  </a:lnTo>
                  <a:lnTo>
                    <a:pt x="1170" y="1170"/>
                  </a:lnTo>
                  <a:lnTo>
                    <a:pt x="1267" y="1073"/>
                  </a:lnTo>
                  <a:lnTo>
                    <a:pt x="1332" y="943"/>
                  </a:lnTo>
                  <a:lnTo>
                    <a:pt x="1365" y="813"/>
                  </a:lnTo>
                  <a:lnTo>
                    <a:pt x="1397" y="683"/>
                  </a:lnTo>
                  <a:lnTo>
                    <a:pt x="1365" y="553"/>
                  </a:lnTo>
                  <a:lnTo>
                    <a:pt x="1332" y="423"/>
                  </a:lnTo>
                  <a:lnTo>
                    <a:pt x="1267" y="293"/>
                  </a:lnTo>
                  <a:lnTo>
                    <a:pt x="1170" y="196"/>
                  </a:lnTo>
                  <a:lnTo>
                    <a:pt x="1072"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633936"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1" y="1170"/>
                  </a:lnTo>
                  <a:lnTo>
                    <a:pt x="1268" y="1073"/>
                  </a:lnTo>
                  <a:lnTo>
                    <a:pt x="1333" y="943"/>
                  </a:lnTo>
                  <a:lnTo>
                    <a:pt x="1365" y="813"/>
                  </a:lnTo>
                  <a:lnTo>
                    <a:pt x="1398" y="683"/>
                  </a:lnTo>
                  <a:lnTo>
                    <a:pt x="1365" y="553"/>
                  </a:lnTo>
                  <a:lnTo>
                    <a:pt x="1333" y="423"/>
                  </a:lnTo>
                  <a:lnTo>
                    <a:pt x="1268" y="293"/>
                  </a:lnTo>
                  <a:lnTo>
                    <a:pt x="1171"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5400000">
              <a:off x="1812879" y="-287320"/>
              <a:ext cx="402822" cy="957306"/>
            </a:xfrm>
            <a:custGeom>
              <a:avLst/>
              <a:gdLst/>
              <a:ahLst/>
              <a:cxnLst/>
              <a:rect l="l" t="t" r="r" b="b"/>
              <a:pathLst>
                <a:path w="12510" h="29730" fill="none" extrusionOk="0">
                  <a:moveTo>
                    <a:pt x="12509" y="27552"/>
                  </a:moveTo>
                  <a:lnTo>
                    <a:pt x="12509" y="27552"/>
                  </a:lnTo>
                  <a:lnTo>
                    <a:pt x="11957" y="27423"/>
                  </a:lnTo>
                  <a:lnTo>
                    <a:pt x="11405" y="27293"/>
                  </a:lnTo>
                  <a:lnTo>
                    <a:pt x="10885" y="27098"/>
                  </a:lnTo>
                  <a:lnTo>
                    <a:pt x="10365" y="26903"/>
                  </a:lnTo>
                  <a:lnTo>
                    <a:pt x="9845" y="26708"/>
                  </a:lnTo>
                  <a:lnTo>
                    <a:pt x="9358" y="26480"/>
                  </a:lnTo>
                  <a:lnTo>
                    <a:pt x="8870" y="26220"/>
                  </a:lnTo>
                  <a:lnTo>
                    <a:pt x="8383" y="25928"/>
                  </a:lnTo>
                  <a:lnTo>
                    <a:pt x="7928" y="25636"/>
                  </a:lnTo>
                  <a:lnTo>
                    <a:pt x="7473" y="25343"/>
                  </a:lnTo>
                  <a:lnTo>
                    <a:pt x="7051" y="25018"/>
                  </a:lnTo>
                  <a:lnTo>
                    <a:pt x="6629" y="24661"/>
                  </a:lnTo>
                  <a:lnTo>
                    <a:pt x="6239" y="24303"/>
                  </a:lnTo>
                  <a:lnTo>
                    <a:pt x="5849" y="23914"/>
                  </a:lnTo>
                  <a:lnTo>
                    <a:pt x="5459" y="23524"/>
                  </a:lnTo>
                  <a:lnTo>
                    <a:pt x="5102" y="23101"/>
                  </a:lnTo>
                  <a:lnTo>
                    <a:pt x="4777" y="22679"/>
                  </a:lnTo>
                  <a:lnTo>
                    <a:pt x="4452" y="22224"/>
                  </a:lnTo>
                  <a:lnTo>
                    <a:pt x="4159" y="21769"/>
                  </a:lnTo>
                  <a:lnTo>
                    <a:pt x="3867" y="21314"/>
                  </a:lnTo>
                  <a:lnTo>
                    <a:pt x="3607" y="20827"/>
                  </a:lnTo>
                  <a:lnTo>
                    <a:pt x="3347" y="20340"/>
                  </a:lnTo>
                  <a:lnTo>
                    <a:pt x="3152" y="19820"/>
                  </a:lnTo>
                  <a:lnTo>
                    <a:pt x="2925" y="19333"/>
                  </a:lnTo>
                  <a:lnTo>
                    <a:pt x="2762" y="18780"/>
                  </a:lnTo>
                  <a:lnTo>
                    <a:pt x="2600" y="18260"/>
                  </a:lnTo>
                  <a:lnTo>
                    <a:pt x="2470" y="17708"/>
                  </a:lnTo>
                  <a:lnTo>
                    <a:pt x="2340" y="17156"/>
                  </a:lnTo>
                  <a:lnTo>
                    <a:pt x="2275" y="16603"/>
                  </a:lnTo>
                  <a:lnTo>
                    <a:pt x="2210" y="16019"/>
                  </a:lnTo>
                  <a:lnTo>
                    <a:pt x="2178" y="15466"/>
                  </a:lnTo>
                  <a:lnTo>
                    <a:pt x="2145" y="14881"/>
                  </a:lnTo>
                  <a:lnTo>
                    <a:pt x="2145" y="14881"/>
                  </a:lnTo>
                  <a:lnTo>
                    <a:pt x="2178" y="14297"/>
                  </a:lnTo>
                  <a:lnTo>
                    <a:pt x="2210" y="13712"/>
                  </a:lnTo>
                  <a:lnTo>
                    <a:pt x="2275" y="13127"/>
                  </a:lnTo>
                  <a:lnTo>
                    <a:pt x="2340" y="12575"/>
                  </a:lnTo>
                  <a:lnTo>
                    <a:pt x="2470" y="12022"/>
                  </a:lnTo>
                  <a:lnTo>
                    <a:pt x="2600" y="11470"/>
                  </a:lnTo>
                  <a:lnTo>
                    <a:pt x="2762" y="10950"/>
                  </a:lnTo>
                  <a:lnTo>
                    <a:pt x="2925" y="10430"/>
                  </a:lnTo>
                  <a:lnTo>
                    <a:pt x="3152" y="9910"/>
                  </a:lnTo>
                  <a:lnTo>
                    <a:pt x="3347" y="9391"/>
                  </a:lnTo>
                  <a:lnTo>
                    <a:pt x="3607" y="8903"/>
                  </a:lnTo>
                  <a:lnTo>
                    <a:pt x="3867" y="8416"/>
                  </a:lnTo>
                  <a:lnTo>
                    <a:pt x="4159" y="7961"/>
                  </a:lnTo>
                  <a:lnTo>
                    <a:pt x="4452" y="7506"/>
                  </a:lnTo>
                  <a:lnTo>
                    <a:pt x="4777" y="7051"/>
                  </a:lnTo>
                  <a:lnTo>
                    <a:pt x="5102" y="6629"/>
                  </a:lnTo>
                  <a:lnTo>
                    <a:pt x="5459" y="6239"/>
                  </a:lnTo>
                  <a:lnTo>
                    <a:pt x="5849" y="5817"/>
                  </a:lnTo>
                  <a:lnTo>
                    <a:pt x="6239" y="5459"/>
                  </a:lnTo>
                  <a:lnTo>
                    <a:pt x="6629" y="5069"/>
                  </a:lnTo>
                  <a:lnTo>
                    <a:pt x="7051" y="4745"/>
                  </a:lnTo>
                  <a:lnTo>
                    <a:pt x="7473" y="4420"/>
                  </a:lnTo>
                  <a:lnTo>
                    <a:pt x="7928" y="4095"/>
                  </a:lnTo>
                  <a:lnTo>
                    <a:pt x="8383" y="3802"/>
                  </a:lnTo>
                  <a:lnTo>
                    <a:pt x="8870" y="3510"/>
                  </a:lnTo>
                  <a:lnTo>
                    <a:pt x="9358" y="3282"/>
                  </a:lnTo>
                  <a:lnTo>
                    <a:pt x="9845" y="3023"/>
                  </a:lnTo>
                  <a:lnTo>
                    <a:pt x="10365" y="2828"/>
                  </a:lnTo>
                  <a:lnTo>
                    <a:pt x="10885" y="2633"/>
                  </a:lnTo>
                  <a:lnTo>
                    <a:pt x="11405" y="2470"/>
                  </a:lnTo>
                  <a:lnTo>
                    <a:pt x="11957" y="2308"/>
                  </a:lnTo>
                  <a:lnTo>
                    <a:pt x="12509" y="2178"/>
                  </a:lnTo>
                  <a:lnTo>
                    <a:pt x="12509" y="1"/>
                  </a:lnTo>
                  <a:lnTo>
                    <a:pt x="12509" y="1"/>
                  </a:lnTo>
                  <a:lnTo>
                    <a:pt x="11860" y="131"/>
                  </a:lnTo>
                  <a:lnTo>
                    <a:pt x="11210" y="293"/>
                  </a:lnTo>
                  <a:lnTo>
                    <a:pt x="10560" y="488"/>
                  </a:lnTo>
                  <a:lnTo>
                    <a:pt x="9943" y="683"/>
                  </a:lnTo>
                  <a:lnTo>
                    <a:pt x="9325" y="943"/>
                  </a:lnTo>
                  <a:lnTo>
                    <a:pt x="8708" y="1203"/>
                  </a:lnTo>
                  <a:lnTo>
                    <a:pt x="8123" y="1496"/>
                  </a:lnTo>
                  <a:lnTo>
                    <a:pt x="7571" y="1820"/>
                  </a:lnTo>
                  <a:lnTo>
                    <a:pt x="7019" y="2145"/>
                  </a:lnTo>
                  <a:lnTo>
                    <a:pt x="6466" y="2503"/>
                  </a:lnTo>
                  <a:lnTo>
                    <a:pt x="5946" y="2893"/>
                  </a:lnTo>
                  <a:lnTo>
                    <a:pt x="5427" y="3282"/>
                  </a:lnTo>
                  <a:lnTo>
                    <a:pt x="4939" y="3705"/>
                  </a:lnTo>
                  <a:lnTo>
                    <a:pt x="4484" y="4160"/>
                  </a:lnTo>
                  <a:lnTo>
                    <a:pt x="4029" y="4615"/>
                  </a:lnTo>
                  <a:lnTo>
                    <a:pt x="3607" y="5102"/>
                  </a:lnTo>
                  <a:lnTo>
                    <a:pt x="3185" y="5622"/>
                  </a:lnTo>
                  <a:lnTo>
                    <a:pt x="2795" y="6142"/>
                  </a:lnTo>
                  <a:lnTo>
                    <a:pt x="2437" y="6661"/>
                  </a:lnTo>
                  <a:lnTo>
                    <a:pt x="2080" y="7214"/>
                  </a:lnTo>
                  <a:lnTo>
                    <a:pt x="1788" y="7799"/>
                  </a:lnTo>
                  <a:lnTo>
                    <a:pt x="1495" y="8383"/>
                  </a:lnTo>
                  <a:lnTo>
                    <a:pt x="1203" y="8968"/>
                  </a:lnTo>
                  <a:lnTo>
                    <a:pt x="975" y="9586"/>
                  </a:lnTo>
                  <a:lnTo>
                    <a:pt x="748" y="10203"/>
                  </a:lnTo>
                  <a:lnTo>
                    <a:pt x="553" y="10853"/>
                  </a:lnTo>
                  <a:lnTo>
                    <a:pt x="391" y="11502"/>
                  </a:lnTo>
                  <a:lnTo>
                    <a:pt x="261" y="12152"/>
                  </a:lnTo>
                  <a:lnTo>
                    <a:pt x="163" y="12802"/>
                  </a:lnTo>
                  <a:lnTo>
                    <a:pt x="66" y="13484"/>
                  </a:lnTo>
                  <a:lnTo>
                    <a:pt x="33" y="14167"/>
                  </a:lnTo>
                  <a:lnTo>
                    <a:pt x="1" y="14881"/>
                  </a:lnTo>
                  <a:lnTo>
                    <a:pt x="1" y="14881"/>
                  </a:lnTo>
                  <a:lnTo>
                    <a:pt x="33" y="15564"/>
                  </a:lnTo>
                  <a:lnTo>
                    <a:pt x="66" y="16246"/>
                  </a:lnTo>
                  <a:lnTo>
                    <a:pt x="163" y="16928"/>
                  </a:lnTo>
                  <a:lnTo>
                    <a:pt x="261" y="17578"/>
                  </a:lnTo>
                  <a:lnTo>
                    <a:pt x="391" y="18260"/>
                  </a:lnTo>
                  <a:lnTo>
                    <a:pt x="553" y="18910"/>
                  </a:lnTo>
                  <a:lnTo>
                    <a:pt x="748" y="19527"/>
                  </a:lnTo>
                  <a:lnTo>
                    <a:pt x="975" y="20145"/>
                  </a:lnTo>
                  <a:lnTo>
                    <a:pt x="1203" y="20762"/>
                  </a:lnTo>
                  <a:lnTo>
                    <a:pt x="1495" y="21347"/>
                  </a:lnTo>
                  <a:lnTo>
                    <a:pt x="1788" y="21932"/>
                  </a:lnTo>
                  <a:lnTo>
                    <a:pt x="2080" y="22517"/>
                  </a:lnTo>
                  <a:lnTo>
                    <a:pt x="2437" y="23069"/>
                  </a:lnTo>
                  <a:lnTo>
                    <a:pt x="2795" y="23589"/>
                  </a:lnTo>
                  <a:lnTo>
                    <a:pt x="3185" y="24109"/>
                  </a:lnTo>
                  <a:lnTo>
                    <a:pt x="3607" y="24628"/>
                  </a:lnTo>
                  <a:lnTo>
                    <a:pt x="4029" y="25116"/>
                  </a:lnTo>
                  <a:lnTo>
                    <a:pt x="4484" y="25571"/>
                  </a:lnTo>
                  <a:lnTo>
                    <a:pt x="4939" y="26025"/>
                  </a:lnTo>
                  <a:lnTo>
                    <a:pt x="5427" y="26448"/>
                  </a:lnTo>
                  <a:lnTo>
                    <a:pt x="5946" y="26838"/>
                  </a:lnTo>
                  <a:lnTo>
                    <a:pt x="6466" y="27228"/>
                  </a:lnTo>
                  <a:lnTo>
                    <a:pt x="7019" y="27585"/>
                  </a:lnTo>
                  <a:lnTo>
                    <a:pt x="7571" y="27942"/>
                  </a:lnTo>
                  <a:lnTo>
                    <a:pt x="8123" y="28235"/>
                  </a:lnTo>
                  <a:lnTo>
                    <a:pt x="8708" y="28527"/>
                  </a:lnTo>
                  <a:lnTo>
                    <a:pt x="9325" y="28787"/>
                  </a:lnTo>
                  <a:lnTo>
                    <a:pt x="9943" y="29047"/>
                  </a:lnTo>
                  <a:lnTo>
                    <a:pt x="10560" y="29242"/>
                  </a:lnTo>
                  <a:lnTo>
                    <a:pt x="11210" y="29437"/>
                  </a:lnTo>
                  <a:lnTo>
                    <a:pt x="11860" y="29599"/>
                  </a:lnTo>
                  <a:lnTo>
                    <a:pt x="12509" y="29729"/>
                  </a:lnTo>
                  <a:lnTo>
                    <a:pt x="12509" y="27552"/>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39351"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0" y="1202"/>
                  </a:lnTo>
                  <a:lnTo>
                    <a:pt x="1268" y="1105"/>
                  </a:lnTo>
                  <a:lnTo>
                    <a:pt x="1333" y="975"/>
                  </a:lnTo>
                  <a:lnTo>
                    <a:pt x="1365" y="845"/>
                  </a:lnTo>
                  <a:lnTo>
                    <a:pt x="1398" y="715"/>
                  </a:lnTo>
                  <a:lnTo>
                    <a:pt x="1365" y="552"/>
                  </a:lnTo>
                  <a:lnTo>
                    <a:pt x="1333" y="422"/>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536659" y="491086"/>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2"/>
                  </a:lnTo>
                  <a:lnTo>
                    <a:pt x="0" y="552"/>
                  </a:lnTo>
                  <a:lnTo>
                    <a:pt x="0" y="715"/>
                  </a:lnTo>
                  <a:lnTo>
                    <a:pt x="0" y="845"/>
                  </a:lnTo>
                  <a:lnTo>
                    <a:pt x="33" y="975"/>
                  </a:lnTo>
                  <a:lnTo>
                    <a:pt x="98" y="1105"/>
                  </a:lnTo>
                  <a:lnTo>
                    <a:pt x="195" y="1202"/>
                  </a:lnTo>
                  <a:lnTo>
                    <a:pt x="293" y="1300"/>
                  </a:lnTo>
                  <a:lnTo>
                    <a:pt x="423" y="1365"/>
                  </a:lnTo>
                  <a:lnTo>
                    <a:pt x="553" y="1397"/>
                  </a:lnTo>
                  <a:lnTo>
                    <a:pt x="813" y="1397"/>
                  </a:lnTo>
                  <a:lnTo>
                    <a:pt x="943" y="1365"/>
                  </a:lnTo>
                  <a:lnTo>
                    <a:pt x="1072" y="1300"/>
                  </a:lnTo>
                  <a:lnTo>
                    <a:pt x="1170" y="1202"/>
                  </a:lnTo>
                  <a:lnTo>
                    <a:pt x="1267" y="1105"/>
                  </a:lnTo>
                  <a:lnTo>
                    <a:pt x="1332" y="975"/>
                  </a:lnTo>
                  <a:lnTo>
                    <a:pt x="1365" y="845"/>
                  </a:lnTo>
                  <a:lnTo>
                    <a:pt x="1397" y="715"/>
                  </a:lnTo>
                  <a:lnTo>
                    <a:pt x="1365" y="552"/>
                  </a:lnTo>
                  <a:lnTo>
                    <a:pt x="1332" y="422"/>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633936"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1" y="1202"/>
                  </a:lnTo>
                  <a:lnTo>
                    <a:pt x="1268" y="1105"/>
                  </a:lnTo>
                  <a:lnTo>
                    <a:pt x="1333" y="975"/>
                  </a:lnTo>
                  <a:lnTo>
                    <a:pt x="1365" y="845"/>
                  </a:lnTo>
                  <a:lnTo>
                    <a:pt x="1398" y="715"/>
                  </a:lnTo>
                  <a:lnTo>
                    <a:pt x="1365" y="552"/>
                  </a:lnTo>
                  <a:lnTo>
                    <a:pt x="1333" y="422"/>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60494" y="503644"/>
              <a:ext cx="303421" cy="390232"/>
            </a:xfrm>
            <a:custGeom>
              <a:avLst/>
              <a:gdLst/>
              <a:ahLst/>
              <a:cxnLst/>
              <a:rect l="l" t="t" r="r" b="b"/>
              <a:pathLst>
                <a:path w="9423" h="12119" extrusionOk="0">
                  <a:moveTo>
                    <a:pt x="8285" y="0"/>
                  </a:moveTo>
                  <a:lnTo>
                    <a:pt x="8058" y="32"/>
                  </a:lnTo>
                  <a:lnTo>
                    <a:pt x="7863" y="97"/>
                  </a:lnTo>
                  <a:lnTo>
                    <a:pt x="7635" y="195"/>
                  </a:lnTo>
                  <a:lnTo>
                    <a:pt x="7473" y="325"/>
                  </a:lnTo>
                  <a:lnTo>
                    <a:pt x="7310" y="487"/>
                  </a:lnTo>
                  <a:lnTo>
                    <a:pt x="228" y="10267"/>
                  </a:lnTo>
                  <a:lnTo>
                    <a:pt x="98" y="10494"/>
                  </a:lnTo>
                  <a:lnTo>
                    <a:pt x="33" y="10689"/>
                  </a:lnTo>
                  <a:lnTo>
                    <a:pt x="0" y="10917"/>
                  </a:lnTo>
                  <a:lnTo>
                    <a:pt x="0" y="11144"/>
                  </a:lnTo>
                  <a:lnTo>
                    <a:pt x="65" y="11371"/>
                  </a:lnTo>
                  <a:lnTo>
                    <a:pt x="163" y="11566"/>
                  </a:lnTo>
                  <a:lnTo>
                    <a:pt x="293" y="11761"/>
                  </a:lnTo>
                  <a:lnTo>
                    <a:pt x="488" y="11924"/>
                  </a:lnTo>
                  <a:lnTo>
                    <a:pt x="683" y="12021"/>
                  </a:lnTo>
                  <a:lnTo>
                    <a:pt x="910" y="12119"/>
                  </a:lnTo>
                  <a:lnTo>
                    <a:pt x="1332" y="12119"/>
                  </a:lnTo>
                  <a:lnTo>
                    <a:pt x="1560" y="12054"/>
                  </a:lnTo>
                  <a:lnTo>
                    <a:pt x="1755" y="11956"/>
                  </a:lnTo>
                  <a:lnTo>
                    <a:pt x="1950" y="11826"/>
                  </a:lnTo>
                  <a:lnTo>
                    <a:pt x="2112" y="11664"/>
                  </a:lnTo>
                  <a:lnTo>
                    <a:pt x="9195" y="1884"/>
                  </a:lnTo>
                  <a:lnTo>
                    <a:pt x="9325" y="1657"/>
                  </a:lnTo>
                  <a:lnTo>
                    <a:pt x="9390" y="1462"/>
                  </a:lnTo>
                  <a:lnTo>
                    <a:pt x="9422" y="1235"/>
                  </a:lnTo>
                  <a:lnTo>
                    <a:pt x="9422" y="1007"/>
                  </a:lnTo>
                  <a:lnTo>
                    <a:pt x="9357" y="780"/>
                  </a:lnTo>
                  <a:lnTo>
                    <a:pt x="9260" y="585"/>
                  </a:lnTo>
                  <a:lnTo>
                    <a:pt x="9130" y="390"/>
                  </a:lnTo>
                  <a:lnTo>
                    <a:pt x="8935" y="227"/>
                  </a:lnTo>
                  <a:lnTo>
                    <a:pt x="8740" y="130"/>
                  </a:lnTo>
                  <a:lnTo>
                    <a:pt x="8513" y="32"/>
                  </a:lnTo>
                  <a:lnTo>
                    <a:pt x="828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439351"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0" y="1170"/>
                  </a:lnTo>
                  <a:lnTo>
                    <a:pt x="1268" y="1072"/>
                  </a:lnTo>
                  <a:lnTo>
                    <a:pt x="1333" y="975"/>
                  </a:lnTo>
                  <a:lnTo>
                    <a:pt x="1365" y="845"/>
                  </a:lnTo>
                  <a:lnTo>
                    <a:pt x="1398" y="682"/>
                  </a:lnTo>
                  <a:lnTo>
                    <a:pt x="1365" y="552"/>
                  </a:lnTo>
                  <a:lnTo>
                    <a:pt x="1333" y="422"/>
                  </a:lnTo>
                  <a:lnTo>
                    <a:pt x="1268" y="292"/>
                  </a:lnTo>
                  <a:lnTo>
                    <a:pt x="1170"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5536659" y="606169"/>
              <a:ext cx="45016" cy="45016"/>
            </a:xfrm>
            <a:custGeom>
              <a:avLst/>
              <a:gdLst/>
              <a:ahLst/>
              <a:cxnLst/>
              <a:rect l="l" t="t" r="r" b="b"/>
              <a:pathLst>
                <a:path w="1398" h="1398" extrusionOk="0">
                  <a:moveTo>
                    <a:pt x="553" y="0"/>
                  </a:moveTo>
                  <a:lnTo>
                    <a:pt x="423" y="33"/>
                  </a:lnTo>
                  <a:lnTo>
                    <a:pt x="293" y="97"/>
                  </a:lnTo>
                  <a:lnTo>
                    <a:pt x="195" y="195"/>
                  </a:lnTo>
                  <a:lnTo>
                    <a:pt x="98" y="292"/>
                  </a:lnTo>
                  <a:lnTo>
                    <a:pt x="33" y="422"/>
                  </a:lnTo>
                  <a:lnTo>
                    <a:pt x="0" y="552"/>
                  </a:lnTo>
                  <a:lnTo>
                    <a:pt x="0" y="682"/>
                  </a:lnTo>
                  <a:lnTo>
                    <a:pt x="0" y="845"/>
                  </a:lnTo>
                  <a:lnTo>
                    <a:pt x="33" y="975"/>
                  </a:lnTo>
                  <a:lnTo>
                    <a:pt x="98" y="1072"/>
                  </a:lnTo>
                  <a:lnTo>
                    <a:pt x="195" y="1170"/>
                  </a:lnTo>
                  <a:lnTo>
                    <a:pt x="293" y="1267"/>
                  </a:lnTo>
                  <a:lnTo>
                    <a:pt x="423" y="1332"/>
                  </a:lnTo>
                  <a:lnTo>
                    <a:pt x="553" y="1365"/>
                  </a:lnTo>
                  <a:lnTo>
                    <a:pt x="683" y="1397"/>
                  </a:lnTo>
                  <a:lnTo>
                    <a:pt x="813" y="1365"/>
                  </a:lnTo>
                  <a:lnTo>
                    <a:pt x="943" y="1332"/>
                  </a:lnTo>
                  <a:lnTo>
                    <a:pt x="1072" y="1267"/>
                  </a:lnTo>
                  <a:lnTo>
                    <a:pt x="1170" y="1170"/>
                  </a:lnTo>
                  <a:lnTo>
                    <a:pt x="1267" y="1072"/>
                  </a:lnTo>
                  <a:lnTo>
                    <a:pt x="1332" y="975"/>
                  </a:lnTo>
                  <a:lnTo>
                    <a:pt x="1365" y="845"/>
                  </a:lnTo>
                  <a:lnTo>
                    <a:pt x="1397" y="682"/>
                  </a:lnTo>
                  <a:lnTo>
                    <a:pt x="1365" y="552"/>
                  </a:lnTo>
                  <a:lnTo>
                    <a:pt x="1332" y="422"/>
                  </a:lnTo>
                  <a:lnTo>
                    <a:pt x="1267" y="292"/>
                  </a:lnTo>
                  <a:lnTo>
                    <a:pt x="1170" y="195"/>
                  </a:lnTo>
                  <a:lnTo>
                    <a:pt x="1072"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633936"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1" y="1170"/>
                  </a:lnTo>
                  <a:lnTo>
                    <a:pt x="1268" y="1072"/>
                  </a:lnTo>
                  <a:lnTo>
                    <a:pt x="1333" y="975"/>
                  </a:lnTo>
                  <a:lnTo>
                    <a:pt x="1365" y="845"/>
                  </a:lnTo>
                  <a:lnTo>
                    <a:pt x="1398" y="682"/>
                  </a:lnTo>
                  <a:lnTo>
                    <a:pt x="1365" y="552"/>
                  </a:lnTo>
                  <a:lnTo>
                    <a:pt x="1333" y="422"/>
                  </a:lnTo>
                  <a:lnTo>
                    <a:pt x="1268" y="292"/>
                  </a:lnTo>
                  <a:lnTo>
                    <a:pt x="1171"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5439351"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8" y="715"/>
                  </a:lnTo>
                  <a:lnTo>
                    <a:pt x="1365" y="585"/>
                  </a:lnTo>
                  <a:lnTo>
                    <a:pt x="1333" y="455"/>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5536659" y="720189"/>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55"/>
                  </a:lnTo>
                  <a:lnTo>
                    <a:pt x="0" y="585"/>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2" y="1300"/>
                  </a:lnTo>
                  <a:lnTo>
                    <a:pt x="1170" y="1203"/>
                  </a:lnTo>
                  <a:lnTo>
                    <a:pt x="1267" y="1105"/>
                  </a:lnTo>
                  <a:lnTo>
                    <a:pt x="1332" y="975"/>
                  </a:lnTo>
                  <a:lnTo>
                    <a:pt x="1365" y="845"/>
                  </a:lnTo>
                  <a:lnTo>
                    <a:pt x="1397" y="715"/>
                  </a:lnTo>
                  <a:lnTo>
                    <a:pt x="1365" y="585"/>
                  </a:lnTo>
                  <a:lnTo>
                    <a:pt x="1332" y="455"/>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5633936"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1" y="1203"/>
                  </a:lnTo>
                  <a:lnTo>
                    <a:pt x="1268" y="1105"/>
                  </a:lnTo>
                  <a:lnTo>
                    <a:pt x="1333" y="975"/>
                  </a:lnTo>
                  <a:lnTo>
                    <a:pt x="1365" y="845"/>
                  </a:lnTo>
                  <a:lnTo>
                    <a:pt x="1398" y="715"/>
                  </a:lnTo>
                  <a:lnTo>
                    <a:pt x="1365" y="585"/>
                  </a:lnTo>
                  <a:lnTo>
                    <a:pt x="1333" y="455"/>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859808" y="728861"/>
              <a:ext cx="130796" cy="130829"/>
            </a:xfrm>
            <a:custGeom>
              <a:avLst/>
              <a:gdLst/>
              <a:ahLst/>
              <a:cxnLst/>
              <a:rect l="l" t="t" r="r" b="b"/>
              <a:pathLst>
                <a:path w="4062" h="4063" extrusionOk="0">
                  <a:moveTo>
                    <a:pt x="2047" y="1"/>
                  </a:moveTo>
                  <a:lnTo>
                    <a:pt x="1820" y="33"/>
                  </a:lnTo>
                  <a:lnTo>
                    <a:pt x="1625" y="66"/>
                  </a:lnTo>
                  <a:lnTo>
                    <a:pt x="1430" y="98"/>
                  </a:lnTo>
                  <a:lnTo>
                    <a:pt x="1235" y="163"/>
                  </a:lnTo>
                  <a:lnTo>
                    <a:pt x="910" y="358"/>
                  </a:lnTo>
                  <a:lnTo>
                    <a:pt x="585" y="618"/>
                  </a:lnTo>
                  <a:lnTo>
                    <a:pt x="357" y="911"/>
                  </a:lnTo>
                  <a:lnTo>
                    <a:pt x="163" y="1268"/>
                  </a:lnTo>
                  <a:lnTo>
                    <a:pt x="98" y="1431"/>
                  </a:lnTo>
                  <a:lnTo>
                    <a:pt x="33" y="1625"/>
                  </a:lnTo>
                  <a:lnTo>
                    <a:pt x="0" y="1853"/>
                  </a:lnTo>
                  <a:lnTo>
                    <a:pt x="0" y="2048"/>
                  </a:lnTo>
                  <a:lnTo>
                    <a:pt x="0" y="2243"/>
                  </a:lnTo>
                  <a:lnTo>
                    <a:pt x="33" y="2470"/>
                  </a:lnTo>
                  <a:lnTo>
                    <a:pt x="98" y="2665"/>
                  </a:lnTo>
                  <a:lnTo>
                    <a:pt x="163" y="2828"/>
                  </a:lnTo>
                  <a:lnTo>
                    <a:pt x="357" y="3185"/>
                  </a:lnTo>
                  <a:lnTo>
                    <a:pt x="585" y="3477"/>
                  </a:lnTo>
                  <a:lnTo>
                    <a:pt x="910" y="3737"/>
                  </a:lnTo>
                  <a:lnTo>
                    <a:pt x="1235" y="3932"/>
                  </a:lnTo>
                  <a:lnTo>
                    <a:pt x="1430" y="3997"/>
                  </a:lnTo>
                  <a:lnTo>
                    <a:pt x="1625" y="4030"/>
                  </a:lnTo>
                  <a:lnTo>
                    <a:pt x="1820" y="4062"/>
                  </a:lnTo>
                  <a:lnTo>
                    <a:pt x="2242" y="4062"/>
                  </a:lnTo>
                  <a:lnTo>
                    <a:pt x="2437" y="4030"/>
                  </a:lnTo>
                  <a:lnTo>
                    <a:pt x="2632" y="3997"/>
                  </a:lnTo>
                  <a:lnTo>
                    <a:pt x="2827" y="3932"/>
                  </a:lnTo>
                  <a:lnTo>
                    <a:pt x="3184" y="3737"/>
                  </a:lnTo>
                  <a:lnTo>
                    <a:pt x="3477" y="3477"/>
                  </a:lnTo>
                  <a:lnTo>
                    <a:pt x="3736" y="3185"/>
                  </a:lnTo>
                  <a:lnTo>
                    <a:pt x="3899" y="2828"/>
                  </a:lnTo>
                  <a:lnTo>
                    <a:pt x="3964" y="2665"/>
                  </a:lnTo>
                  <a:lnTo>
                    <a:pt x="4029" y="2470"/>
                  </a:lnTo>
                  <a:lnTo>
                    <a:pt x="4061" y="2243"/>
                  </a:lnTo>
                  <a:lnTo>
                    <a:pt x="4061" y="2048"/>
                  </a:lnTo>
                  <a:lnTo>
                    <a:pt x="4061" y="1853"/>
                  </a:lnTo>
                  <a:lnTo>
                    <a:pt x="4029" y="1625"/>
                  </a:lnTo>
                  <a:lnTo>
                    <a:pt x="3964" y="1431"/>
                  </a:lnTo>
                  <a:lnTo>
                    <a:pt x="3899" y="1268"/>
                  </a:lnTo>
                  <a:lnTo>
                    <a:pt x="3736" y="911"/>
                  </a:lnTo>
                  <a:lnTo>
                    <a:pt x="3477" y="618"/>
                  </a:lnTo>
                  <a:lnTo>
                    <a:pt x="3184" y="358"/>
                  </a:lnTo>
                  <a:lnTo>
                    <a:pt x="2827" y="163"/>
                  </a:lnTo>
                  <a:lnTo>
                    <a:pt x="2632" y="98"/>
                  </a:lnTo>
                  <a:lnTo>
                    <a:pt x="2437" y="66"/>
                  </a:lnTo>
                  <a:lnTo>
                    <a:pt x="2242" y="33"/>
                  </a:lnTo>
                  <a:lnTo>
                    <a:pt x="2047"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2456697" y="834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2571780" y="834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2686863" y="834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2800883" y="834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2915966" y="834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39351"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0" y="1202"/>
                  </a:lnTo>
                  <a:lnTo>
                    <a:pt x="1268" y="1072"/>
                  </a:lnTo>
                  <a:lnTo>
                    <a:pt x="1333" y="975"/>
                  </a:lnTo>
                  <a:lnTo>
                    <a:pt x="1365" y="845"/>
                  </a:lnTo>
                  <a:lnTo>
                    <a:pt x="1398" y="683"/>
                  </a:lnTo>
                  <a:lnTo>
                    <a:pt x="1365" y="553"/>
                  </a:lnTo>
                  <a:lnTo>
                    <a:pt x="1333" y="423"/>
                  </a:lnTo>
                  <a:lnTo>
                    <a:pt x="1268" y="293"/>
                  </a:lnTo>
                  <a:lnTo>
                    <a:pt x="1170"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536659" y="835272"/>
              <a:ext cx="45016" cy="45016"/>
            </a:xfrm>
            <a:custGeom>
              <a:avLst/>
              <a:gdLst/>
              <a:ahLst/>
              <a:cxnLst/>
              <a:rect l="l" t="t" r="r" b="b"/>
              <a:pathLst>
                <a:path w="1398" h="1398" extrusionOk="0">
                  <a:moveTo>
                    <a:pt x="553" y="0"/>
                  </a:moveTo>
                  <a:lnTo>
                    <a:pt x="423" y="65"/>
                  </a:lnTo>
                  <a:lnTo>
                    <a:pt x="293" y="130"/>
                  </a:lnTo>
                  <a:lnTo>
                    <a:pt x="195" y="195"/>
                  </a:lnTo>
                  <a:lnTo>
                    <a:pt x="98" y="293"/>
                  </a:lnTo>
                  <a:lnTo>
                    <a:pt x="33" y="423"/>
                  </a:lnTo>
                  <a:lnTo>
                    <a:pt x="0" y="553"/>
                  </a:lnTo>
                  <a:lnTo>
                    <a:pt x="0" y="683"/>
                  </a:lnTo>
                  <a:lnTo>
                    <a:pt x="0" y="845"/>
                  </a:lnTo>
                  <a:lnTo>
                    <a:pt x="33" y="975"/>
                  </a:lnTo>
                  <a:lnTo>
                    <a:pt x="98" y="1072"/>
                  </a:lnTo>
                  <a:lnTo>
                    <a:pt x="195" y="1202"/>
                  </a:lnTo>
                  <a:lnTo>
                    <a:pt x="293" y="1267"/>
                  </a:lnTo>
                  <a:lnTo>
                    <a:pt x="423" y="1332"/>
                  </a:lnTo>
                  <a:lnTo>
                    <a:pt x="553" y="1397"/>
                  </a:lnTo>
                  <a:lnTo>
                    <a:pt x="813" y="1397"/>
                  </a:lnTo>
                  <a:lnTo>
                    <a:pt x="943" y="1332"/>
                  </a:lnTo>
                  <a:lnTo>
                    <a:pt x="1072" y="1267"/>
                  </a:lnTo>
                  <a:lnTo>
                    <a:pt x="1170" y="1202"/>
                  </a:lnTo>
                  <a:lnTo>
                    <a:pt x="1267" y="1072"/>
                  </a:lnTo>
                  <a:lnTo>
                    <a:pt x="1332" y="975"/>
                  </a:lnTo>
                  <a:lnTo>
                    <a:pt x="1365" y="845"/>
                  </a:lnTo>
                  <a:lnTo>
                    <a:pt x="1397" y="683"/>
                  </a:lnTo>
                  <a:lnTo>
                    <a:pt x="1365" y="553"/>
                  </a:lnTo>
                  <a:lnTo>
                    <a:pt x="1332" y="423"/>
                  </a:lnTo>
                  <a:lnTo>
                    <a:pt x="1267" y="293"/>
                  </a:lnTo>
                  <a:lnTo>
                    <a:pt x="1170" y="195"/>
                  </a:lnTo>
                  <a:lnTo>
                    <a:pt x="1072"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633936"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1" y="1202"/>
                  </a:lnTo>
                  <a:lnTo>
                    <a:pt x="1268" y="1072"/>
                  </a:lnTo>
                  <a:lnTo>
                    <a:pt x="1333" y="975"/>
                  </a:lnTo>
                  <a:lnTo>
                    <a:pt x="1365" y="845"/>
                  </a:lnTo>
                  <a:lnTo>
                    <a:pt x="1398" y="683"/>
                  </a:lnTo>
                  <a:lnTo>
                    <a:pt x="1365" y="553"/>
                  </a:lnTo>
                  <a:lnTo>
                    <a:pt x="1333" y="423"/>
                  </a:lnTo>
                  <a:lnTo>
                    <a:pt x="1268" y="293"/>
                  </a:lnTo>
                  <a:lnTo>
                    <a:pt x="1171"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277226" y="868354"/>
              <a:ext cx="304451" cy="390264"/>
            </a:xfrm>
            <a:custGeom>
              <a:avLst/>
              <a:gdLst/>
              <a:ahLst/>
              <a:cxnLst/>
              <a:rect l="l" t="t" r="r" b="b"/>
              <a:pathLst>
                <a:path w="9455" h="12120" extrusionOk="0">
                  <a:moveTo>
                    <a:pt x="8318" y="1"/>
                  </a:moveTo>
                  <a:lnTo>
                    <a:pt x="8090" y="33"/>
                  </a:lnTo>
                  <a:lnTo>
                    <a:pt x="7863" y="98"/>
                  </a:lnTo>
                  <a:lnTo>
                    <a:pt x="7668" y="196"/>
                  </a:lnTo>
                  <a:lnTo>
                    <a:pt x="7473" y="326"/>
                  </a:lnTo>
                  <a:lnTo>
                    <a:pt x="7310" y="488"/>
                  </a:lnTo>
                  <a:lnTo>
                    <a:pt x="228" y="10268"/>
                  </a:lnTo>
                  <a:lnTo>
                    <a:pt x="130" y="10495"/>
                  </a:lnTo>
                  <a:lnTo>
                    <a:pt x="33" y="10690"/>
                  </a:lnTo>
                  <a:lnTo>
                    <a:pt x="0" y="10917"/>
                  </a:lnTo>
                  <a:lnTo>
                    <a:pt x="33" y="11145"/>
                  </a:lnTo>
                  <a:lnTo>
                    <a:pt x="98" y="11372"/>
                  </a:lnTo>
                  <a:lnTo>
                    <a:pt x="195" y="11567"/>
                  </a:lnTo>
                  <a:lnTo>
                    <a:pt x="325" y="11762"/>
                  </a:lnTo>
                  <a:lnTo>
                    <a:pt x="488" y="11925"/>
                  </a:lnTo>
                  <a:lnTo>
                    <a:pt x="715" y="12022"/>
                  </a:lnTo>
                  <a:lnTo>
                    <a:pt x="910" y="12119"/>
                  </a:lnTo>
                  <a:lnTo>
                    <a:pt x="1365" y="12119"/>
                  </a:lnTo>
                  <a:lnTo>
                    <a:pt x="1592" y="12054"/>
                  </a:lnTo>
                  <a:lnTo>
                    <a:pt x="1787" y="11957"/>
                  </a:lnTo>
                  <a:lnTo>
                    <a:pt x="1982" y="11827"/>
                  </a:lnTo>
                  <a:lnTo>
                    <a:pt x="2145" y="11665"/>
                  </a:lnTo>
                  <a:lnTo>
                    <a:pt x="9227" y="1885"/>
                  </a:lnTo>
                  <a:lnTo>
                    <a:pt x="9357" y="1658"/>
                  </a:lnTo>
                  <a:lnTo>
                    <a:pt x="9422" y="1463"/>
                  </a:lnTo>
                  <a:lnTo>
                    <a:pt x="9455" y="1235"/>
                  </a:lnTo>
                  <a:lnTo>
                    <a:pt x="9422" y="1008"/>
                  </a:lnTo>
                  <a:lnTo>
                    <a:pt x="9390" y="780"/>
                  </a:lnTo>
                  <a:lnTo>
                    <a:pt x="9292" y="586"/>
                  </a:lnTo>
                  <a:lnTo>
                    <a:pt x="9130" y="391"/>
                  </a:lnTo>
                  <a:lnTo>
                    <a:pt x="8967" y="228"/>
                  </a:lnTo>
                  <a:lnTo>
                    <a:pt x="8773" y="131"/>
                  </a:lnTo>
                  <a:lnTo>
                    <a:pt x="8545" y="33"/>
                  </a:lnTo>
                  <a:lnTo>
                    <a:pt x="8318"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456697" y="931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2571780" y="931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2686863" y="931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800883" y="931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915966" y="931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2456697" y="1028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2571780" y="1028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2686863" y="1028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2800883" y="1028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2915966" y="1028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2456697" y="1126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2571780" y="1126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2686863" y="1126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2800883" y="1126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915966" y="1126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2456697" y="1223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2571780" y="1223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2686863" y="1223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2800883" y="1223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915966" y="1223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456697" y="1320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2571780" y="1320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2686863" y="1320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2800883" y="1320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2915966" y="1320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7352853" y="1586433"/>
              <a:ext cx="162191" cy="162191"/>
            </a:xfrm>
            <a:custGeom>
              <a:avLst/>
              <a:gdLst/>
              <a:ahLst/>
              <a:cxnLst/>
              <a:rect l="l" t="t" r="r" b="b"/>
              <a:pathLst>
                <a:path w="5037" h="5037" fill="none" extrusionOk="0">
                  <a:moveTo>
                    <a:pt x="5037" y="2502"/>
                  </a:moveTo>
                  <a:lnTo>
                    <a:pt x="5037" y="2502"/>
                  </a:lnTo>
                  <a:lnTo>
                    <a:pt x="5037" y="2762"/>
                  </a:lnTo>
                  <a:lnTo>
                    <a:pt x="4972" y="3022"/>
                  </a:lnTo>
                  <a:lnTo>
                    <a:pt x="4907" y="3282"/>
                  </a:lnTo>
                  <a:lnTo>
                    <a:pt x="4842" y="3509"/>
                  </a:lnTo>
                  <a:lnTo>
                    <a:pt x="4744" y="3704"/>
                  </a:lnTo>
                  <a:lnTo>
                    <a:pt x="4614" y="3931"/>
                  </a:lnTo>
                  <a:lnTo>
                    <a:pt x="4452" y="4126"/>
                  </a:lnTo>
                  <a:lnTo>
                    <a:pt x="4289" y="4289"/>
                  </a:lnTo>
                  <a:lnTo>
                    <a:pt x="4127" y="4451"/>
                  </a:lnTo>
                  <a:lnTo>
                    <a:pt x="3932" y="4614"/>
                  </a:lnTo>
                  <a:lnTo>
                    <a:pt x="3705" y="4744"/>
                  </a:lnTo>
                  <a:lnTo>
                    <a:pt x="3477" y="4841"/>
                  </a:lnTo>
                  <a:lnTo>
                    <a:pt x="3250" y="4939"/>
                  </a:lnTo>
                  <a:lnTo>
                    <a:pt x="3022" y="5004"/>
                  </a:lnTo>
                  <a:lnTo>
                    <a:pt x="2762" y="5036"/>
                  </a:lnTo>
                  <a:lnTo>
                    <a:pt x="2502" y="5036"/>
                  </a:lnTo>
                  <a:lnTo>
                    <a:pt x="2502" y="5036"/>
                  </a:lnTo>
                  <a:lnTo>
                    <a:pt x="2243" y="5036"/>
                  </a:lnTo>
                  <a:lnTo>
                    <a:pt x="2015" y="5004"/>
                  </a:lnTo>
                  <a:lnTo>
                    <a:pt x="1755" y="4939"/>
                  </a:lnTo>
                  <a:lnTo>
                    <a:pt x="1528" y="4841"/>
                  </a:lnTo>
                  <a:lnTo>
                    <a:pt x="1300" y="4744"/>
                  </a:lnTo>
                  <a:lnTo>
                    <a:pt x="1105" y="4614"/>
                  </a:lnTo>
                  <a:lnTo>
                    <a:pt x="910" y="4451"/>
                  </a:lnTo>
                  <a:lnTo>
                    <a:pt x="716" y="4289"/>
                  </a:lnTo>
                  <a:lnTo>
                    <a:pt x="553" y="4126"/>
                  </a:lnTo>
                  <a:lnTo>
                    <a:pt x="423" y="3931"/>
                  </a:lnTo>
                  <a:lnTo>
                    <a:pt x="293" y="3704"/>
                  </a:lnTo>
                  <a:lnTo>
                    <a:pt x="196" y="3509"/>
                  </a:lnTo>
                  <a:lnTo>
                    <a:pt x="98" y="3282"/>
                  </a:lnTo>
                  <a:lnTo>
                    <a:pt x="33" y="3022"/>
                  </a:lnTo>
                  <a:lnTo>
                    <a:pt x="1" y="2762"/>
                  </a:lnTo>
                  <a:lnTo>
                    <a:pt x="1" y="2502"/>
                  </a:lnTo>
                  <a:lnTo>
                    <a:pt x="1" y="2502"/>
                  </a:lnTo>
                  <a:lnTo>
                    <a:pt x="1" y="2242"/>
                  </a:lnTo>
                  <a:lnTo>
                    <a:pt x="33" y="2014"/>
                  </a:lnTo>
                  <a:lnTo>
                    <a:pt x="98" y="1755"/>
                  </a:lnTo>
                  <a:lnTo>
                    <a:pt x="196" y="1527"/>
                  </a:lnTo>
                  <a:lnTo>
                    <a:pt x="293" y="1300"/>
                  </a:lnTo>
                  <a:lnTo>
                    <a:pt x="423" y="1105"/>
                  </a:lnTo>
                  <a:lnTo>
                    <a:pt x="553" y="910"/>
                  </a:lnTo>
                  <a:lnTo>
                    <a:pt x="716" y="747"/>
                  </a:lnTo>
                  <a:lnTo>
                    <a:pt x="910" y="552"/>
                  </a:lnTo>
                  <a:lnTo>
                    <a:pt x="1105" y="422"/>
                  </a:lnTo>
                  <a:lnTo>
                    <a:pt x="1300" y="293"/>
                  </a:lnTo>
                  <a:lnTo>
                    <a:pt x="1528" y="195"/>
                  </a:lnTo>
                  <a:lnTo>
                    <a:pt x="1755" y="98"/>
                  </a:lnTo>
                  <a:lnTo>
                    <a:pt x="2015" y="33"/>
                  </a:lnTo>
                  <a:lnTo>
                    <a:pt x="2243" y="0"/>
                  </a:lnTo>
                  <a:lnTo>
                    <a:pt x="2502" y="0"/>
                  </a:lnTo>
                  <a:lnTo>
                    <a:pt x="2502" y="0"/>
                  </a:lnTo>
                  <a:lnTo>
                    <a:pt x="2762" y="0"/>
                  </a:lnTo>
                  <a:lnTo>
                    <a:pt x="3022" y="33"/>
                  </a:lnTo>
                  <a:lnTo>
                    <a:pt x="3250" y="98"/>
                  </a:lnTo>
                  <a:lnTo>
                    <a:pt x="3477" y="195"/>
                  </a:lnTo>
                  <a:lnTo>
                    <a:pt x="3705" y="293"/>
                  </a:lnTo>
                  <a:lnTo>
                    <a:pt x="3932" y="422"/>
                  </a:lnTo>
                  <a:lnTo>
                    <a:pt x="4127" y="552"/>
                  </a:lnTo>
                  <a:lnTo>
                    <a:pt x="4289" y="747"/>
                  </a:lnTo>
                  <a:lnTo>
                    <a:pt x="4452" y="910"/>
                  </a:lnTo>
                  <a:lnTo>
                    <a:pt x="4614" y="1105"/>
                  </a:lnTo>
                  <a:lnTo>
                    <a:pt x="4744" y="1300"/>
                  </a:lnTo>
                  <a:lnTo>
                    <a:pt x="4842" y="1527"/>
                  </a:lnTo>
                  <a:lnTo>
                    <a:pt x="4907" y="1755"/>
                  </a:lnTo>
                  <a:lnTo>
                    <a:pt x="4972" y="2014"/>
                  </a:lnTo>
                  <a:lnTo>
                    <a:pt x="5037" y="2242"/>
                  </a:lnTo>
                  <a:lnTo>
                    <a:pt x="5037" y="2502"/>
                  </a:lnTo>
                  <a:lnTo>
                    <a:pt x="5037" y="2502"/>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282778" y="1933742"/>
              <a:ext cx="162191" cy="163254"/>
            </a:xfrm>
            <a:custGeom>
              <a:avLst/>
              <a:gdLst/>
              <a:ahLst/>
              <a:cxnLst/>
              <a:rect l="l" t="t" r="r" b="b"/>
              <a:pathLst>
                <a:path w="5037" h="5070" extrusionOk="0">
                  <a:moveTo>
                    <a:pt x="2535" y="1"/>
                  </a:moveTo>
                  <a:lnTo>
                    <a:pt x="2275" y="33"/>
                  </a:lnTo>
                  <a:lnTo>
                    <a:pt x="2015" y="66"/>
                  </a:lnTo>
                  <a:lnTo>
                    <a:pt x="1755" y="131"/>
                  </a:lnTo>
                  <a:lnTo>
                    <a:pt x="1528" y="228"/>
                  </a:lnTo>
                  <a:lnTo>
                    <a:pt x="1333" y="326"/>
                  </a:lnTo>
                  <a:lnTo>
                    <a:pt x="1105" y="456"/>
                  </a:lnTo>
                  <a:lnTo>
                    <a:pt x="910" y="586"/>
                  </a:lnTo>
                  <a:lnTo>
                    <a:pt x="748" y="748"/>
                  </a:lnTo>
                  <a:lnTo>
                    <a:pt x="586" y="943"/>
                  </a:lnTo>
                  <a:lnTo>
                    <a:pt x="423" y="1138"/>
                  </a:lnTo>
                  <a:lnTo>
                    <a:pt x="293" y="1333"/>
                  </a:lnTo>
                  <a:lnTo>
                    <a:pt x="196" y="1560"/>
                  </a:lnTo>
                  <a:lnTo>
                    <a:pt x="98" y="1788"/>
                  </a:lnTo>
                  <a:lnTo>
                    <a:pt x="33" y="2015"/>
                  </a:lnTo>
                  <a:lnTo>
                    <a:pt x="1" y="2275"/>
                  </a:lnTo>
                  <a:lnTo>
                    <a:pt x="1" y="2535"/>
                  </a:lnTo>
                  <a:lnTo>
                    <a:pt x="1" y="2795"/>
                  </a:lnTo>
                  <a:lnTo>
                    <a:pt x="33" y="3055"/>
                  </a:lnTo>
                  <a:lnTo>
                    <a:pt x="98" y="3282"/>
                  </a:lnTo>
                  <a:lnTo>
                    <a:pt x="196" y="3510"/>
                  </a:lnTo>
                  <a:lnTo>
                    <a:pt x="293" y="3737"/>
                  </a:lnTo>
                  <a:lnTo>
                    <a:pt x="423" y="3965"/>
                  </a:lnTo>
                  <a:lnTo>
                    <a:pt x="586" y="4159"/>
                  </a:lnTo>
                  <a:lnTo>
                    <a:pt x="748" y="4322"/>
                  </a:lnTo>
                  <a:lnTo>
                    <a:pt x="910" y="4484"/>
                  </a:lnTo>
                  <a:lnTo>
                    <a:pt x="1105" y="4647"/>
                  </a:lnTo>
                  <a:lnTo>
                    <a:pt x="1333" y="4744"/>
                  </a:lnTo>
                  <a:lnTo>
                    <a:pt x="1528" y="4874"/>
                  </a:lnTo>
                  <a:lnTo>
                    <a:pt x="1755" y="4939"/>
                  </a:lnTo>
                  <a:lnTo>
                    <a:pt x="2015" y="5004"/>
                  </a:lnTo>
                  <a:lnTo>
                    <a:pt x="2275" y="5037"/>
                  </a:lnTo>
                  <a:lnTo>
                    <a:pt x="2535" y="5069"/>
                  </a:lnTo>
                  <a:lnTo>
                    <a:pt x="2795" y="5037"/>
                  </a:lnTo>
                  <a:lnTo>
                    <a:pt x="3022" y="5004"/>
                  </a:lnTo>
                  <a:lnTo>
                    <a:pt x="3282" y="4939"/>
                  </a:lnTo>
                  <a:lnTo>
                    <a:pt x="3510" y="4874"/>
                  </a:lnTo>
                  <a:lnTo>
                    <a:pt x="3737" y="4744"/>
                  </a:lnTo>
                  <a:lnTo>
                    <a:pt x="3932" y="4647"/>
                  </a:lnTo>
                  <a:lnTo>
                    <a:pt x="4127" y="4484"/>
                  </a:lnTo>
                  <a:lnTo>
                    <a:pt x="4322" y="4322"/>
                  </a:lnTo>
                  <a:lnTo>
                    <a:pt x="4484" y="4159"/>
                  </a:lnTo>
                  <a:lnTo>
                    <a:pt x="4614" y="3965"/>
                  </a:lnTo>
                  <a:lnTo>
                    <a:pt x="4744" y="3737"/>
                  </a:lnTo>
                  <a:lnTo>
                    <a:pt x="4842" y="3510"/>
                  </a:lnTo>
                  <a:lnTo>
                    <a:pt x="4939" y="3282"/>
                  </a:lnTo>
                  <a:lnTo>
                    <a:pt x="5004" y="3055"/>
                  </a:lnTo>
                  <a:lnTo>
                    <a:pt x="5037" y="2795"/>
                  </a:lnTo>
                  <a:lnTo>
                    <a:pt x="5037" y="2535"/>
                  </a:lnTo>
                  <a:lnTo>
                    <a:pt x="5037" y="2275"/>
                  </a:lnTo>
                  <a:lnTo>
                    <a:pt x="5004" y="2015"/>
                  </a:lnTo>
                  <a:lnTo>
                    <a:pt x="4939" y="1788"/>
                  </a:lnTo>
                  <a:lnTo>
                    <a:pt x="4842" y="1560"/>
                  </a:lnTo>
                  <a:lnTo>
                    <a:pt x="4744" y="1333"/>
                  </a:lnTo>
                  <a:lnTo>
                    <a:pt x="4614" y="1138"/>
                  </a:lnTo>
                  <a:lnTo>
                    <a:pt x="4484" y="943"/>
                  </a:lnTo>
                  <a:lnTo>
                    <a:pt x="4322" y="748"/>
                  </a:lnTo>
                  <a:lnTo>
                    <a:pt x="4127" y="586"/>
                  </a:lnTo>
                  <a:lnTo>
                    <a:pt x="3932" y="456"/>
                  </a:lnTo>
                  <a:lnTo>
                    <a:pt x="3737" y="326"/>
                  </a:lnTo>
                  <a:lnTo>
                    <a:pt x="3510" y="228"/>
                  </a:lnTo>
                  <a:lnTo>
                    <a:pt x="3282" y="131"/>
                  </a:lnTo>
                  <a:lnTo>
                    <a:pt x="3022" y="66"/>
                  </a:lnTo>
                  <a:lnTo>
                    <a:pt x="2795" y="33"/>
                  </a:lnTo>
                  <a:lnTo>
                    <a:pt x="253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rot="5400000">
              <a:off x="8009309" y="25933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5C9A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8960" y="2407662"/>
              <a:ext cx="1111093" cy="1282655"/>
            </a:xfrm>
            <a:custGeom>
              <a:avLst/>
              <a:gdLst/>
              <a:ahLst/>
              <a:cxnLst/>
              <a:rect l="l" t="t" r="r" b="b"/>
              <a:pathLst>
                <a:path w="34506" h="39834" extrusionOk="0">
                  <a:moveTo>
                    <a:pt x="1" y="1"/>
                  </a:moveTo>
                  <a:lnTo>
                    <a:pt x="1" y="39833"/>
                  </a:lnTo>
                  <a:lnTo>
                    <a:pt x="34505" y="19917"/>
                  </a:lnTo>
                  <a:lnTo>
                    <a:pt x="1" y="1"/>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7588218" y="29391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545930" y="3112778"/>
              <a:ext cx="978204" cy="1332887"/>
            </a:xfrm>
            <a:custGeom>
              <a:avLst/>
              <a:gdLst/>
              <a:ahLst/>
              <a:cxnLst/>
              <a:rect l="l" t="t" r="r" b="b"/>
              <a:pathLst>
                <a:path w="30379" h="41394" extrusionOk="0">
                  <a:moveTo>
                    <a:pt x="29631" y="1"/>
                  </a:moveTo>
                  <a:lnTo>
                    <a:pt x="29501" y="33"/>
                  </a:lnTo>
                  <a:lnTo>
                    <a:pt x="29371" y="98"/>
                  </a:lnTo>
                  <a:lnTo>
                    <a:pt x="29274" y="163"/>
                  </a:lnTo>
                  <a:lnTo>
                    <a:pt x="29209" y="261"/>
                  </a:lnTo>
                  <a:lnTo>
                    <a:pt x="130" y="40354"/>
                  </a:lnTo>
                  <a:lnTo>
                    <a:pt x="65" y="40483"/>
                  </a:lnTo>
                  <a:lnTo>
                    <a:pt x="33" y="40581"/>
                  </a:lnTo>
                  <a:lnTo>
                    <a:pt x="0" y="40711"/>
                  </a:lnTo>
                  <a:lnTo>
                    <a:pt x="0" y="40841"/>
                  </a:lnTo>
                  <a:lnTo>
                    <a:pt x="33" y="40971"/>
                  </a:lnTo>
                  <a:lnTo>
                    <a:pt x="98" y="41068"/>
                  </a:lnTo>
                  <a:lnTo>
                    <a:pt x="163" y="41198"/>
                  </a:lnTo>
                  <a:lnTo>
                    <a:pt x="293" y="41263"/>
                  </a:lnTo>
                  <a:lnTo>
                    <a:pt x="390" y="41328"/>
                  </a:lnTo>
                  <a:lnTo>
                    <a:pt x="520" y="41393"/>
                  </a:lnTo>
                  <a:lnTo>
                    <a:pt x="780" y="41393"/>
                  </a:lnTo>
                  <a:lnTo>
                    <a:pt x="877" y="41361"/>
                  </a:lnTo>
                  <a:lnTo>
                    <a:pt x="1007" y="41296"/>
                  </a:lnTo>
                  <a:lnTo>
                    <a:pt x="1105" y="41231"/>
                  </a:lnTo>
                  <a:lnTo>
                    <a:pt x="1202" y="41133"/>
                  </a:lnTo>
                  <a:lnTo>
                    <a:pt x="30248" y="1041"/>
                  </a:lnTo>
                  <a:lnTo>
                    <a:pt x="30313" y="911"/>
                  </a:lnTo>
                  <a:lnTo>
                    <a:pt x="30378" y="781"/>
                  </a:lnTo>
                  <a:lnTo>
                    <a:pt x="30378" y="683"/>
                  </a:lnTo>
                  <a:lnTo>
                    <a:pt x="30378" y="553"/>
                  </a:lnTo>
                  <a:lnTo>
                    <a:pt x="30346" y="423"/>
                  </a:lnTo>
                  <a:lnTo>
                    <a:pt x="30281" y="293"/>
                  </a:lnTo>
                  <a:lnTo>
                    <a:pt x="30216" y="196"/>
                  </a:lnTo>
                  <a:lnTo>
                    <a:pt x="30119" y="131"/>
                  </a:lnTo>
                  <a:lnTo>
                    <a:pt x="29989" y="33"/>
                  </a:lnTo>
                  <a:lnTo>
                    <a:pt x="29891"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035531" y="3779221"/>
              <a:ext cx="303421" cy="390232"/>
            </a:xfrm>
            <a:custGeom>
              <a:avLst/>
              <a:gdLst/>
              <a:ahLst/>
              <a:cxnLst/>
              <a:rect l="l" t="t" r="r" b="b"/>
              <a:pathLst>
                <a:path w="9423" h="12119" extrusionOk="0">
                  <a:moveTo>
                    <a:pt x="8058" y="0"/>
                  </a:moveTo>
                  <a:lnTo>
                    <a:pt x="7863" y="65"/>
                  </a:lnTo>
                  <a:lnTo>
                    <a:pt x="7636" y="163"/>
                  </a:lnTo>
                  <a:lnTo>
                    <a:pt x="7473" y="292"/>
                  </a:lnTo>
                  <a:lnTo>
                    <a:pt x="7311" y="487"/>
                  </a:lnTo>
                  <a:lnTo>
                    <a:pt x="228" y="10267"/>
                  </a:lnTo>
                  <a:lnTo>
                    <a:pt x="98" y="10462"/>
                  </a:lnTo>
                  <a:lnTo>
                    <a:pt x="33" y="10689"/>
                  </a:lnTo>
                  <a:lnTo>
                    <a:pt x="1" y="10917"/>
                  </a:lnTo>
                  <a:lnTo>
                    <a:pt x="1" y="11144"/>
                  </a:lnTo>
                  <a:lnTo>
                    <a:pt x="66" y="11339"/>
                  </a:lnTo>
                  <a:lnTo>
                    <a:pt x="163" y="11567"/>
                  </a:lnTo>
                  <a:lnTo>
                    <a:pt x="293" y="11729"/>
                  </a:lnTo>
                  <a:lnTo>
                    <a:pt x="488" y="11891"/>
                  </a:lnTo>
                  <a:lnTo>
                    <a:pt x="683" y="12021"/>
                  </a:lnTo>
                  <a:lnTo>
                    <a:pt x="910" y="12086"/>
                  </a:lnTo>
                  <a:lnTo>
                    <a:pt x="1138" y="12119"/>
                  </a:lnTo>
                  <a:lnTo>
                    <a:pt x="1333" y="12119"/>
                  </a:lnTo>
                  <a:lnTo>
                    <a:pt x="1560" y="12054"/>
                  </a:lnTo>
                  <a:lnTo>
                    <a:pt x="1755" y="11956"/>
                  </a:lnTo>
                  <a:lnTo>
                    <a:pt x="1950" y="11826"/>
                  </a:lnTo>
                  <a:lnTo>
                    <a:pt x="2112" y="11631"/>
                  </a:lnTo>
                  <a:lnTo>
                    <a:pt x="9195" y="1852"/>
                  </a:lnTo>
                  <a:lnTo>
                    <a:pt x="9325" y="1657"/>
                  </a:lnTo>
                  <a:lnTo>
                    <a:pt x="9390" y="1430"/>
                  </a:lnTo>
                  <a:lnTo>
                    <a:pt x="9423" y="1202"/>
                  </a:lnTo>
                  <a:lnTo>
                    <a:pt x="9423" y="975"/>
                  </a:lnTo>
                  <a:lnTo>
                    <a:pt x="9358" y="780"/>
                  </a:lnTo>
                  <a:lnTo>
                    <a:pt x="9260" y="552"/>
                  </a:lnTo>
                  <a:lnTo>
                    <a:pt x="9130" y="390"/>
                  </a:lnTo>
                  <a:lnTo>
                    <a:pt x="8935" y="228"/>
                  </a:lnTo>
                  <a:lnTo>
                    <a:pt x="8740" y="98"/>
                  </a:lnTo>
                  <a:lnTo>
                    <a:pt x="8513" y="33"/>
                  </a:lnTo>
                  <a:lnTo>
                    <a:pt x="828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584930" y="3940318"/>
              <a:ext cx="68039" cy="68039"/>
            </a:xfrm>
            <a:custGeom>
              <a:avLst/>
              <a:gdLst/>
              <a:ahLst/>
              <a:cxnLst/>
              <a:rect l="l" t="t" r="r" b="b"/>
              <a:pathLst>
                <a:path w="2113" h="2113" extrusionOk="0">
                  <a:moveTo>
                    <a:pt x="845" y="1"/>
                  </a:moveTo>
                  <a:lnTo>
                    <a:pt x="650" y="66"/>
                  </a:lnTo>
                  <a:lnTo>
                    <a:pt x="455" y="163"/>
                  </a:lnTo>
                  <a:lnTo>
                    <a:pt x="293" y="293"/>
                  </a:lnTo>
                  <a:lnTo>
                    <a:pt x="163" y="455"/>
                  </a:lnTo>
                  <a:lnTo>
                    <a:pt x="65" y="650"/>
                  </a:lnTo>
                  <a:lnTo>
                    <a:pt x="33" y="845"/>
                  </a:lnTo>
                  <a:lnTo>
                    <a:pt x="0" y="1040"/>
                  </a:lnTo>
                  <a:lnTo>
                    <a:pt x="33" y="1268"/>
                  </a:lnTo>
                  <a:lnTo>
                    <a:pt x="65" y="1463"/>
                  </a:lnTo>
                  <a:lnTo>
                    <a:pt x="163" y="1658"/>
                  </a:lnTo>
                  <a:lnTo>
                    <a:pt x="293" y="1820"/>
                  </a:lnTo>
                  <a:lnTo>
                    <a:pt x="455" y="1950"/>
                  </a:lnTo>
                  <a:lnTo>
                    <a:pt x="650" y="2047"/>
                  </a:lnTo>
                  <a:lnTo>
                    <a:pt x="845" y="2112"/>
                  </a:lnTo>
                  <a:lnTo>
                    <a:pt x="1267" y="2112"/>
                  </a:lnTo>
                  <a:lnTo>
                    <a:pt x="1462" y="2047"/>
                  </a:lnTo>
                  <a:lnTo>
                    <a:pt x="1657" y="1950"/>
                  </a:lnTo>
                  <a:lnTo>
                    <a:pt x="1820" y="1820"/>
                  </a:lnTo>
                  <a:lnTo>
                    <a:pt x="1950" y="1658"/>
                  </a:lnTo>
                  <a:lnTo>
                    <a:pt x="2047" y="1463"/>
                  </a:lnTo>
                  <a:lnTo>
                    <a:pt x="2112" y="1268"/>
                  </a:lnTo>
                  <a:lnTo>
                    <a:pt x="2112" y="1040"/>
                  </a:lnTo>
                  <a:lnTo>
                    <a:pt x="2112" y="845"/>
                  </a:lnTo>
                  <a:lnTo>
                    <a:pt x="2047" y="650"/>
                  </a:lnTo>
                  <a:lnTo>
                    <a:pt x="1950" y="455"/>
                  </a:lnTo>
                  <a:lnTo>
                    <a:pt x="1820" y="293"/>
                  </a:lnTo>
                  <a:lnTo>
                    <a:pt x="1657" y="163"/>
                  </a:lnTo>
                  <a:lnTo>
                    <a:pt x="1462" y="66"/>
                  </a:lnTo>
                  <a:lnTo>
                    <a:pt x="1267" y="1"/>
                  </a:lnTo>
                  <a:close/>
                </a:path>
              </a:pathLst>
            </a:custGeom>
            <a:solidFill>
              <a:srgbClr val="5C9A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6094267" y="3970674"/>
              <a:ext cx="303421" cy="390264"/>
            </a:xfrm>
            <a:custGeom>
              <a:avLst/>
              <a:gdLst/>
              <a:ahLst/>
              <a:cxnLst/>
              <a:rect l="l" t="t" r="r" b="b"/>
              <a:pathLst>
                <a:path w="9423" h="12120" extrusionOk="0">
                  <a:moveTo>
                    <a:pt x="8285" y="1"/>
                  </a:moveTo>
                  <a:lnTo>
                    <a:pt x="8058" y="33"/>
                  </a:lnTo>
                  <a:lnTo>
                    <a:pt x="7831" y="98"/>
                  </a:lnTo>
                  <a:lnTo>
                    <a:pt x="7636" y="196"/>
                  </a:lnTo>
                  <a:lnTo>
                    <a:pt x="7441" y="326"/>
                  </a:lnTo>
                  <a:lnTo>
                    <a:pt x="7311" y="488"/>
                  </a:lnTo>
                  <a:lnTo>
                    <a:pt x="195" y="10267"/>
                  </a:lnTo>
                  <a:lnTo>
                    <a:pt x="98" y="10495"/>
                  </a:lnTo>
                  <a:lnTo>
                    <a:pt x="1" y="10690"/>
                  </a:lnTo>
                  <a:lnTo>
                    <a:pt x="1" y="10917"/>
                  </a:lnTo>
                  <a:lnTo>
                    <a:pt x="1" y="11145"/>
                  </a:lnTo>
                  <a:lnTo>
                    <a:pt x="65" y="11372"/>
                  </a:lnTo>
                  <a:lnTo>
                    <a:pt x="163" y="11567"/>
                  </a:lnTo>
                  <a:lnTo>
                    <a:pt x="293" y="11762"/>
                  </a:lnTo>
                  <a:lnTo>
                    <a:pt x="455" y="11924"/>
                  </a:lnTo>
                  <a:lnTo>
                    <a:pt x="683" y="12022"/>
                  </a:lnTo>
                  <a:lnTo>
                    <a:pt x="878" y="12119"/>
                  </a:lnTo>
                  <a:lnTo>
                    <a:pt x="1333" y="12119"/>
                  </a:lnTo>
                  <a:lnTo>
                    <a:pt x="1560" y="12054"/>
                  </a:lnTo>
                  <a:lnTo>
                    <a:pt x="1755" y="11957"/>
                  </a:lnTo>
                  <a:lnTo>
                    <a:pt x="1950" y="11827"/>
                  </a:lnTo>
                  <a:lnTo>
                    <a:pt x="2112" y="11665"/>
                  </a:lnTo>
                  <a:lnTo>
                    <a:pt x="9195" y="1885"/>
                  </a:lnTo>
                  <a:lnTo>
                    <a:pt x="9325" y="1658"/>
                  </a:lnTo>
                  <a:lnTo>
                    <a:pt x="9390" y="1463"/>
                  </a:lnTo>
                  <a:lnTo>
                    <a:pt x="9423" y="1235"/>
                  </a:lnTo>
                  <a:lnTo>
                    <a:pt x="9390" y="1008"/>
                  </a:lnTo>
                  <a:lnTo>
                    <a:pt x="9358" y="780"/>
                  </a:lnTo>
                  <a:lnTo>
                    <a:pt x="9260" y="585"/>
                  </a:lnTo>
                  <a:lnTo>
                    <a:pt x="9098" y="391"/>
                  </a:lnTo>
                  <a:lnTo>
                    <a:pt x="8935" y="228"/>
                  </a:lnTo>
                  <a:lnTo>
                    <a:pt x="8740" y="131"/>
                  </a:lnTo>
                  <a:lnTo>
                    <a:pt x="8513" y="33"/>
                  </a:lnTo>
                  <a:lnTo>
                    <a:pt x="828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2796697" y="4031347"/>
              <a:ext cx="1282655" cy="1109998"/>
            </a:xfrm>
            <a:custGeom>
              <a:avLst/>
              <a:gdLst/>
              <a:ahLst/>
              <a:cxnLst/>
              <a:rect l="l" t="t" r="r" b="b"/>
              <a:pathLst>
                <a:path w="39834" h="34472" extrusionOk="0">
                  <a:moveTo>
                    <a:pt x="19917" y="0"/>
                  </a:moveTo>
                  <a:lnTo>
                    <a:pt x="1" y="34472"/>
                  </a:lnTo>
                  <a:lnTo>
                    <a:pt x="39834" y="34472"/>
                  </a:lnTo>
                  <a:lnTo>
                    <a:pt x="19917"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044801" y="41767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653243" y="4236397"/>
              <a:ext cx="978204" cy="1332855"/>
            </a:xfrm>
            <a:custGeom>
              <a:avLst/>
              <a:gdLst/>
              <a:ahLst/>
              <a:cxnLst/>
              <a:rect l="l" t="t" r="r" b="b"/>
              <a:pathLst>
                <a:path w="30379" h="41393" extrusionOk="0">
                  <a:moveTo>
                    <a:pt x="29631" y="0"/>
                  </a:moveTo>
                  <a:lnTo>
                    <a:pt x="29501" y="33"/>
                  </a:lnTo>
                  <a:lnTo>
                    <a:pt x="29371" y="98"/>
                  </a:lnTo>
                  <a:lnTo>
                    <a:pt x="29274" y="163"/>
                  </a:lnTo>
                  <a:lnTo>
                    <a:pt x="29176" y="260"/>
                  </a:lnTo>
                  <a:lnTo>
                    <a:pt x="130" y="40353"/>
                  </a:lnTo>
                  <a:lnTo>
                    <a:pt x="65" y="40483"/>
                  </a:lnTo>
                  <a:lnTo>
                    <a:pt x="33" y="40580"/>
                  </a:lnTo>
                  <a:lnTo>
                    <a:pt x="0" y="40710"/>
                  </a:lnTo>
                  <a:lnTo>
                    <a:pt x="0" y="40840"/>
                  </a:lnTo>
                  <a:lnTo>
                    <a:pt x="33" y="40970"/>
                  </a:lnTo>
                  <a:lnTo>
                    <a:pt x="98" y="41067"/>
                  </a:lnTo>
                  <a:lnTo>
                    <a:pt x="163" y="41197"/>
                  </a:lnTo>
                  <a:lnTo>
                    <a:pt x="260" y="41262"/>
                  </a:lnTo>
                  <a:lnTo>
                    <a:pt x="390" y="41327"/>
                  </a:lnTo>
                  <a:lnTo>
                    <a:pt x="520" y="41392"/>
                  </a:lnTo>
                  <a:lnTo>
                    <a:pt x="780" y="41392"/>
                  </a:lnTo>
                  <a:lnTo>
                    <a:pt x="877" y="41360"/>
                  </a:lnTo>
                  <a:lnTo>
                    <a:pt x="1007" y="41295"/>
                  </a:lnTo>
                  <a:lnTo>
                    <a:pt x="1105" y="41230"/>
                  </a:lnTo>
                  <a:lnTo>
                    <a:pt x="1202" y="41132"/>
                  </a:lnTo>
                  <a:lnTo>
                    <a:pt x="30248" y="1040"/>
                  </a:lnTo>
                  <a:lnTo>
                    <a:pt x="30313" y="910"/>
                  </a:lnTo>
                  <a:lnTo>
                    <a:pt x="30378" y="780"/>
                  </a:lnTo>
                  <a:lnTo>
                    <a:pt x="30378" y="682"/>
                  </a:lnTo>
                  <a:lnTo>
                    <a:pt x="30378" y="553"/>
                  </a:lnTo>
                  <a:lnTo>
                    <a:pt x="30346" y="423"/>
                  </a:lnTo>
                  <a:lnTo>
                    <a:pt x="30281" y="293"/>
                  </a:lnTo>
                  <a:lnTo>
                    <a:pt x="30216" y="195"/>
                  </a:lnTo>
                  <a:lnTo>
                    <a:pt x="30119" y="130"/>
                  </a:lnTo>
                  <a:lnTo>
                    <a:pt x="29989" y="33"/>
                  </a:lnTo>
                  <a:lnTo>
                    <a:pt x="29859"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5057491"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1" y="650"/>
                  </a:lnTo>
                  <a:lnTo>
                    <a:pt x="1" y="813"/>
                  </a:lnTo>
                  <a:lnTo>
                    <a:pt x="1"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5188288" y="4414237"/>
              <a:ext cx="52325" cy="52325"/>
            </a:xfrm>
            <a:custGeom>
              <a:avLst/>
              <a:gdLst/>
              <a:ahLst/>
              <a:cxnLst/>
              <a:rect l="l" t="t" r="r" b="b"/>
              <a:pathLst>
                <a:path w="1625" h="1625" extrusionOk="0">
                  <a:moveTo>
                    <a:pt x="812" y="0"/>
                  </a:moveTo>
                  <a:lnTo>
                    <a:pt x="650" y="33"/>
                  </a:lnTo>
                  <a:lnTo>
                    <a:pt x="520" y="65"/>
                  </a:lnTo>
                  <a:lnTo>
                    <a:pt x="358" y="163"/>
                  </a:lnTo>
                  <a:lnTo>
                    <a:pt x="260" y="260"/>
                  </a:lnTo>
                  <a:lnTo>
                    <a:pt x="163" y="358"/>
                  </a:lnTo>
                  <a:lnTo>
                    <a:pt x="65" y="520"/>
                  </a:lnTo>
                  <a:lnTo>
                    <a:pt x="33" y="650"/>
                  </a:lnTo>
                  <a:lnTo>
                    <a:pt x="0" y="813"/>
                  </a:lnTo>
                  <a:lnTo>
                    <a:pt x="33" y="975"/>
                  </a:lnTo>
                  <a:lnTo>
                    <a:pt x="65" y="1138"/>
                  </a:lnTo>
                  <a:lnTo>
                    <a:pt x="163" y="1268"/>
                  </a:lnTo>
                  <a:lnTo>
                    <a:pt x="260" y="1398"/>
                  </a:lnTo>
                  <a:lnTo>
                    <a:pt x="358" y="1495"/>
                  </a:lnTo>
                  <a:lnTo>
                    <a:pt x="520" y="1560"/>
                  </a:lnTo>
                  <a:lnTo>
                    <a:pt x="650" y="1592"/>
                  </a:lnTo>
                  <a:lnTo>
                    <a:pt x="812" y="1625"/>
                  </a:lnTo>
                  <a:lnTo>
                    <a:pt x="975" y="1592"/>
                  </a:lnTo>
                  <a:lnTo>
                    <a:pt x="1137" y="1560"/>
                  </a:lnTo>
                  <a:lnTo>
                    <a:pt x="1267" y="1495"/>
                  </a:lnTo>
                  <a:lnTo>
                    <a:pt x="1397" y="1398"/>
                  </a:lnTo>
                  <a:lnTo>
                    <a:pt x="1495" y="1268"/>
                  </a:lnTo>
                  <a:lnTo>
                    <a:pt x="1560" y="1138"/>
                  </a:lnTo>
                  <a:lnTo>
                    <a:pt x="1592" y="975"/>
                  </a:lnTo>
                  <a:lnTo>
                    <a:pt x="1625" y="813"/>
                  </a:lnTo>
                  <a:lnTo>
                    <a:pt x="1592" y="650"/>
                  </a:lnTo>
                  <a:lnTo>
                    <a:pt x="1560" y="520"/>
                  </a:lnTo>
                  <a:lnTo>
                    <a:pt x="1495" y="358"/>
                  </a:lnTo>
                  <a:lnTo>
                    <a:pt x="1397" y="260"/>
                  </a:lnTo>
                  <a:lnTo>
                    <a:pt x="1267" y="163"/>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5320082"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5451909" y="4414237"/>
              <a:ext cx="51295" cy="52325"/>
            </a:xfrm>
            <a:custGeom>
              <a:avLst/>
              <a:gdLst/>
              <a:ahLst/>
              <a:cxnLst/>
              <a:rect l="l" t="t" r="r" b="b"/>
              <a:pathLst>
                <a:path w="1593" h="1625" extrusionOk="0">
                  <a:moveTo>
                    <a:pt x="780" y="0"/>
                  </a:moveTo>
                  <a:lnTo>
                    <a:pt x="618" y="33"/>
                  </a:lnTo>
                  <a:lnTo>
                    <a:pt x="488" y="65"/>
                  </a:lnTo>
                  <a:lnTo>
                    <a:pt x="326" y="163"/>
                  </a:lnTo>
                  <a:lnTo>
                    <a:pt x="228" y="260"/>
                  </a:lnTo>
                  <a:lnTo>
                    <a:pt x="131" y="358"/>
                  </a:lnTo>
                  <a:lnTo>
                    <a:pt x="66" y="520"/>
                  </a:lnTo>
                  <a:lnTo>
                    <a:pt x="1" y="650"/>
                  </a:lnTo>
                  <a:lnTo>
                    <a:pt x="1" y="813"/>
                  </a:lnTo>
                  <a:lnTo>
                    <a:pt x="1" y="975"/>
                  </a:lnTo>
                  <a:lnTo>
                    <a:pt x="66" y="1138"/>
                  </a:lnTo>
                  <a:lnTo>
                    <a:pt x="131" y="1268"/>
                  </a:lnTo>
                  <a:lnTo>
                    <a:pt x="228" y="1398"/>
                  </a:lnTo>
                  <a:lnTo>
                    <a:pt x="326" y="1495"/>
                  </a:lnTo>
                  <a:lnTo>
                    <a:pt x="488" y="1560"/>
                  </a:lnTo>
                  <a:lnTo>
                    <a:pt x="618" y="1592"/>
                  </a:lnTo>
                  <a:lnTo>
                    <a:pt x="780" y="1625"/>
                  </a:lnTo>
                  <a:lnTo>
                    <a:pt x="943" y="1592"/>
                  </a:lnTo>
                  <a:lnTo>
                    <a:pt x="1105" y="1560"/>
                  </a:lnTo>
                  <a:lnTo>
                    <a:pt x="1235" y="1495"/>
                  </a:lnTo>
                  <a:lnTo>
                    <a:pt x="1365" y="1398"/>
                  </a:lnTo>
                  <a:lnTo>
                    <a:pt x="1463" y="1268"/>
                  </a:lnTo>
                  <a:lnTo>
                    <a:pt x="1528" y="1138"/>
                  </a:lnTo>
                  <a:lnTo>
                    <a:pt x="1560" y="975"/>
                  </a:lnTo>
                  <a:lnTo>
                    <a:pt x="1593" y="813"/>
                  </a:lnTo>
                  <a:lnTo>
                    <a:pt x="1560" y="650"/>
                  </a:lnTo>
                  <a:lnTo>
                    <a:pt x="1528" y="520"/>
                  </a:lnTo>
                  <a:lnTo>
                    <a:pt x="1463" y="358"/>
                  </a:lnTo>
                  <a:lnTo>
                    <a:pt x="1365" y="260"/>
                  </a:lnTo>
                  <a:lnTo>
                    <a:pt x="1235" y="163"/>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5582673"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68" y="1495"/>
                  </a:lnTo>
                  <a:lnTo>
                    <a:pt x="1365" y="1398"/>
                  </a:lnTo>
                  <a:lnTo>
                    <a:pt x="1463" y="1268"/>
                  </a:lnTo>
                  <a:lnTo>
                    <a:pt x="1560" y="1138"/>
                  </a:lnTo>
                  <a:lnTo>
                    <a:pt x="1593" y="975"/>
                  </a:lnTo>
                  <a:lnTo>
                    <a:pt x="1593" y="813"/>
                  </a:lnTo>
                  <a:lnTo>
                    <a:pt x="1593" y="650"/>
                  </a:lnTo>
                  <a:lnTo>
                    <a:pt x="1560" y="520"/>
                  </a:lnTo>
                  <a:lnTo>
                    <a:pt x="1463" y="358"/>
                  </a:lnTo>
                  <a:lnTo>
                    <a:pt x="1365" y="260"/>
                  </a:lnTo>
                  <a:lnTo>
                    <a:pt x="1268"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51551" y="4447725"/>
              <a:ext cx="1058768" cy="1370496"/>
            </a:xfrm>
            <a:custGeom>
              <a:avLst/>
              <a:gdLst/>
              <a:ahLst/>
              <a:cxnLst/>
              <a:rect l="l" t="t" r="r" b="b"/>
              <a:pathLst>
                <a:path w="32881" h="42562" extrusionOk="0">
                  <a:moveTo>
                    <a:pt x="28949" y="0"/>
                  </a:moveTo>
                  <a:lnTo>
                    <a:pt x="28624" y="33"/>
                  </a:lnTo>
                  <a:lnTo>
                    <a:pt x="28266" y="130"/>
                  </a:lnTo>
                  <a:lnTo>
                    <a:pt x="27942" y="228"/>
                  </a:lnTo>
                  <a:lnTo>
                    <a:pt x="27584" y="358"/>
                  </a:lnTo>
                  <a:lnTo>
                    <a:pt x="27292" y="520"/>
                  </a:lnTo>
                  <a:lnTo>
                    <a:pt x="26999" y="715"/>
                  </a:lnTo>
                  <a:lnTo>
                    <a:pt x="26707" y="975"/>
                  </a:lnTo>
                  <a:lnTo>
                    <a:pt x="26447" y="1235"/>
                  </a:lnTo>
                  <a:lnTo>
                    <a:pt x="26220" y="1527"/>
                  </a:lnTo>
                  <a:lnTo>
                    <a:pt x="682" y="36714"/>
                  </a:lnTo>
                  <a:lnTo>
                    <a:pt x="487" y="37039"/>
                  </a:lnTo>
                  <a:lnTo>
                    <a:pt x="325" y="37364"/>
                  </a:lnTo>
                  <a:lnTo>
                    <a:pt x="195" y="37689"/>
                  </a:lnTo>
                  <a:lnTo>
                    <a:pt x="98" y="38046"/>
                  </a:lnTo>
                  <a:lnTo>
                    <a:pt x="33" y="38403"/>
                  </a:lnTo>
                  <a:lnTo>
                    <a:pt x="0" y="38761"/>
                  </a:lnTo>
                  <a:lnTo>
                    <a:pt x="0" y="39118"/>
                  </a:lnTo>
                  <a:lnTo>
                    <a:pt x="33" y="39443"/>
                  </a:lnTo>
                  <a:lnTo>
                    <a:pt x="98" y="39800"/>
                  </a:lnTo>
                  <a:lnTo>
                    <a:pt x="228" y="40125"/>
                  </a:lnTo>
                  <a:lnTo>
                    <a:pt x="357" y="40483"/>
                  </a:lnTo>
                  <a:lnTo>
                    <a:pt x="520" y="40775"/>
                  </a:lnTo>
                  <a:lnTo>
                    <a:pt x="715" y="41067"/>
                  </a:lnTo>
                  <a:lnTo>
                    <a:pt x="942" y="41360"/>
                  </a:lnTo>
                  <a:lnTo>
                    <a:pt x="1202" y="41620"/>
                  </a:lnTo>
                  <a:lnTo>
                    <a:pt x="1527" y="41847"/>
                  </a:lnTo>
                  <a:lnTo>
                    <a:pt x="1820" y="42075"/>
                  </a:lnTo>
                  <a:lnTo>
                    <a:pt x="2144" y="42237"/>
                  </a:lnTo>
                  <a:lnTo>
                    <a:pt x="2502" y="42367"/>
                  </a:lnTo>
                  <a:lnTo>
                    <a:pt x="2827" y="42465"/>
                  </a:lnTo>
                  <a:lnTo>
                    <a:pt x="3184" y="42530"/>
                  </a:lnTo>
                  <a:lnTo>
                    <a:pt x="3541" y="42562"/>
                  </a:lnTo>
                  <a:lnTo>
                    <a:pt x="3899" y="42562"/>
                  </a:lnTo>
                  <a:lnTo>
                    <a:pt x="4256" y="42497"/>
                  </a:lnTo>
                  <a:lnTo>
                    <a:pt x="4581" y="42432"/>
                  </a:lnTo>
                  <a:lnTo>
                    <a:pt x="4939" y="42335"/>
                  </a:lnTo>
                  <a:lnTo>
                    <a:pt x="5263" y="42205"/>
                  </a:lnTo>
                  <a:lnTo>
                    <a:pt x="5588" y="42042"/>
                  </a:lnTo>
                  <a:lnTo>
                    <a:pt x="5881" y="41815"/>
                  </a:lnTo>
                  <a:lnTo>
                    <a:pt x="6141" y="41587"/>
                  </a:lnTo>
                  <a:lnTo>
                    <a:pt x="6401" y="41327"/>
                  </a:lnTo>
                  <a:lnTo>
                    <a:pt x="6661" y="41035"/>
                  </a:lnTo>
                  <a:lnTo>
                    <a:pt x="32165" y="5848"/>
                  </a:lnTo>
                  <a:lnTo>
                    <a:pt x="32360" y="5523"/>
                  </a:lnTo>
                  <a:lnTo>
                    <a:pt x="32555" y="5199"/>
                  </a:lnTo>
                  <a:lnTo>
                    <a:pt x="32685" y="4841"/>
                  </a:lnTo>
                  <a:lnTo>
                    <a:pt x="32783" y="4516"/>
                  </a:lnTo>
                  <a:lnTo>
                    <a:pt x="32848" y="4159"/>
                  </a:lnTo>
                  <a:lnTo>
                    <a:pt x="32880" y="3801"/>
                  </a:lnTo>
                  <a:lnTo>
                    <a:pt x="32848" y="3444"/>
                  </a:lnTo>
                  <a:lnTo>
                    <a:pt x="32815" y="3087"/>
                  </a:lnTo>
                  <a:lnTo>
                    <a:pt x="32750" y="2762"/>
                  </a:lnTo>
                  <a:lnTo>
                    <a:pt x="32653" y="2404"/>
                  </a:lnTo>
                  <a:lnTo>
                    <a:pt x="32490" y="2080"/>
                  </a:lnTo>
                  <a:lnTo>
                    <a:pt x="32328" y="1787"/>
                  </a:lnTo>
                  <a:lnTo>
                    <a:pt x="32133" y="1462"/>
                  </a:lnTo>
                  <a:lnTo>
                    <a:pt x="31905" y="1202"/>
                  </a:lnTo>
                  <a:lnTo>
                    <a:pt x="31645" y="942"/>
                  </a:lnTo>
                  <a:lnTo>
                    <a:pt x="31353" y="682"/>
                  </a:lnTo>
                  <a:lnTo>
                    <a:pt x="31028" y="488"/>
                  </a:lnTo>
                  <a:lnTo>
                    <a:pt x="30703" y="325"/>
                  </a:lnTo>
                  <a:lnTo>
                    <a:pt x="30378" y="195"/>
                  </a:lnTo>
                  <a:lnTo>
                    <a:pt x="30021" y="98"/>
                  </a:lnTo>
                  <a:lnTo>
                    <a:pt x="29663" y="33"/>
                  </a:lnTo>
                  <a:lnTo>
                    <a:pt x="29306"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2762179" y="4452942"/>
              <a:ext cx="69101" cy="68039"/>
            </a:xfrm>
            <a:custGeom>
              <a:avLst/>
              <a:gdLst/>
              <a:ahLst/>
              <a:cxnLst/>
              <a:rect l="l" t="t" r="r" b="b"/>
              <a:pathLst>
                <a:path w="2146" h="2113" extrusionOk="0">
                  <a:moveTo>
                    <a:pt x="1073" y="1"/>
                  </a:moveTo>
                  <a:lnTo>
                    <a:pt x="845" y="33"/>
                  </a:lnTo>
                  <a:lnTo>
                    <a:pt x="650" y="98"/>
                  </a:lnTo>
                  <a:lnTo>
                    <a:pt x="488" y="196"/>
                  </a:lnTo>
                  <a:lnTo>
                    <a:pt x="326" y="326"/>
                  </a:lnTo>
                  <a:lnTo>
                    <a:pt x="196" y="455"/>
                  </a:lnTo>
                  <a:lnTo>
                    <a:pt x="98" y="650"/>
                  </a:lnTo>
                  <a:lnTo>
                    <a:pt x="33" y="845"/>
                  </a:lnTo>
                  <a:lnTo>
                    <a:pt x="1" y="1073"/>
                  </a:lnTo>
                  <a:lnTo>
                    <a:pt x="33" y="1268"/>
                  </a:lnTo>
                  <a:lnTo>
                    <a:pt x="98" y="1463"/>
                  </a:lnTo>
                  <a:lnTo>
                    <a:pt x="196" y="1658"/>
                  </a:lnTo>
                  <a:lnTo>
                    <a:pt x="326" y="1820"/>
                  </a:lnTo>
                  <a:lnTo>
                    <a:pt x="488" y="1950"/>
                  </a:lnTo>
                  <a:lnTo>
                    <a:pt x="650" y="2047"/>
                  </a:lnTo>
                  <a:lnTo>
                    <a:pt x="845" y="2112"/>
                  </a:lnTo>
                  <a:lnTo>
                    <a:pt x="1268" y="2112"/>
                  </a:lnTo>
                  <a:lnTo>
                    <a:pt x="1495" y="2047"/>
                  </a:lnTo>
                  <a:lnTo>
                    <a:pt x="1658" y="1950"/>
                  </a:lnTo>
                  <a:lnTo>
                    <a:pt x="1820" y="1820"/>
                  </a:lnTo>
                  <a:lnTo>
                    <a:pt x="1950" y="1658"/>
                  </a:lnTo>
                  <a:lnTo>
                    <a:pt x="2048" y="1463"/>
                  </a:lnTo>
                  <a:lnTo>
                    <a:pt x="2113" y="1268"/>
                  </a:lnTo>
                  <a:lnTo>
                    <a:pt x="2145" y="1073"/>
                  </a:lnTo>
                  <a:lnTo>
                    <a:pt x="2113" y="845"/>
                  </a:lnTo>
                  <a:lnTo>
                    <a:pt x="2048" y="650"/>
                  </a:lnTo>
                  <a:lnTo>
                    <a:pt x="1950" y="455"/>
                  </a:lnTo>
                  <a:lnTo>
                    <a:pt x="1820" y="326"/>
                  </a:lnTo>
                  <a:lnTo>
                    <a:pt x="1658" y="196"/>
                  </a:lnTo>
                  <a:lnTo>
                    <a:pt x="1495" y="98"/>
                  </a:lnTo>
                  <a:lnTo>
                    <a:pt x="1268" y="33"/>
                  </a:lnTo>
                  <a:lnTo>
                    <a:pt x="107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289480" y="4476995"/>
              <a:ext cx="303421" cy="391327"/>
            </a:xfrm>
            <a:custGeom>
              <a:avLst/>
              <a:gdLst/>
              <a:ahLst/>
              <a:cxnLst/>
              <a:rect l="l" t="t" r="r" b="b"/>
              <a:pathLst>
                <a:path w="9423" h="12153" extrusionOk="0">
                  <a:moveTo>
                    <a:pt x="8286" y="1"/>
                  </a:moveTo>
                  <a:lnTo>
                    <a:pt x="8058" y="33"/>
                  </a:lnTo>
                  <a:lnTo>
                    <a:pt x="7831" y="98"/>
                  </a:lnTo>
                  <a:lnTo>
                    <a:pt x="7636" y="196"/>
                  </a:lnTo>
                  <a:lnTo>
                    <a:pt x="7441" y="326"/>
                  </a:lnTo>
                  <a:lnTo>
                    <a:pt x="7311" y="488"/>
                  </a:lnTo>
                  <a:lnTo>
                    <a:pt x="196" y="10268"/>
                  </a:lnTo>
                  <a:lnTo>
                    <a:pt x="98" y="10495"/>
                  </a:lnTo>
                  <a:lnTo>
                    <a:pt x="1" y="10690"/>
                  </a:lnTo>
                  <a:lnTo>
                    <a:pt x="1" y="10918"/>
                  </a:lnTo>
                  <a:lnTo>
                    <a:pt x="1" y="11145"/>
                  </a:lnTo>
                  <a:lnTo>
                    <a:pt x="66" y="11372"/>
                  </a:lnTo>
                  <a:lnTo>
                    <a:pt x="163" y="11567"/>
                  </a:lnTo>
                  <a:lnTo>
                    <a:pt x="293" y="11762"/>
                  </a:lnTo>
                  <a:lnTo>
                    <a:pt x="456" y="11925"/>
                  </a:lnTo>
                  <a:lnTo>
                    <a:pt x="683" y="12022"/>
                  </a:lnTo>
                  <a:lnTo>
                    <a:pt x="878" y="12120"/>
                  </a:lnTo>
                  <a:lnTo>
                    <a:pt x="1105" y="12152"/>
                  </a:lnTo>
                  <a:lnTo>
                    <a:pt x="1333" y="12120"/>
                  </a:lnTo>
                  <a:lnTo>
                    <a:pt x="1560" y="12055"/>
                  </a:lnTo>
                  <a:lnTo>
                    <a:pt x="1755" y="11957"/>
                  </a:lnTo>
                  <a:lnTo>
                    <a:pt x="1950" y="11827"/>
                  </a:lnTo>
                  <a:lnTo>
                    <a:pt x="2113" y="11665"/>
                  </a:lnTo>
                  <a:lnTo>
                    <a:pt x="9196" y="1885"/>
                  </a:lnTo>
                  <a:lnTo>
                    <a:pt x="9325" y="1658"/>
                  </a:lnTo>
                  <a:lnTo>
                    <a:pt x="9390" y="1463"/>
                  </a:lnTo>
                  <a:lnTo>
                    <a:pt x="9423" y="1235"/>
                  </a:lnTo>
                  <a:lnTo>
                    <a:pt x="9390" y="1008"/>
                  </a:lnTo>
                  <a:lnTo>
                    <a:pt x="9358" y="781"/>
                  </a:lnTo>
                  <a:lnTo>
                    <a:pt x="9260" y="586"/>
                  </a:lnTo>
                  <a:lnTo>
                    <a:pt x="9098" y="391"/>
                  </a:lnTo>
                  <a:lnTo>
                    <a:pt x="8936" y="228"/>
                  </a:lnTo>
                  <a:lnTo>
                    <a:pt x="8741" y="131"/>
                  </a:lnTo>
                  <a:lnTo>
                    <a:pt x="8513" y="33"/>
                  </a:lnTo>
                  <a:lnTo>
                    <a:pt x="828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5057491"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1"/>
                  </a:lnTo>
                  <a:lnTo>
                    <a:pt x="1" y="813"/>
                  </a:lnTo>
                  <a:lnTo>
                    <a:pt x="1"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5188288" y="4526164"/>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1"/>
                  </a:lnTo>
                  <a:lnTo>
                    <a:pt x="0" y="813"/>
                  </a:lnTo>
                  <a:lnTo>
                    <a:pt x="33" y="976"/>
                  </a:lnTo>
                  <a:lnTo>
                    <a:pt x="65" y="1106"/>
                  </a:lnTo>
                  <a:lnTo>
                    <a:pt x="163" y="1236"/>
                  </a:lnTo>
                  <a:lnTo>
                    <a:pt x="260" y="1365"/>
                  </a:lnTo>
                  <a:lnTo>
                    <a:pt x="358" y="1463"/>
                  </a:lnTo>
                  <a:lnTo>
                    <a:pt x="520" y="1528"/>
                  </a:lnTo>
                  <a:lnTo>
                    <a:pt x="650" y="1593"/>
                  </a:lnTo>
                  <a:lnTo>
                    <a:pt x="975" y="1593"/>
                  </a:lnTo>
                  <a:lnTo>
                    <a:pt x="1137" y="1528"/>
                  </a:lnTo>
                  <a:lnTo>
                    <a:pt x="1267" y="1463"/>
                  </a:lnTo>
                  <a:lnTo>
                    <a:pt x="1397" y="1365"/>
                  </a:lnTo>
                  <a:lnTo>
                    <a:pt x="1495" y="1236"/>
                  </a:lnTo>
                  <a:lnTo>
                    <a:pt x="1560" y="1106"/>
                  </a:lnTo>
                  <a:lnTo>
                    <a:pt x="1592" y="976"/>
                  </a:lnTo>
                  <a:lnTo>
                    <a:pt x="1625" y="813"/>
                  </a:lnTo>
                  <a:lnTo>
                    <a:pt x="1592" y="651"/>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5320082"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5451909" y="4526164"/>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1"/>
                  </a:lnTo>
                  <a:lnTo>
                    <a:pt x="1" y="813"/>
                  </a:lnTo>
                  <a:lnTo>
                    <a:pt x="1" y="976"/>
                  </a:lnTo>
                  <a:lnTo>
                    <a:pt x="66" y="1106"/>
                  </a:lnTo>
                  <a:lnTo>
                    <a:pt x="131" y="1236"/>
                  </a:lnTo>
                  <a:lnTo>
                    <a:pt x="228" y="1365"/>
                  </a:lnTo>
                  <a:lnTo>
                    <a:pt x="326" y="1463"/>
                  </a:lnTo>
                  <a:lnTo>
                    <a:pt x="488" y="1528"/>
                  </a:lnTo>
                  <a:lnTo>
                    <a:pt x="618" y="1593"/>
                  </a:lnTo>
                  <a:lnTo>
                    <a:pt x="943" y="1593"/>
                  </a:lnTo>
                  <a:lnTo>
                    <a:pt x="1105" y="1528"/>
                  </a:lnTo>
                  <a:lnTo>
                    <a:pt x="1235" y="1463"/>
                  </a:lnTo>
                  <a:lnTo>
                    <a:pt x="1365" y="1365"/>
                  </a:lnTo>
                  <a:lnTo>
                    <a:pt x="1463" y="1236"/>
                  </a:lnTo>
                  <a:lnTo>
                    <a:pt x="1528" y="1106"/>
                  </a:lnTo>
                  <a:lnTo>
                    <a:pt x="1560" y="976"/>
                  </a:lnTo>
                  <a:lnTo>
                    <a:pt x="1593" y="813"/>
                  </a:lnTo>
                  <a:lnTo>
                    <a:pt x="1560" y="651"/>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582673"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68" y="1463"/>
                  </a:lnTo>
                  <a:lnTo>
                    <a:pt x="1365" y="1365"/>
                  </a:lnTo>
                  <a:lnTo>
                    <a:pt x="1463" y="1236"/>
                  </a:lnTo>
                  <a:lnTo>
                    <a:pt x="1560" y="1106"/>
                  </a:lnTo>
                  <a:lnTo>
                    <a:pt x="1593" y="976"/>
                  </a:lnTo>
                  <a:lnTo>
                    <a:pt x="1593" y="813"/>
                  </a:lnTo>
                  <a:lnTo>
                    <a:pt x="1593" y="651"/>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78450" y="46318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8093533" y="46318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8207553" y="46318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8322636" y="46318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8437718" y="46318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5057491"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1" y="618"/>
                  </a:lnTo>
                  <a:lnTo>
                    <a:pt x="1" y="780"/>
                  </a:lnTo>
                  <a:lnTo>
                    <a:pt x="1"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5188288" y="4638124"/>
              <a:ext cx="52325" cy="51295"/>
            </a:xfrm>
            <a:custGeom>
              <a:avLst/>
              <a:gdLst/>
              <a:ahLst/>
              <a:cxnLst/>
              <a:rect l="l" t="t" r="r" b="b"/>
              <a:pathLst>
                <a:path w="1625" h="1593" extrusionOk="0">
                  <a:moveTo>
                    <a:pt x="650" y="0"/>
                  </a:moveTo>
                  <a:lnTo>
                    <a:pt x="520" y="65"/>
                  </a:lnTo>
                  <a:lnTo>
                    <a:pt x="358" y="130"/>
                  </a:lnTo>
                  <a:lnTo>
                    <a:pt x="260" y="228"/>
                  </a:lnTo>
                  <a:lnTo>
                    <a:pt x="163" y="325"/>
                  </a:lnTo>
                  <a:lnTo>
                    <a:pt x="65" y="488"/>
                  </a:lnTo>
                  <a:lnTo>
                    <a:pt x="33" y="618"/>
                  </a:lnTo>
                  <a:lnTo>
                    <a:pt x="0" y="780"/>
                  </a:lnTo>
                  <a:lnTo>
                    <a:pt x="33" y="943"/>
                  </a:lnTo>
                  <a:lnTo>
                    <a:pt x="65" y="1105"/>
                  </a:lnTo>
                  <a:lnTo>
                    <a:pt x="163" y="1235"/>
                  </a:lnTo>
                  <a:lnTo>
                    <a:pt x="260" y="1365"/>
                  </a:lnTo>
                  <a:lnTo>
                    <a:pt x="358" y="1462"/>
                  </a:lnTo>
                  <a:lnTo>
                    <a:pt x="520" y="1527"/>
                  </a:lnTo>
                  <a:lnTo>
                    <a:pt x="650" y="1560"/>
                  </a:lnTo>
                  <a:lnTo>
                    <a:pt x="812" y="1592"/>
                  </a:lnTo>
                  <a:lnTo>
                    <a:pt x="975" y="1560"/>
                  </a:lnTo>
                  <a:lnTo>
                    <a:pt x="1137" y="1527"/>
                  </a:lnTo>
                  <a:lnTo>
                    <a:pt x="1267" y="1462"/>
                  </a:lnTo>
                  <a:lnTo>
                    <a:pt x="1397" y="1365"/>
                  </a:lnTo>
                  <a:lnTo>
                    <a:pt x="1495" y="1235"/>
                  </a:lnTo>
                  <a:lnTo>
                    <a:pt x="1560" y="1105"/>
                  </a:lnTo>
                  <a:lnTo>
                    <a:pt x="1592" y="943"/>
                  </a:lnTo>
                  <a:lnTo>
                    <a:pt x="1625" y="780"/>
                  </a:lnTo>
                  <a:lnTo>
                    <a:pt x="1592" y="618"/>
                  </a:lnTo>
                  <a:lnTo>
                    <a:pt x="1560" y="488"/>
                  </a:lnTo>
                  <a:lnTo>
                    <a:pt x="1495" y="325"/>
                  </a:lnTo>
                  <a:lnTo>
                    <a:pt x="1397" y="228"/>
                  </a:lnTo>
                  <a:lnTo>
                    <a:pt x="1267" y="130"/>
                  </a:lnTo>
                  <a:lnTo>
                    <a:pt x="1137" y="65"/>
                  </a:lnTo>
                  <a:lnTo>
                    <a:pt x="97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5320082"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5451909" y="4638124"/>
              <a:ext cx="51295" cy="51295"/>
            </a:xfrm>
            <a:custGeom>
              <a:avLst/>
              <a:gdLst/>
              <a:ahLst/>
              <a:cxnLst/>
              <a:rect l="l" t="t" r="r" b="b"/>
              <a:pathLst>
                <a:path w="1593" h="1593" extrusionOk="0">
                  <a:moveTo>
                    <a:pt x="618" y="0"/>
                  </a:moveTo>
                  <a:lnTo>
                    <a:pt x="488" y="65"/>
                  </a:lnTo>
                  <a:lnTo>
                    <a:pt x="326" y="130"/>
                  </a:lnTo>
                  <a:lnTo>
                    <a:pt x="228" y="228"/>
                  </a:lnTo>
                  <a:lnTo>
                    <a:pt x="131" y="325"/>
                  </a:lnTo>
                  <a:lnTo>
                    <a:pt x="66" y="488"/>
                  </a:lnTo>
                  <a:lnTo>
                    <a:pt x="1" y="618"/>
                  </a:lnTo>
                  <a:lnTo>
                    <a:pt x="1" y="780"/>
                  </a:lnTo>
                  <a:lnTo>
                    <a:pt x="1" y="943"/>
                  </a:lnTo>
                  <a:lnTo>
                    <a:pt x="66" y="1105"/>
                  </a:lnTo>
                  <a:lnTo>
                    <a:pt x="131" y="1235"/>
                  </a:lnTo>
                  <a:lnTo>
                    <a:pt x="228" y="1365"/>
                  </a:lnTo>
                  <a:lnTo>
                    <a:pt x="326" y="1462"/>
                  </a:lnTo>
                  <a:lnTo>
                    <a:pt x="488" y="1527"/>
                  </a:lnTo>
                  <a:lnTo>
                    <a:pt x="618" y="1560"/>
                  </a:lnTo>
                  <a:lnTo>
                    <a:pt x="780" y="1592"/>
                  </a:lnTo>
                  <a:lnTo>
                    <a:pt x="943" y="1560"/>
                  </a:lnTo>
                  <a:lnTo>
                    <a:pt x="1105" y="1527"/>
                  </a:lnTo>
                  <a:lnTo>
                    <a:pt x="1235" y="1462"/>
                  </a:lnTo>
                  <a:lnTo>
                    <a:pt x="1365" y="1365"/>
                  </a:lnTo>
                  <a:lnTo>
                    <a:pt x="1463" y="1235"/>
                  </a:lnTo>
                  <a:lnTo>
                    <a:pt x="1528" y="1105"/>
                  </a:lnTo>
                  <a:lnTo>
                    <a:pt x="1560" y="943"/>
                  </a:lnTo>
                  <a:lnTo>
                    <a:pt x="1593" y="780"/>
                  </a:lnTo>
                  <a:lnTo>
                    <a:pt x="1560" y="618"/>
                  </a:lnTo>
                  <a:lnTo>
                    <a:pt x="1528" y="488"/>
                  </a:lnTo>
                  <a:lnTo>
                    <a:pt x="1463" y="325"/>
                  </a:lnTo>
                  <a:lnTo>
                    <a:pt x="1365" y="228"/>
                  </a:lnTo>
                  <a:lnTo>
                    <a:pt x="1235" y="130"/>
                  </a:lnTo>
                  <a:lnTo>
                    <a:pt x="1105" y="65"/>
                  </a:lnTo>
                  <a:lnTo>
                    <a:pt x="94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5582673"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68" y="1462"/>
                  </a:lnTo>
                  <a:lnTo>
                    <a:pt x="1365" y="1365"/>
                  </a:lnTo>
                  <a:lnTo>
                    <a:pt x="1463" y="1235"/>
                  </a:lnTo>
                  <a:lnTo>
                    <a:pt x="1560" y="1105"/>
                  </a:lnTo>
                  <a:lnTo>
                    <a:pt x="1593" y="943"/>
                  </a:lnTo>
                  <a:lnTo>
                    <a:pt x="1593" y="780"/>
                  </a:lnTo>
                  <a:lnTo>
                    <a:pt x="1593" y="618"/>
                  </a:lnTo>
                  <a:lnTo>
                    <a:pt x="1560" y="488"/>
                  </a:lnTo>
                  <a:lnTo>
                    <a:pt x="1463" y="325"/>
                  </a:lnTo>
                  <a:lnTo>
                    <a:pt x="1365" y="228"/>
                  </a:lnTo>
                  <a:lnTo>
                    <a:pt x="1268"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7978450" y="47291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8093533" y="47291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8207553" y="47291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322636" y="47291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437718" y="47291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5057491"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1" y="650"/>
                  </a:lnTo>
                  <a:lnTo>
                    <a:pt x="1" y="813"/>
                  </a:lnTo>
                  <a:lnTo>
                    <a:pt x="1"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5188288" y="4749021"/>
              <a:ext cx="52325" cy="51295"/>
            </a:xfrm>
            <a:custGeom>
              <a:avLst/>
              <a:gdLst/>
              <a:ahLst/>
              <a:cxnLst/>
              <a:rect l="l" t="t" r="r" b="b"/>
              <a:pathLst>
                <a:path w="1625" h="1593" extrusionOk="0">
                  <a:moveTo>
                    <a:pt x="812" y="0"/>
                  </a:moveTo>
                  <a:lnTo>
                    <a:pt x="650" y="33"/>
                  </a:lnTo>
                  <a:lnTo>
                    <a:pt x="520" y="65"/>
                  </a:lnTo>
                  <a:lnTo>
                    <a:pt x="358" y="130"/>
                  </a:lnTo>
                  <a:lnTo>
                    <a:pt x="260" y="228"/>
                  </a:lnTo>
                  <a:lnTo>
                    <a:pt x="163" y="358"/>
                  </a:lnTo>
                  <a:lnTo>
                    <a:pt x="65" y="488"/>
                  </a:lnTo>
                  <a:lnTo>
                    <a:pt x="33" y="650"/>
                  </a:lnTo>
                  <a:lnTo>
                    <a:pt x="0" y="813"/>
                  </a:lnTo>
                  <a:lnTo>
                    <a:pt x="33" y="975"/>
                  </a:lnTo>
                  <a:lnTo>
                    <a:pt x="65" y="1105"/>
                  </a:lnTo>
                  <a:lnTo>
                    <a:pt x="163" y="1267"/>
                  </a:lnTo>
                  <a:lnTo>
                    <a:pt x="260" y="1365"/>
                  </a:lnTo>
                  <a:lnTo>
                    <a:pt x="358" y="1462"/>
                  </a:lnTo>
                  <a:lnTo>
                    <a:pt x="520" y="1527"/>
                  </a:lnTo>
                  <a:lnTo>
                    <a:pt x="650" y="1592"/>
                  </a:lnTo>
                  <a:lnTo>
                    <a:pt x="975" y="1592"/>
                  </a:lnTo>
                  <a:lnTo>
                    <a:pt x="1137" y="1527"/>
                  </a:lnTo>
                  <a:lnTo>
                    <a:pt x="1267" y="1462"/>
                  </a:lnTo>
                  <a:lnTo>
                    <a:pt x="1397" y="1365"/>
                  </a:lnTo>
                  <a:lnTo>
                    <a:pt x="1495" y="1267"/>
                  </a:lnTo>
                  <a:lnTo>
                    <a:pt x="1560" y="1105"/>
                  </a:lnTo>
                  <a:lnTo>
                    <a:pt x="1592" y="975"/>
                  </a:lnTo>
                  <a:lnTo>
                    <a:pt x="1625" y="813"/>
                  </a:lnTo>
                  <a:lnTo>
                    <a:pt x="1592" y="650"/>
                  </a:lnTo>
                  <a:lnTo>
                    <a:pt x="1560" y="488"/>
                  </a:lnTo>
                  <a:lnTo>
                    <a:pt x="1495" y="358"/>
                  </a:lnTo>
                  <a:lnTo>
                    <a:pt x="1397" y="228"/>
                  </a:lnTo>
                  <a:lnTo>
                    <a:pt x="1267" y="130"/>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5320082"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5451909" y="4749021"/>
              <a:ext cx="51295" cy="51295"/>
            </a:xfrm>
            <a:custGeom>
              <a:avLst/>
              <a:gdLst/>
              <a:ahLst/>
              <a:cxnLst/>
              <a:rect l="l" t="t" r="r" b="b"/>
              <a:pathLst>
                <a:path w="1593" h="1593" extrusionOk="0">
                  <a:moveTo>
                    <a:pt x="780" y="0"/>
                  </a:moveTo>
                  <a:lnTo>
                    <a:pt x="618" y="33"/>
                  </a:lnTo>
                  <a:lnTo>
                    <a:pt x="488" y="65"/>
                  </a:lnTo>
                  <a:lnTo>
                    <a:pt x="326" y="130"/>
                  </a:lnTo>
                  <a:lnTo>
                    <a:pt x="228" y="228"/>
                  </a:lnTo>
                  <a:lnTo>
                    <a:pt x="131" y="358"/>
                  </a:lnTo>
                  <a:lnTo>
                    <a:pt x="66" y="488"/>
                  </a:lnTo>
                  <a:lnTo>
                    <a:pt x="1" y="650"/>
                  </a:lnTo>
                  <a:lnTo>
                    <a:pt x="1" y="813"/>
                  </a:lnTo>
                  <a:lnTo>
                    <a:pt x="1" y="975"/>
                  </a:lnTo>
                  <a:lnTo>
                    <a:pt x="66" y="1105"/>
                  </a:lnTo>
                  <a:lnTo>
                    <a:pt x="131" y="1267"/>
                  </a:lnTo>
                  <a:lnTo>
                    <a:pt x="228" y="1365"/>
                  </a:lnTo>
                  <a:lnTo>
                    <a:pt x="326" y="1462"/>
                  </a:lnTo>
                  <a:lnTo>
                    <a:pt x="488" y="1527"/>
                  </a:lnTo>
                  <a:lnTo>
                    <a:pt x="618" y="1592"/>
                  </a:lnTo>
                  <a:lnTo>
                    <a:pt x="943" y="1592"/>
                  </a:lnTo>
                  <a:lnTo>
                    <a:pt x="1105" y="1527"/>
                  </a:lnTo>
                  <a:lnTo>
                    <a:pt x="1235" y="1462"/>
                  </a:lnTo>
                  <a:lnTo>
                    <a:pt x="1365" y="1365"/>
                  </a:lnTo>
                  <a:lnTo>
                    <a:pt x="1463" y="1267"/>
                  </a:lnTo>
                  <a:lnTo>
                    <a:pt x="1528" y="1105"/>
                  </a:lnTo>
                  <a:lnTo>
                    <a:pt x="1560" y="975"/>
                  </a:lnTo>
                  <a:lnTo>
                    <a:pt x="1593" y="813"/>
                  </a:lnTo>
                  <a:lnTo>
                    <a:pt x="1560" y="650"/>
                  </a:lnTo>
                  <a:lnTo>
                    <a:pt x="1528" y="488"/>
                  </a:lnTo>
                  <a:lnTo>
                    <a:pt x="1463" y="358"/>
                  </a:lnTo>
                  <a:lnTo>
                    <a:pt x="1365" y="228"/>
                  </a:lnTo>
                  <a:lnTo>
                    <a:pt x="1235" y="130"/>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5582673"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68" y="1462"/>
                  </a:lnTo>
                  <a:lnTo>
                    <a:pt x="1365" y="1365"/>
                  </a:lnTo>
                  <a:lnTo>
                    <a:pt x="1463" y="1267"/>
                  </a:lnTo>
                  <a:lnTo>
                    <a:pt x="1560" y="1105"/>
                  </a:lnTo>
                  <a:lnTo>
                    <a:pt x="1593" y="975"/>
                  </a:lnTo>
                  <a:lnTo>
                    <a:pt x="1593" y="813"/>
                  </a:lnTo>
                  <a:lnTo>
                    <a:pt x="1593" y="650"/>
                  </a:lnTo>
                  <a:lnTo>
                    <a:pt x="1560" y="488"/>
                  </a:lnTo>
                  <a:lnTo>
                    <a:pt x="1463" y="358"/>
                  </a:lnTo>
                  <a:lnTo>
                    <a:pt x="1365" y="228"/>
                  </a:lnTo>
                  <a:lnTo>
                    <a:pt x="1268"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7978450" y="48264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8093533" y="48264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8207553" y="48264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8322636" y="48264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8437718" y="48264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5057491"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1" y="618"/>
                  </a:lnTo>
                  <a:lnTo>
                    <a:pt x="1" y="780"/>
                  </a:lnTo>
                  <a:lnTo>
                    <a:pt x="1"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5188288" y="4860948"/>
              <a:ext cx="52325" cy="51295"/>
            </a:xfrm>
            <a:custGeom>
              <a:avLst/>
              <a:gdLst/>
              <a:ahLst/>
              <a:cxnLst/>
              <a:rect l="l" t="t" r="r" b="b"/>
              <a:pathLst>
                <a:path w="1625" h="1593" extrusionOk="0">
                  <a:moveTo>
                    <a:pt x="650" y="1"/>
                  </a:moveTo>
                  <a:lnTo>
                    <a:pt x="520" y="66"/>
                  </a:lnTo>
                  <a:lnTo>
                    <a:pt x="358" y="131"/>
                  </a:lnTo>
                  <a:lnTo>
                    <a:pt x="260" y="228"/>
                  </a:lnTo>
                  <a:lnTo>
                    <a:pt x="163" y="358"/>
                  </a:lnTo>
                  <a:lnTo>
                    <a:pt x="65" y="488"/>
                  </a:lnTo>
                  <a:lnTo>
                    <a:pt x="33" y="618"/>
                  </a:lnTo>
                  <a:lnTo>
                    <a:pt x="0" y="780"/>
                  </a:lnTo>
                  <a:lnTo>
                    <a:pt x="33" y="943"/>
                  </a:lnTo>
                  <a:lnTo>
                    <a:pt x="65" y="1105"/>
                  </a:lnTo>
                  <a:lnTo>
                    <a:pt x="163" y="1235"/>
                  </a:lnTo>
                  <a:lnTo>
                    <a:pt x="260" y="1365"/>
                  </a:lnTo>
                  <a:lnTo>
                    <a:pt x="358" y="1463"/>
                  </a:lnTo>
                  <a:lnTo>
                    <a:pt x="520" y="1528"/>
                  </a:lnTo>
                  <a:lnTo>
                    <a:pt x="650" y="1560"/>
                  </a:lnTo>
                  <a:lnTo>
                    <a:pt x="812" y="1593"/>
                  </a:lnTo>
                  <a:lnTo>
                    <a:pt x="975" y="1560"/>
                  </a:lnTo>
                  <a:lnTo>
                    <a:pt x="1137" y="1528"/>
                  </a:lnTo>
                  <a:lnTo>
                    <a:pt x="1267" y="1463"/>
                  </a:lnTo>
                  <a:lnTo>
                    <a:pt x="1397" y="1365"/>
                  </a:lnTo>
                  <a:lnTo>
                    <a:pt x="1495" y="1235"/>
                  </a:lnTo>
                  <a:lnTo>
                    <a:pt x="1560" y="1105"/>
                  </a:lnTo>
                  <a:lnTo>
                    <a:pt x="1592" y="943"/>
                  </a:lnTo>
                  <a:lnTo>
                    <a:pt x="1625" y="780"/>
                  </a:lnTo>
                  <a:lnTo>
                    <a:pt x="1592" y="618"/>
                  </a:lnTo>
                  <a:lnTo>
                    <a:pt x="1560" y="488"/>
                  </a:lnTo>
                  <a:lnTo>
                    <a:pt x="1495" y="358"/>
                  </a:lnTo>
                  <a:lnTo>
                    <a:pt x="1397" y="228"/>
                  </a:lnTo>
                  <a:lnTo>
                    <a:pt x="1267" y="131"/>
                  </a:lnTo>
                  <a:lnTo>
                    <a:pt x="1137" y="66"/>
                  </a:lnTo>
                  <a:lnTo>
                    <a:pt x="97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5320082"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5451909" y="4860948"/>
              <a:ext cx="51295" cy="51295"/>
            </a:xfrm>
            <a:custGeom>
              <a:avLst/>
              <a:gdLst/>
              <a:ahLst/>
              <a:cxnLst/>
              <a:rect l="l" t="t" r="r" b="b"/>
              <a:pathLst>
                <a:path w="1593" h="1593" extrusionOk="0">
                  <a:moveTo>
                    <a:pt x="618" y="1"/>
                  </a:moveTo>
                  <a:lnTo>
                    <a:pt x="488" y="66"/>
                  </a:lnTo>
                  <a:lnTo>
                    <a:pt x="326" y="131"/>
                  </a:lnTo>
                  <a:lnTo>
                    <a:pt x="228" y="228"/>
                  </a:lnTo>
                  <a:lnTo>
                    <a:pt x="131" y="358"/>
                  </a:lnTo>
                  <a:lnTo>
                    <a:pt x="66" y="488"/>
                  </a:lnTo>
                  <a:lnTo>
                    <a:pt x="1" y="618"/>
                  </a:lnTo>
                  <a:lnTo>
                    <a:pt x="1" y="780"/>
                  </a:lnTo>
                  <a:lnTo>
                    <a:pt x="1" y="943"/>
                  </a:lnTo>
                  <a:lnTo>
                    <a:pt x="66" y="1105"/>
                  </a:lnTo>
                  <a:lnTo>
                    <a:pt x="131" y="1235"/>
                  </a:lnTo>
                  <a:lnTo>
                    <a:pt x="228" y="1365"/>
                  </a:lnTo>
                  <a:lnTo>
                    <a:pt x="326" y="1463"/>
                  </a:lnTo>
                  <a:lnTo>
                    <a:pt x="488" y="1528"/>
                  </a:lnTo>
                  <a:lnTo>
                    <a:pt x="618" y="1560"/>
                  </a:lnTo>
                  <a:lnTo>
                    <a:pt x="780" y="1593"/>
                  </a:lnTo>
                  <a:lnTo>
                    <a:pt x="943" y="1560"/>
                  </a:lnTo>
                  <a:lnTo>
                    <a:pt x="1105" y="1528"/>
                  </a:lnTo>
                  <a:lnTo>
                    <a:pt x="1235" y="1463"/>
                  </a:lnTo>
                  <a:lnTo>
                    <a:pt x="1365" y="1365"/>
                  </a:lnTo>
                  <a:lnTo>
                    <a:pt x="1463" y="1235"/>
                  </a:lnTo>
                  <a:lnTo>
                    <a:pt x="1528" y="1105"/>
                  </a:lnTo>
                  <a:lnTo>
                    <a:pt x="1560" y="943"/>
                  </a:lnTo>
                  <a:lnTo>
                    <a:pt x="1593" y="780"/>
                  </a:lnTo>
                  <a:lnTo>
                    <a:pt x="1560" y="618"/>
                  </a:lnTo>
                  <a:lnTo>
                    <a:pt x="1528" y="488"/>
                  </a:lnTo>
                  <a:lnTo>
                    <a:pt x="1463" y="358"/>
                  </a:lnTo>
                  <a:lnTo>
                    <a:pt x="1365" y="228"/>
                  </a:lnTo>
                  <a:lnTo>
                    <a:pt x="1235" y="131"/>
                  </a:lnTo>
                  <a:lnTo>
                    <a:pt x="1105" y="66"/>
                  </a:lnTo>
                  <a:lnTo>
                    <a:pt x="94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5582673"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68" y="1463"/>
                  </a:lnTo>
                  <a:lnTo>
                    <a:pt x="1365" y="1365"/>
                  </a:lnTo>
                  <a:lnTo>
                    <a:pt x="1463" y="1235"/>
                  </a:lnTo>
                  <a:lnTo>
                    <a:pt x="1560" y="1105"/>
                  </a:lnTo>
                  <a:lnTo>
                    <a:pt x="1593" y="943"/>
                  </a:lnTo>
                  <a:lnTo>
                    <a:pt x="1593" y="780"/>
                  </a:lnTo>
                  <a:lnTo>
                    <a:pt x="1593" y="618"/>
                  </a:lnTo>
                  <a:lnTo>
                    <a:pt x="1560" y="488"/>
                  </a:lnTo>
                  <a:lnTo>
                    <a:pt x="1463" y="358"/>
                  </a:lnTo>
                  <a:lnTo>
                    <a:pt x="1365" y="228"/>
                  </a:lnTo>
                  <a:lnTo>
                    <a:pt x="1268"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6509785" y="4900033"/>
              <a:ext cx="442557" cy="443587"/>
            </a:xfrm>
            <a:custGeom>
              <a:avLst/>
              <a:gdLst/>
              <a:ahLst/>
              <a:cxnLst/>
              <a:rect l="l" t="t" r="r" b="b"/>
              <a:pathLst>
                <a:path w="13744" h="13776" extrusionOk="0">
                  <a:moveTo>
                    <a:pt x="6856" y="0"/>
                  </a:moveTo>
                  <a:lnTo>
                    <a:pt x="6174" y="65"/>
                  </a:lnTo>
                  <a:lnTo>
                    <a:pt x="5491" y="163"/>
                  </a:lnTo>
                  <a:lnTo>
                    <a:pt x="4809" y="325"/>
                  </a:lnTo>
                  <a:lnTo>
                    <a:pt x="4192" y="553"/>
                  </a:lnTo>
                  <a:lnTo>
                    <a:pt x="3575" y="845"/>
                  </a:lnTo>
                  <a:lnTo>
                    <a:pt x="3022" y="1202"/>
                  </a:lnTo>
                  <a:lnTo>
                    <a:pt x="2502" y="1592"/>
                  </a:lnTo>
                  <a:lnTo>
                    <a:pt x="2015" y="2047"/>
                  </a:lnTo>
                  <a:lnTo>
                    <a:pt x="1560" y="2534"/>
                  </a:lnTo>
                  <a:lnTo>
                    <a:pt x="1170" y="3054"/>
                  </a:lnTo>
                  <a:lnTo>
                    <a:pt x="813" y="3607"/>
                  </a:lnTo>
                  <a:lnTo>
                    <a:pt x="521" y="4224"/>
                  </a:lnTo>
                  <a:lnTo>
                    <a:pt x="293" y="4841"/>
                  </a:lnTo>
                  <a:lnTo>
                    <a:pt x="131" y="5524"/>
                  </a:lnTo>
                  <a:lnTo>
                    <a:pt x="33" y="6206"/>
                  </a:lnTo>
                  <a:lnTo>
                    <a:pt x="1" y="6888"/>
                  </a:lnTo>
                  <a:lnTo>
                    <a:pt x="33" y="7603"/>
                  </a:lnTo>
                  <a:lnTo>
                    <a:pt x="131" y="8285"/>
                  </a:lnTo>
                  <a:lnTo>
                    <a:pt x="293" y="8935"/>
                  </a:lnTo>
                  <a:lnTo>
                    <a:pt x="521" y="9585"/>
                  </a:lnTo>
                  <a:lnTo>
                    <a:pt x="813" y="10170"/>
                  </a:lnTo>
                  <a:lnTo>
                    <a:pt x="1170" y="10754"/>
                  </a:lnTo>
                  <a:lnTo>
                    <a:pt x="1560" y="11274"/>
                  </a:lnTo>
                  <a:lnTo>
                    <a:pt x="2015" y="11762"/>
                  </a:lnTo>
                  <a:lnTo>
                    <a:pt x="2502" y="12216"/>
                  </a:lnTo>
                  <a:lnTo>
                    <a:pt x="3022" y="12606"/>
                  </a:lnTo>
                  <a:lnTo>
                    <a:pt x="3575" y="12964"/>
                  </a:lnTo>
                  <a:lnTo>
                    <a:pt x="4192" y="13224"/>
                  </a:lnTo>
                  <a:lnTo>
                    <a:pt x="4809" y="13484"/>
                  </a:lnTo>
                  <a:lnTo>
                    <a:pt x="5491" y="13646"/>
                  </a:lnTo>
                  <a:lnTo>
                    <a:pt x="6174" y="13743"/>
                  </a:lnTo>
                  <a:lnTo>
                    <a:pt x="6856" y="13776"/>
                  </a:lnTo>
                  <a:lnTo>
                    <a:pt x="7571" y="13743"/>
                  </a:lnTo>
                  <a:lnTo>
                    <a:pt x="8253" y="13646"/>
                  </a:lnTo>
                  <a:lnTo>
                    <a:pt x="8903" y="13484"/>
                  </a:lnTo>
                  <a:lnTo>
                    <a:pt x="9553" y="13224"/>
                  </a:lnTo>
                  <a:lnTo>
                    <a:pt x="10138" y="12964"/>
                  </a:lnTo>
                  <a:lnTo>
                    <a:pt x="10722" y="12606"/>
                  </a:lnTo>
                  <a:lnTo>
                    <a:pt x="11242" y="12216"/>
                  </a:lnTo>
                  <a:lnTo>
                    <a:pt x="11730" y="11762"/>
                  </a:lnTo>
                  <a:lnTo>
                    <a:pt x="12184" y="11274"/>
                  </a:lnTo>
                  <a:lnTo>
                    <a:pt x="12574" y="10754"/>
                  </a:lnTo>
                  <a:lnTo>
                    <a:pt x="12932" y="10170"/>
                  </a:lnTo>
                  <a:lnTo>
                    <a:pt x="13224" y="9585"/>
                  </a:lnTo>
                  <a:lnTo>
                    <a:pt x="13452" y="8935"/>
                  </a:lnTo>
                  <a:lnTo>
                    <a:pt x="13614" y="8285"/>
                  </a:lnTo>
                  <a:lnTo>
                    <a:pt x="13711" y="7603"/>
                  </a:lnTo>
                  <a:lnTo>
                    <a:pt x="13744" y="6888"/>
                  </a:lnTo>
                  <a:lnTo>
                    <a:pt x="13711" y="6206"/>
                  </a:lnTo>
                  <a:lnTo>
                    <a:pt x="13614" y="5524"/>
                  </a:lnTo>
                  <a:lnTo>
                    <a:pt x="13452" y="4841"/>
                  </a:lnTo>
                  <a:lnTo>
                    <a:pt x="13224" y="4224"/>
                  </a:lnTo>
                  <a:lnTo>
                    <a:pt x="12932" y="3607"/>
                  </a:lnTo>
                  <a:lnTo>
                    <a:pt x="12574" y="3054"/>
                  </a:lnTo>
                  <a:lnTo>
                    <a:pt x="12184" y="2534"/>
                  </a:lnTo>
                  <a:lnTo>
                    <a:pt x="11730" y="2047"/>
                  </a:lnTo>
                  <a:lnTo>
                    <a:pt x="11242" y="1592"/>
                  </a:lnTo>
                  <a:lnTo>
                    <a:pt x="10722" y="1202"/>
                  </a:lnTo>
                  <a:lnTo>
                    <a:pt x="10138" y="845"/>
                  </a:lnTo>
                  <a:lnTo>
                    <a:pt x="9553" y="553"/>
                  </a:lnTo>
                  <a:lnTo>
                    <a:pt x="8903" y="325"/>
                  </a:lnTo>
                  <a:lnTo>
                    <a:pt x="8253" y="163"/>
                  </a:lnTo>
                  <a:lnTo>
                    <a:pt x="7571" y="65"/>
                  </a:lnTo>
                  <a:lnTo>
                    <a:pt x="685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5057491"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0"/>
                  </a:lnTo>
                  <a:lnTo>
                    <a:pt x="1" y="813"/>
                  </a:lnTo>
                  <a:lnTo>
                    <a:pt x="1"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5188288" y="4971845"/>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0"/>
                  </a:lnTo>
                  <a:lnTo>
                    <a:pt x="0" y="813"/>
                  </a:lnTo>
                  <a:lnTo>
                    <a:pt x="33" y="975"/>
                  </a:lnTo>
                  <a:lnTo>
                    <a:pt x="65" y="1105"/>
                  </a:lnTo>
                  <a:lnTo>
                    <a:pt x="163" y="1268"/>
                  </a:lnTo>
                  <a:lnTo>
                    <a:pt x="260" y="1365"/>
                  </a:lnTo>
                  <a:lnTo>
                    <a:pt x="358" y="1463"/>
                  </a:lnTo>
                  <a:lnTo>
                    <a:pt x="520" y="1560"/>
                  </a:lnTo>
                  <a:lnTo>
                    <a:pt x="650" y="1593"/>
                  </a:lnTo>
                  <a:lnTo>
                    <a:pt x="975" y="1593"/>
                  </a:lnTo>
                  <a:lnTo>
                    <a:pt x="1137" y="1560"/>
                  </a:lnTo>
                  <a:lnTo>
                    <a:pt x="1267" y="1463"/>
                  </a:lnTo>
                  <a:lnTo>
                    <a:pt x="1397" y="1365"/>
                  </a:lnTo>
                  <a:lnTo>
                    <a:pt x="1495" y="1268"/>
                  </a:lnTo>
                  <a:lnTo>
                    <a:pt x="1560" y="1105"/>
                  </a:lnTo>
                  <a:lnTo>
                    <a:pt x="1592" y="975"/>
                  </a:lnTo>
                  <a:lnTo>
                    <a:pt x="1625" y="813"/>
                  </a:lnTo>
                  <a:lnTo>
                    <a:pt x="1592" y="650"/>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5320082"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5451909" y="4971845"/>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0"/>
                  </a:lnTo>
                  <a:lnTo>
                    <a:pt x="1" y="813"/>
                  </a:lnTo>
                  <a:lnTo>
                    <a:pt x="1" y="975"/>
                  </a:lnTo>
                  <a:lnTo>
                    <a:pt x="66" y="1105"/>
                  </a:lnTo>
                  <a:lnTo>
                    <a:pt x="131" y="1268"/>
                  </a:lnTo>
                  <a:lnTo>
                    <a:pt x="228" y="1365"/>
                  </a:lnTo>
                  <a:lnTo>
                    <a:pt x="326" y="1463"/>
                  </a:lnTo>
                  <a:lnTo>
                    <a:pt x="488" y="1560"/>
                  </a:lnTo>
                  <a:lnTo>
                    <a:pt x="618" y="1593"/>
                  </a:lnTo>
                  <a:lnTo>
                    <a:pt x="943" y="1593"/>
                  </a:lnTo>
                  <a:lnTo>
                    <a:pt x="1105" y="1560"/>
                  </a:lnTo>
                  <a:lnTo>
                    <a:pt x="1235" y="1463"/>
                  </a:lnTo>
                  <a:lnTo>
                    <a:pt x="1365" y="1365"/>
                  </a:lnTo>
                  <a:lnTo>
                    <a:pt x="1463" y="1268"/>
                  </a:lnTo>
                  <a:lnTo>
                    <a:pt x="1528" y="1105"/>
                  </a:lnTo>
                  <a:lnTo>
                    <a:pt x="1560" y="975"/>
                  </a:lnTo>
                  <a:lnTo>
                    <a:pt x="1593" y="813"/>
                  </a:lnTo>
                  <a:lnTo>
                    <a:pt x="1560" y="650"/>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5582673"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68" y="1463"/>
                  </a:lnTo>
                  <a:lnTo>
                    <a:pt x="1365" y="1365"/>
                  </a:lnTo>
                  <a:lnTo>
                    <a:pt x="1463" y="1268"/>
                  </a:lnTo>
                  <a:lnTo>
                    <a:pt x="1560" y="1105"/>
                  </a:lnTo>
                  <a:lnTo>
                    <a:pt x="1593" y="975"/>
                  </a:lnTo>
                  <a:lnTo>
                    <a:pt x="1593" y="813"/>
                  </a:lnTo>
                  <a:lnTo>
                    <a:pt x="1593" y="650"/>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6" name="Google Shape;126;p2"/>
          <p:cNvSpPr txBox="1">
            <a:spLocks noGrp="1"/>
          </p:cNvSpPr>
          <p:nvPr>
            <p:ph type="ctrTitle"/>
          </p:nvPr>
        </p:nvSpPr>
        <p:spPr>
          <a:xfrm>
            <a:off x="2535349" y="1664625"/>
            <a:ext cx="4073400" cy="13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7" name="Google Shape;127;p2"/>
          <p:cNvSpPr txBox="1">
            <a:spLocks noGrp="1"/>
          </p:cNvSpPr>
          <p:nvPr>
            <p:ph type="subTitle" idx="1"/>
          </p:nvPr>
        </p:nvSpPr>
        <p:spPr>
          <a:xfrm>
            <a:off x="2564899" y="3231213"/>
            <a:ext cx="4014300" cy="21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atin typeface="Arial" panose="020B0604020202020204" pitchFamily="34" charset="0"/>
                <a:ea typeface="Arial" panose="020B0604020202020204" pitchFamily="34" charset="0"/>
                <a:cs typeface="Arial" panose="020B0604020202020204" pitchFamily="34" charset="0"/>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28" name="Google Shape;128;p2"/>
          <p:cNvGrpSpPr/>
          <p:nvPr/>
        </p:nvGrpSpPr>
        <p:grpSpPr>
          <a:xfrm>
            <a:off x="2057599" y="1058101"/>
            <a:ext cx="5028900" cy="3027300"/>
            <a:chOff x="2057599" y="1058076"/>
            <a:chExt cx="5028900" cy="3027300"/>
          </a:xfrm>
        </p:grpSpPr>
        <p:sp>
          <p:nvSpPr>
            <p:cNvPr id="129" name="Google Shape;129;p2"/>
            <p:cNvSpPr/>
            <p:nvPr/>
          </p:nvSpPr>
          <p:spPr>
            <a:xfrm>
              <a:off x="2057599" y="1058076"/>
              <a:ext cx="5028900" cy="3027300"/>
            </a:xfrm>
            <a:prstGeom prst="roundRect">
              <a:avLst>
                <a:gd name="adj" fmla="val 16667"/>
              </a:avLst>
            </a:prstGeom>
            <a:solidFill>
              <a:srgbClr val="FFFFFF"/>
            </a:solidFill>
            <a:ln>
              <a:noFill/>
            </a:ln>
            <a:effectLst>
              <a:outerShdw dist="76200" dir="3000000" algn="bl" rotWithShape="0">
                <a:srgbClr val="CDD9E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2216899" y="1220376"/>
              <a:ext cx="4710300" cy="2702700"/>
            </a:xfrm>
            <a:prstGeom prst="roundRect">
              <a:avLst>
                <a:gd name="adj" fmla="val 16667"/>
              </a:avLst>
            </a:prstGeom>
            <a:noFill/>
            <a:ln w="19050" cap="flat" cmpd="sng">
              <a:solidFill>
                <a:srgbClr val="59C3EA"/>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2369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pic>
        <p:nvPicPr>
          <p:cNvPr id="83" name="Google Shape;83;p7"/>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84" name="Google Shape;84;p7"/>
          <p:cNvGrpSpPr/>
          <p:nvPr/>
        </p:nvGrpSpPr>
        <p:grpSpPr>
          <a:xfrm>
            <a:off x="-5250" y="148063"/>
            <a:ext cx="9154500" cy="5000675"/>
            <a:chOff x="-5250" y="148063"/>
            <a:chExt cx="9154500" cy="5000675"/>
          </a:xfrm>
        </p:grpSpPr>
        <p:cxnSp>
          <p:nvCxnSpPr>
            <p:cNvPr id="85" name="Google Shape;85;p7"/>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86" name="Google Shape;86;p7"/>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87" name="Google Shape;87;p7"/>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88" name="Google Shape;88;p7"/>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89" name="Google Shape;89;p7"/>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90" name="Google Shape;90;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1" name="Google Shape;91;p7"/>
          <p:cNvSpPr txBox="1">
            <a:spLocks noGrp="1"/>
          </p:cNvSpPr>
          <p:nvPr>
            <p:ph type="subTitle" idx="1"/>
          </p:nvPr>
        </p:nvSpPr>
        <p:spPr>
          <a:xfrm>
            <a:off x="4135975" y="1576450"/>
            <a:ext cx="4294800" cy="203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pic>
        <p:nvPicPr>
          <p:cNvPr id="102" name="Google Shape;102;p9"/>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103" name="Google Shape;103;p9"/>
          <p:cNvGrpSpPr/>
          <p:nvPr/>
        </p:nvGrpSpPr>
        <p:grpSpPr>
          <a:xfrm flipH="1">
            <a:off x="-5250" y="148063"/>
            <a:ext cx="9154500" cy="5000675"/>
            <a:chOff x="-5250" y="148063"/>
            <a:chExt cx="9154500" cy="5000675"/>
          </a:xfrm>
        </p:grpSpPr>
        <p:cxnSp>
          <p:nvCxnSpPr>
            <p:cNvPr id="104" name="Google Shape;104;p9"/>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105" name="Google Shape;105;p9"/>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106" name="Google Shape;106;p9"/>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07" name="Google Shape;107;p9"/>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08" name="Google Shape;108;p9"/>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09" name="Google Shape;109;p9"/>
          <p:cNvSpPr txBox="1">
            <a:spLocks noGrp="1"/>
          </p:cNvSpPr>
          <p:nvPr>
            <p:ph type="title"/>
          </p:nvPr>
        </p:nvSpPr>
        <p:spPr>
          <a:xfrm>
            <a:off x="3557875" y="1524275"/>
            <a:ext cx="4872900" cy="109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10" name="Google Shape;110;p9"/>
          <p:cNvSpPr txBox="1">
            <a:spLocks noGrp="1"/>
          </p:cNvSpPr>
          <p:nvPr>
            <p:ph type="subTitle" idx="1"/>
          </p:nvPr>
        </p:nvSpPr>
        <p:spPr>
          <a:xfrm>
            <a:off x="3557875" y="2872225"/>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127" name="Google Shape;127;p13"/>
          <p:cNvGrpSpPr/>
          <p:nvPr/>
        </p:nvGrpSpPr>
        <p:grpSpPr>
          <a:xfrm>
            <a:off x="-5250" y="148063"/>
            <a:ext cx="9154500" cy="5000675"/>
            <a:chOff x="-5250" y="148063"/>
            <a:chExt cx="9154500" cy="5000675"/>
          </a:xfrm>
        </p:grpSpPr>
        <p:cxnSp>
          <p:nvCxnSpPr>
            <p:cNvPr id="128" name="Google Shape;128;p13"/>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129" name="Google Shape;129;p13"/>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130" name="Google Shape;130;p13"/>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31" name="Google Shape;131;p13"/>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32" name="Google Shape;132;p13"/>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33" name="Google Shape;133;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13"/>
          <p:cNvSpPr txBox="1">
            <a:spLocks noGrp="1"/>
          </p:cNvSpPr>
          <p:nvPr>
            <p:ph type="subTitle" idx="1"/>
          </p:nvPr>
        </p:nvSpPr>
        <p:spPr>
          <a:xfrm>
            <a:off x="1447926" y="1988507"/>
            <a:ext cx="2828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3"/>
          <p:cNvSpPr txBox="1">
            <a:spLocks noGrp="1"/>
          </p:cNvSpPr>
          <p:nvPr>
            <p:ph type="subTitle" idx="2"/>
          </p:nvPr>
        </p:nvSpPr>
        <p:spPr>
          <a:xfrm>
            <a:off x="5602000" y="1988507"/>
            <a:ext cx="2828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3"/>
          <p:cNvSpPr txBox="1">
            <a:spLocks noGrp="1"/>
          </p:cNvSpPr>
          <p:nvPr>
            <p:ph type="subTitle" idx="3"/>
          </p:nvPr>
        </p:nvSpPr>
        <p:spPr>
          <a:xfrm>
            <a:off x="1447926" y="3649327"/>
            <a:ext cx="2828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subTitle" idx="4"/>
          </p:nvPr>
        </p:nvSpPr>
        <p:spPr>
          <a:xfrm>
            <a:off x="5602000" y="3649327"/>
            <a:ext cx="2828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3"/>
          <p:cNvSpPr txBox="1">
            <a:spLocks noGrp="1"/>
          </p:cNvSpPr>
          <p:nvPr>
            <p:ph type="title" idx="5" hasCustomPrompt="1"/>
          </p:nvPr>
        </p:nvSpPr>
        <p:spPr>
          <a:xfrm>
            <a:off x="713215" y="1600450"/>
            <a:ext cx="734700" cy="45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600"/>
              <a:buNone/>
              <a:defRPr sz="2600">
                <a:latin typeface="Arial" panose="020B0604020202020204" pitchFamily="34" charset="0"/>
                <a:cs typeface="Arial" panose="020B0604020202020204" pitchFamily="34" charset="0"/>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139" name="Google Shape;139;p13"/>
          <p:cNvSpPr txBox="1">
            <a:spLocks noGrp="1"/>
          </p:cNvSpPr>
          <p:nvPr>
            <p:ph type="title" idx="6" hasCustomPrompt="1"/>
          </p:nvPr>
        </p:nvSpPr>
        <p:spPr>
          <a:xfrm>
            <a:off x="713215" y="3261320"/>
            <a:ext cx="734700" cy="45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600"/>
              <a:buNone/>
              <a:defRPr sz="2600">
                <a:latin typeface="Arial" panose="020B0604020202020204" pitchFamily="34" charset="0"/>
                <a:cs typeface="Arial" panose="020B0604020202020204" pitchFamily="34" charset="0"/>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140" name="Google Shape;140;p13"/>
          <p:cNvSpPr txBox="1">
            <a:spLocks noGrp="1"/>
          </p:cNvSpPr>
          <p:nvPr>
            <p:ph type="title" idx="7" hasCustomPrompt="1"/>
          </p:nvPr>
        </p:nvSpPr>
        <p:spPr>
          <a:xfrm>
            <a:off x="4867290" y="1600450"/>
            <a:ext cx="734700" cy="45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600"/>
              <a:buNone/>
              <a:defRPr sz="2600">
                <a:latin typeface="Arial" panose="020B0604020202020204" pitchFamily="34" charset="0"/>
                <a:cs typeface="Arial" panose="020B0604020202020204" pitchFamily="34" charset="0"/>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141" name="Google Shape;141;p13"/>
          <p:cNvSpPr txBox="1">
            <a:spLocks noGrp="1"/>
          </p:cNvSpPr>
          <p:nvPr>
            <p:ph type="title" idx="8" hasCustomPrompt="1"/>
          </p:nvPr>
        </p:nvSpPr>
        <p:spPr>
          <a:xfrm>
            <a:off x="4867290" y="3261320"/>
            <a:ext cx="734700" cy="45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600"/>
              <a:buNone/>
              <a:defRPr sz="2600">
                <a:latin typeface="Arial" panose="020B0604020202020204" pitchFamily="34" charset="0"/>
                <a:cs typeface="Arial" panose="020B0604020202020204" pitchFamily="34" charset="0"/>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142" name="Google Shape;142;p13"/>
          <p:cNvSpPr txBox="1">
            <a:spLocks noGrp="1"/>
          </p:cNvSpPr>
          <p:nvPr>
            <p:ph type="subTitle" idx="9"/>
          </p:nvPr>
        </p:nvSpPr>
        <p:spPr>
          <a:xfrm>
            <a:off x="1447926" y="1600450"/>
            <a:ext cx="2828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sp>
        <p:nvSpPr>
          <p:cNvPr id="143" name="Google Shape;143;p13"/>
          <p:cNvSpPr txBox="1">
            <a:spLocks noGrp="1"/>
          </p:cNvSpPr>
          <p:nvPr>
            <p:ph type="subTitle" idx="13"/>
          </p:nvPr>
        </p:nvSpPr>
        <p:spPr>
          <a:xfrm>
            <a:off x="5602005" y="1600450"/>
            <a:ext cx="2828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sp>
        <p:nvSpPr>
          <p:cNvPr id="144" name="Google Shape;144;p13"/>
          <p:cNvSpPr txBox="1">
            <a:spLocks noGrp="1"/>
          </p:cNvSpPr>
          <p:nvPr>
            <p:ph type="subTitle" idx="14"/>
          </p:nvPr>
        </p:nvSpPr>
        <p:spPr>
          <a:xfrm>
            <a:off x="1447926" y="3261320"/>
            <a:ext cx="2828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sp>
        <p:nvSpPr>
          <p:cNvPr id="145" name="Google Shape;145;p13"/>
          <p:cNvSpPr txBox="1">
            <a:spLocks noGrp="1"/>
          </p:cNvSpPr>
          <p:nvPr>
            <p:ph type="subTitle" idx="15"/>
          </p:nvPr>
        </p:nvSpPr>
        <p:spPr>
          <a:xfrm>
            <a:off x="5602005" y="3261320"/>
            <a:ext cx="2828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spTree>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62"/>
        <p:cNvGrpSpPr/>
        <p:nvPr/>
      </p:nvGrpSpPr>
      <p:grpSpPr>
        <a:xfrm>
          <a:off x="0" y="0"/>
          <a:ext cx="0" cy="0"/>
          <a:chOff x="0" y="0"/>
          <a:chExt cx="0" cy="0"/>
        </a:xfrm>
      </p:grpSpPr>
      <p:pic>
        <p:nvPicPr>
          <p:cNvPr id="163" name="Google Shape;163;p15"/>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164" name="Google Shape;164;p15"/>
          <p:cNvGrpSpPr/>
          <p:nvPr/>
        </p:nvGrpSpPr>
        <p:grpSpPr>
          <a:xfrm>
            <a:off x="-5250" y="148063"/>
            <a:ext cx="9154500" cy="5000675"/>
            <a:chOff x="-5250" y="148063"/>
            <a:chExt cx="9154500" cy="5000675"/>
          </a:xfrm>
        </p:grpSpPr>
        <p:cxnSp>
          <p:nvCxnSpPr>
            <p:cNvPr id="165" name="Google Shape;165;p15"/>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166" name="Google Shape;166;p15"/>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167" name="Google Shape;167;p15"/>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68" name="Google Shape;168;p15"/>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69" name="Google Shape;169;p15"/>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70" name="Google Shape;170;p15"/>
          <p:cNvSpPr txBox="1">
            <a:spLocks noGrp="1"/>
          </p:cNvSpPr>
          <p:nvPr>
            <p:ph type="title"/>
          </p:nvPr>
        </p:nvSpPr>
        <p:spPr>
          <a:xfrm>
            <a:off x="4546975" y="1439325"/>
            <a:ext cx="3883800" cy="1479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1" name="Google Shape;171;p15"/>
          <p:cNvSpPr txBox="1">
            <a:spLocks noGrp="1"/>
          </p:cNvSpPr>
          <p:nvPr>
            <p:ph type="subTitle" idx="1"/>
          </p:nvPr>
        </p:nvSpPr>
        <p:spPr>
          <a:xfrm>
            <a:off x="4546975" y="2918725"/>
            <a:ext cx="3883800" cy="82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5"/>
          <p:cNvSpPr>
            <a:spLocks noGrp="1"/>
          </p:cNvSpPr>
          <p:nvPr>
            <p:ph type="pic" idx="2"/>
          </p:nvPr>
        </p:nvSpPr>
        <p:spPr>
          <a:xfrm>
            <a:off x="713225" y="690300"/>
            <a:ext cx="3467100" cy="3762900"/>
          </a:xfrm>
          <a:prstGeom prst="rect">
            <a:avLst/>
          </a:prstGeom>
          <a:noFill/>
          <a:ln w="9525" cap="flat" cmpd="sng">
            <a:solidFill>
              <a:schemeClr val="dk1"/>
            </a:solidFill>
            <a:prstDash val="solid"/>
            <a:round/>
            <a:headEnd type="none" w="sm" len="sm"/>
            <a:tailEnd type="none" w="sm" len="sm"/>
          </a:ln>
        </p:spPr>
      </p:sp>
      <p:grpSp>
        <p:nvGrpSpPr>
          <p:cNvPr id="173" name="Google Shape;173;p15"/>
          <p:cNvGrpSpPr/>
          <p:nvPr/>
        </p:nvGrpSpPr>
        <p:grpSpPr>
          <a:xfrm>
            <a:off x="48674" y="4149640"/>
            <a:ext cx="397238" cy="993714"/>
            <a:chOff x="3899880" y="1817280"/>
            <a:chExt cx="1502280" cy="3758040"/>
          </a:xfrm>
        </p:grpSpPr>
        <p:sp>
          <p:nvSpPr>
            <p:cNvPr id="174" name="Google Shape;174;p15"/>
            <p:cNvSpPr/>
            <p:nvPr/>
          </p:nvSpPr>
          <p:spPr>
            <a:xfrm>
              <a:off x="4374000" y="1818000"/>
              <a:ext cx="554760" cy="3757320"/>
            </a:xfrm>
            <a:custGeom>
              <a:avLst/>
              <a:gdLst/>
              <a:ahLst/>
              <a:cxnLst/>
              <a:rect l="l" t="t" r="r" b="b"/>
              <a:pathLst>
                <a:path w="1541" h="10437" extrusionOk="0">
                  <a:moveTo>
                    <a:pt x="1519" y="10437"/>
                  </a:moveTo>
                  <a:cubicBezTo>
                    <a:pt x="1508" y="10437"/>
                    <a:pt x="1498" y="10427"/>
                    <a:pt x="1496" y="10416"/>
                  </a:cubicBezTo>
                  <a:lnTo>
                    <a:pt x="918" y="47"/>
                  </a:lnTo>
                  <a:lnTo>
                    <a:pt x="625" y="47"/>
                  </a:lnTo>
                  <a:lnTo>
                    <a:pt x="46" y="10416"/>
                  </a:lnTo>
                  <a:cubicBezTo>
                    <a:pt x="46" y="10429"/>
                    <a:pt x="36" y="10439"/>
                    <a:pt x="22" y="10437"/>
                  </a:cubicBezTo>
                  <a:cubicBezTo>
                    <a:pt x="8" y="10437"/>
                    <a:pt x="0" y="10426"/>
                    <a:pt x="0" y="10413"/>
                  </a:cubicBezTo>
                  <a:lnTo>
                    <a:pt x="578" y="22"/>
                  </a:lnTo>
                  <a:cubicBezTo>
                    <a:pt x="578" y="10"/>
                    <a:pt x="588" y="0"/>
                    <a:pt x="601" y="0"/>
                  </a:cubicBezTo>
                  <a:lnTo>
                    <a:pt x="938" y="0"/>
                  </a:lnTo>
                  <a:cubicBezTo>
                    <a:pt x="950" y="0"/>
                    <a:pt x="960" y="10"/>
                    <a:pt x="961" y="22"/>
                  </a:cubicBezTo>
                  <a:lnTo>
                    <a:pt x="1541" y="10413"/>
                  </a:lnTo>
                  <a:cubicBezTo>
                    <a:pt x="1543" y="10426"/>
                    <a:pt x="1534" y="10436"/>
                    <a:pt x="1519" y="10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 name="Google Shape;175;p15"/>
            <p:cNvSpPr/>
            <p:nvPr/>
          </p:nvSpPr>
          <p:spPr>
            <a:xfrm>
              <a:off x="4381200" y="1817280"/>
              <a:ext cx="527760" cy="3613320"/>
            </a:xfrm>
            <a:custGeom>
              <a:avLst/>
              <a:gdLst/>
              <a:ahLst/>
              <a:cxnLst/>
              <a:rect l="l" t="t" r="r" b="b"/>
              <a:pathLst>
                <a:path w="1466" h="10037" extrusionOk="0">
                  <a:moveTo>
                    <a:pt x="25" y="10037"/>
                  </a:moveTo>
                  <a:cubicBezTo>
                    <a:pt x="16" y="10037"/>
                    <a:pt x="7" y="10031"/>
                    <a:pt x="3" y="10024"/>
                  </a:cubicBezTo>
                  <a:cubicBezTo>
                    <a:pt x="-3" y="10013"/>
                    <a:pt x="3" y="9999"/>
                    <a:pt x="15" y="9994"/>
                  </a:cubicBezTo>
                  <a:lnTo>
                    <a:pt x="1392" y="9377"/>
                  </a:lnTo>
                  <a:lnTo>
                    <a:pt x="93" y="8561"/>
                  </a:lnTo>
                  <a:cubicBezTo>
                    <a:pt x="86" y="8557"/>
                    <a:pt x="82" y="8550"/>
                    <a:pt x="83" y="8541"/>
                  </a:cubicBezTo>
                  <a:cubicBezTo>
                    <a:pt x="83" y="8532"/>
                    <a:pt x="88" y="8525"/>
                    <a:pt x="95" y="8522"/>
                  </a:cubicBezTo>
                  <a:lnTo>
                    <a:pt x="1309" y="7801"/>
                  </a:lnTo>
                  <a:lnTo>
                    <a:pt x="176" y="7125"/>
                  </a:lnTo>
                  <a:cubicBezTo>
                    <a:pt x="169" y="7120"/>
                    <a:pt x="165" y="7113"/>
                    <a:pt x="165" y="7106"/>
                  </a:cubicBezTo>
                  <a:cubicBezTo>
                    <a:pt x="165" y="7097"/>
                    <a:pt x="169" y="7090"/>
                    <a:pt x="175" y="7085"/>
                  </a:cubicBezTo>
                  <a:lnTo>
                    <a:pt x="1233" y="6422"/>
                  </a:lnTo>
                  <a:lnTo>
                    <a:pt x="249" y="5787"/>
                  </a:lnTo>
                  <a:cubicBezTo>
                    <a:pt x="243" y="5783"/>
                    <a:pt x="239" y="5778"/>
                    <a:pt x="239" y="5770"/>
                  </a:cubicBezTo>
                  <a:cubicBezTo>
                    <a:pt x="239" y="5763"/>
                    <a:pt x="242" y="5755"/>
                    <a:pt x="248" y="5751"/>
                  </a:cubicBezTo>
                  <a:lnTo>
                    <a:pt x="1161" y="5005"/>
                  </a:lnTo>
                  <a:lnTo>
                    <a:pt x="331" y="4304"/>
                  </a:lnTo>
                  <a:cubicBezTo>
                    <a:pt x="325" y="4299"/>
                    <a:pt x="322" y="4294"/>
                    <a:pt x="322" y="4286"/>
                  </a:cubicBezTo>
                  <a:cubicBezTo>
                    <a:pt x="322" y="4279"/>
                    <a:pt x="325" y="4273"/>
                    <a:pt x="331" y="4269"/>
                  </a:cubicBezTo>
                  <a:lnTo>
                    <a:pt x="1086" y="3622"/>
                  </a:lnTo>
                  <a:lnTo>
                    <a:pt x="402" y="3034"/>
                  </a:lnTo>
                  <a:cubicBezTo>
                    <a:pt x="396" y="3030"/>
                    <a:pt x="393" y="3022"/>
                    <a:pt x="393" y="3015"/>
                  </a:cubicBezTo>
                  <a:cubicBezTo>
                    <a:pt x="393" y="3008"/>
                    <a:pt x="398" y="3002"/>
                    <a:pt x="404" y="2998"/>
                  </a:cubicBezTo>
                  <a:lnTo>
                    <a:pt x="1020" y="2563"/>
                  </a:lnTo>
                  <a:lnTo>
                    <a:pt x="449" y="2208"/>
                  </a:lnTo>
                  <a:cubicBezTo>
                    <a:pt x="443" y="2204"/>
                    <a:pt x="439" y="2198"/>
                    <a:pt x="437" y="2189"/>
                  </a:cubicBezTo>
                  <a:cubicBezTo>
                    <a:pt x="437" y="2182"/>
                    <a:pt x="440" y="2174"/>
                    <a:pt x="446" y="2170"/>
                  </a:cubicBezTo>
                  <a:lnTo>
                    <a:pt x="976" y="1750"/>
                  </a:lnTo>
                  <a:lnTo>
                    <a:pt x="493" y="1383"/>
                  </a:lnTo>
                  <a:cubicBezTo>
                    <a:pt x="487" y="1379"/>
                    <a:pt x="484" y="1371"/>
                    <a:pt x="484" y="1364"/>
                  </a:cubicBezTo>
                  <a:cubicBezTo>
                    <a:pt x="484" y="1356"/>
                    <a:pt x="487" y="1350"/>
                    <a:pt x="493" y="1345"/>
                  </a:cubicBezTo>
                  <a:lnTo>
                    <a:pt x="936" y="994"/>
                  </a:lnTo>
                  <a:lnTo>
                    <a:pt x="532" y="697"/>
                  </a:lnTo>
                  <a:cubicBezTo>
                    <a:pt x="526" y="693"/>
                    <a:pt x="523" y="685"/>
                    <a:pt x="523" y="678"/>
                  </a:cubicBezTo>
                  <a:cubicBezTo>
                    <a:pt x="523" y="671"/>
                    <a:pt x="526" y="663"/>
                    <a:pt x="532" y="659"/>
                  </a:cubicBezTo>
                  <a:lnTo>
                    <a:pt x="903" y="362"/>
                  </a:lnTo>
                  <a:lnTo>
                    <a:pt x="567" y="41"/>
                  </a:lnTo>
                  <a:cubicBezTo>
                    <a:pt x="558" y="33"/>
                    <a:pt x="557" y="18"/>
                    <a:pt x="565" y="8"/>
                  </a:cubicBezTo>
                  <a:cubicBezTo>
                    <a:pt x="574" y="-1"/>
                    <a:pt x="589" y="-2"/>
                    <a:pt x="599" y="6"/>
                  </a:cubicBezTo>
                  <a:lnTo>
                    <a:pt x="954" y="344"/>
                  </a:lnTo>
                  <a:cubicBezTo>
                    <a:pt x="959" y="349"/>
                    <a:pt x="962" y="356"/>
                    <a:pt x="962" y="362"/>
                  </a:cubicBezTo>
                  <a:cubicBezTo>
                    <a:pt x="962" y="369"/>
                    <a:pt x="959" y="375"/>
                    <a:pt x="953" y="379"/>
                  </a:cubicBezTo>
                  <a:lnTo>
                    <a:pt x="584" y="675"/>
                  </a:lnTo>
                  <a:lnTo>
                    <a:pt x="988" y="972"/>
                  </a:lnTo>
                  <a:cubicBezTo>
                    <a:pt x="994" y="977"/>
                    <a:pt x="997" y="983"/>
                    <a:pt x="997" y="991"/>
                  </a:cubicBezTo>
                  <a:cubicBezTo>
                    <a:pt x="997" y="998"/>
                    <a:pt x="994" y="1006"/>
                    <a:pt x="988" y="1010"/>
                  </a:cubicBezTo>
                  <a:lnTo>
                    <a:pt x="545" y="1361"/>
                  </a:lnTo>
                  <a:lnTo>
                    <a:pt x="1029" y="1729"/>
                  </a:lnTo>
                  <a:cubicBezTo>
                    <a:pt x="1035" y="1733"/>
                    <a:pt x="1038" y="1740"/>
                    <a:pt x="1038" y="1748"/>
                  </a:cubicBezTo>
                  <a:cubicBezTo>
                    <a:pt x="1038" y="1755"/>
                    <a:pt x="1035" y="1762"/>
                    <a:pt x="1029" y="1766"/>
                  </a:cubicBezTo>
                  <a:lnTo>
                    <a:pt x="501" y="2185"/>
                  </a:lnTo>
                  <a:lnTo>
                    <a:pt x="1072" y="2537"/>
                  </a:lnTo>
                  <a:cubicBezTo>
                    <a:pt x="1080" y="2542"/>
                    <a:pt x="1083" y="2549"/>
                    <a:pt x="1084" y="2556"/>
                  </a:cubicBezTo>
                  <a:cubicBezTo>
                    <a:pt x="1084" y="2563"/>
                    <a:pt x="1081" y="2571"/>
                    <a:pt x="1074" y="2575"/>
                  </a:cubicBezTo>
                  <a:lnTo>
                    <a:pt x="453" y="3012"/>
                  </a:lnTo>
                  <a:lnTo>
                    <a:pt x="1135" y="3597"/>
                  </a:lnTo>
                  <a:cubicBezTo>
                    <a:pt x="1141" y="3601"/>
                    <a:pt x="1144" y="3608"/>
                    <a:pt x="1144" y="3615"/>
                  </a:cubicBezTo>
                  <a:cubicBezTo>
                    <a:pt x="1144" y="3623"/>
                    <a:pt x="1141" y="3628"/>
                    <a:pt x="1135" y="3632"/>
                  </a:cubicBezTo>
                  <a:lnTo>
                    <a:pt x="380" y="4279"/>
                  </a:lnTo>
                  <a:lnTo>
                    <a:pt x="1212" y="4980"/>
                  </a:lnTo>
                  <a:cubicBezTo>
                    <a:pt x="1218" y="4984"/>
                    <a:pt x="1221" y="4991"/>
                    <a:pt x="1221" y="4997"/>
                  </a:cubicBezTo>
                  <a:cubicBezTo>
                    <a:pt x="1221" y="5005"/>
                    <a:pt x="1218" y="5010"/>
                    <a:pt x="1212" y="5015"/>
                  </a:cubicBezTo>
                  <a:lnTo>
                    <a:pt x="302" y="5758"/>
                  </a:lnTo>
                  <a:lnTo>
                    <a:pt x="1290" y="6396"/>
                  </a:lnTo>
                  <a:cubicBezTo>
                    <a:pt x="1297" y="6400"/>
                    <a:pt x="1300" y="6408"/>
                    <a:pt x="1300" y="6415"/>
                  </a:cubicBezTo>
                  <a:cubicBezTo>
                    <a:pt x="1300" y="6422"/>
                    <a:pt x="1295" y="6430"/>
                    <a:pt x="1290" y="6434"/>
                  </a:cubicBezTo>
                  <a:lnTo>
                    <a:pt x="233" y="7095"/>
                  </a:lnTo>
                  <a:lnTo>
                    <a:pt x="1367" y="7773"/>
                  </a:lnTo>
                  <a:cubicBezTo>
                    <a:pt x="1374" y="7777"/>
                    <a:pt x="1378" y="7785"/>
                    <a:pt x="1378" y="7793"/>
                  </a:cubicBezTo>
                  <a:cubicBezTo>
                    <a:pt x="1378" y="7802"/>
                    <a:pt x="1374" y="7809"/>
                    <a:pt x="1367" y="7814"/>
                  </a:cubicBezTo>
                  <a:lnTo>
                    <a:pt x="153" y="8537"/>
                  </a:lnTo>
                  <a:lnTo>
                    <a:pt x="1456" y="9355"/>
                  </a:lnTo>
                  <a:cubicBezTo>
                    <a:pt x="1463" y="9360"/>
                    <a:pt x="1467" y="9368"/>
                    <a:pt x="1466" y="9377"/>
                  </a:cubicBezTo>
                  <a:cubicBezTo>
                    <a:pt x="1466" y="9386"/>
                    <a:pt x="1460" y="9393"/>
                    <a:pt x="1453" y="9396"/>
                  </a:cubicBezTo>
                  <a:lnTo>
                    <a:pt x="35" y="10030"/>
                  </a:lnTo>
                  <a:cubicBezTo>
                    <a:pt x="31" y="10036"/>
                    <a:pt x="28" y="10037"/>
                    <a:pt x="25" y="100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 name="Google Shape;176;p15"/>
            <p:cNvSpPr/>
            <p:nvPr/>
          </p:nvSpPr>
          <p:spPr>
            <a:xfrm>
              <a:off x="4394520" y="1817640"/>
              <a:ext cx="527040" cy="3612960"/>
            </a:xfrm>
            <a:custGeom>
              <a:avLst/>
              <a:gdLst/>
              <a:ahLst/>
              <a:cxnLst/>
              <a:rect l="l" t="t" r="r" b="b"/>
              <a:pathLst>
                <a:path w="1464" h="10036" extrusionOk="0">
                  <a:moveTo>
                    <a:pt x="1439" y="10036"/>
                  </a:moveTo>
                  <a:cubicBezTo>
                    <a:pt x="1436" y="10036"/>
                    <a:pt x="1433" y="10036"/>
                    <a:pt x="1430" y="10035"/>
                  </a:cubicBezTo>
                  <a:lnTo>
                    <a:pt x="13" y="9401"/>
                  </a:lnTo>
                  <a:cubicBezTo>
                    <a:pt x="5" y="9398"/>
                    <a:pt x="0" y="9389"/>
                    <a:pt x="0" y="9382"/>
                  </a:cubicBezTo>
                  <a:cubicBezTo>
                    <a:pt x="0" y="9373"/>
                    <a:pt x="2" y="9366"/>
                    <a:pt x="10" y="9360"/>
                  </a:cubicBezTo>
                  <a:lnTo>
                    <a:pt x="1312" y="8541"/>
                  </a:lnTo>
                  <a:lnTo>
                    <a:pt x="99" y="7817"/>
                  </a:lnTo>
                  <a:cubicBezTo>
                    <a:pt x="91" y="7813"/>
                    <a:pt x="87" y="7806"/>
                    <a:pt x="87" y="7797"/>
                  </a:cubicBezTo>
                  <a:cubicBezTo>
                    <a:pt x="87" y="7788"/>
                    <a:pt x="91" y="7781"/>
                    <a:pt x="99" y="7776"/>
                  </a:cubicBezTo>
                  <a:lnTo>
                    <a:pt x="1232" y="7099"/>
                  </a:lnTo>
                  <a:lnTo>
                    <a:pt x="176" y="6437"/>
                  </a:lnTo>
                  <a:cubicBezTo>
                    <a:pt x="169" y="6433"/>
                    <a:pt x="166" y="6426"/>
                    <a:pt x="166" y="6418"/>
                  </a:cubicBezTo>
                  <a:cubicBezTo>
                    <a:pt x="166" y="6411"/>
                    <a:pt x="170" y="6402"/>
                    <a:pt x="176" y="6399"/>
                  </a:cubicBezTo>
                  <a:lnTo>
                    <a:pt x="1164" y="5761"/>
                  </a:lnTo>
                  <a:lnTo>
                    <a:pt x="253" y="5018"/>
                  </a:lnTo>
                  <a:cubicBezTo>
                    <a:pt x="247" y="5014"/>
                    <a:pt x="244" y="5009"/>
                    <a:pt x="244" y="5001"/>
                  </a:cubicBezTo>
                  <a:cubicBezTo>
                    <a:pt x="244" y="4994"/>
                    <a:pt x="247" y="4988"/>
                    <a:pt x="253" y="4983"/>
                  </a:cubicBezTo>
                  <a:lnTo>
                    <a:pt x="1085" y="4282"/>
                  </a:lnTo>
                  <a:lnTo>
                    <a:pt x="330" y="3635"/>
                  </a:lnTo>
                  <a:cubicBezTo>
                    <a:pt x="324" y="3631"/>
                    <a:pt x="322" y="3625"/>
                    <a:pt x="322" y="3618"/>
                  </a:cubicBezTo>
                  <a:cubicBezTo>
                    <a:pt x="322" y="3611"/>
                    <a:pt x="324" y="3605"/>
                    <a:pt x="330" y="3600"/>
                  </a:cubicBezTo>
                  <a:lnTo>
                    <a:pt x="1012" y="3016"/>
                  </a:lnTo>
                  <a:lnTo>
                    <a:pt x="391" y="2579"/>
                  </a:lnTo>
                  <a:cubicBezTo>
                    <a:pt x="386" y="2574"/>
                    <a:pt x="381" y="2567"/>
                    <a:pt x="381" y="2560"/>
                  </a:cubicBezTo>
                  <a:cubicBezTo>
                    <a:pt x="381" y="2552"/>
                    <a:pt x="386" y="2545"/>
                    <a:pt x="393" y="2541"/>
                  </a:cubicBezTo>
                  <a:lnTo>
                    <a:pt x="964" y="2188"/>
                  </a:lnTo>
                  <a:lnTo>
                    <a:pt x="434" y="1767"/>
                  </a:lnTo>
                  <a:cubicBezTo>
                    <a:pt x="428" y="1763"/>
                    <a:pt x="425" y="1755"/>
                    <a:pt x="425" y="1748"/>
                  </a:cubicBezTo>
                  <a:cubicBezTo>
                    <a:pt x="425" y="1741"/>
                    <a:pt x="428" y="1733"/>
                    <a:pt x="434" y="1729"/>
                  </a:cubicBezTo>
                  <a:lnTo>
                    <a:pt x="917" y="1362"/>
                  </a:lnTo>
                  <a:lnTo>
                    <a:pt x="475" y="1011"/>
                  </a:lnTo>
                  <a:cubicBezTo>
                    <a:pt x="469" y="1006"/>
                    <a:pt x="466" y="999"/>
                    <a:pt x="466" y="992"/>
                  </a:cubicBezTo>
                  <a:cubicBezTo>
                    <a:pt x="466" y="984"/>
                    <a:pt x="469" y="977"/>
                    <a:pt x="475" y="973"/>
                  </a:cubicBezTo>
                  <a:lnTo>
                    <a:pt x="878" y="676"/>
                  </a:lnTo>
                  <a:lnTo>
                    <a:pt x="509" y="380"/>
                  </a:lnTo>
                  <a:cubicBezTo>
                    <a:pt x="504" y="375"/>
                    <a:pt x="501" y="369"/>
                    <a:pt x="501" y="362"/>
                  </a:cubicBezTo>
                  <a:cubicBezTo>
                    <a:pt x="501" y="354"/>
                    <a:pt x="504" y="349"/>
                    <a:pt x="508" y="345"/>
                  </a:cubicBezTo>
                  <a:lnTo>
                    <a:pt x="864" y="7"/>
                  </a:lnTo>
                  <a:cubicBezTo>
                    <a:pt x="872" y="-2"/>
                    <a:pt x="887" y="-2"/>
                    <a:pt x="897" y="8"/>
                  </a:cubicBezTo>
                  <a:cubicBezTo>
                    <a:pt x="906" y="17"/>
                    <a:pt x="906" y="32"/>
                    <a:pt x="896" y="42"/>
                  </a:cubicBezTo>
                  <a:lnTo>
                    <a:pt x="559" y="362"/>
                  </a:lnTo>
                  <a:lnTo>
                    <a:pt x="931" y="660"/>
                  </a:lnTo>
                  <a:cubicBezTo>
                    <a:pt x="936" y="664"/>
                    <a:pt x="939" y="670"/>
                    <a:pt x="939" y="678"/>
                  </a:cubicBezTo>
                  <a:cubicBezTo>
                    <a:pt x="939" y="685"/>
                    <a:pt x="936" y="693"/>
                    <a:pt x="931" y="697"/>
                  </a:cubicBezTo>
                  <a:lnTo>
                    <a:pt x="527" y="995"/>
                  </a:lnTo>
                  <a:lnTo>
                    <a:pt x="970" y="1346"/>
                  </a:lnTo>
                  <a:cubicBezTo>
                    <a:pt x="976" y="1350"/>
                    <a:pt x="979" y="1357"/>
                    <a:pt x="979" y="1365"/>
                  </a:cubicBezTo>
                  <a:cubicBezTo>
                    <a:pt x="979" y="1372"/>
                    <a:pt x="976" y="1379"/>
                    <a:pt x="970" y="1384"/>
                  </a:cubicBezTo>
                  <a:lnTo>
                    <a:pt x="486" y="1751"/>
                  </a:lnTo>
                  <a:lnTo>
                    <a:pt x="1017" y="2171"/>
                  </a:lnTo>
                  <a:cubicBezTo>
                    <a:pt x="1022" y="2175"/>
                    <a:pt x="1025" y="2181"/>
                    <a:pt x="1025" y="2189"/>
                  </a:cubicBezTo>
                  <a:cubicBezTo>
                    <a:pt x="1025" y="2196"/>
                    <a:pt x="1021" y="2204"/>
                    <a:pt x="1014" y="2208"/>
                  </a:cubicBezTo>
                  <a:lnTo>
                    <a:pt x="444" y="2560"/>
                  </a:lnTo>
                  <a:lnTo>
                    <a:pt x="1060" y="2994"/>
                  </a:lnTo>
                  <a:cubicBezTo>
                    <a:pt x="1066" y="2998"/>
                    <a:pt x="1070" y="3003"/>
                    <a:pt x="1070" y="3011"/>
                  </a:cubicBezTo>
                  <a:cubicBezTo>
                    <a:pt x="1070" y="3018"/>
                    <a:pt x="1068" y="3026"/>
                    <a:pt x="1062" y="3030"/>
                  </a:cubicBezTo>
                  <a:lnTo>
                    <a:pt x="378" y="3618"/>
                  </a:lnTo>
                  <a:lnTo>
                    <a:pt x="1133" y="4265"/>
                  </a:lnTo>
                  <a:cubicBezTo>
                    <a:pt x="1139" y="4269"/>
                    <a:pt x="1142" y="4275"/>
                    <a:pt x="1142" y="4282"/>
                  </a:cubicBezTo>
                  <a:cubicBezTo>
                    <a:pt x="1142" y="4290"/>
                    <a:pt x="1139" y="4295"/>
                    <a:pt x="1133" y="4300"/>
                  </a:cubicBezTo>
                  <a:lnTo>
                    <a:pt x="303" y="5001"/>
                  </a:lnTo>
                  <a:lnTo>
                    <a:pt x="1216" y="5747"/>
                  </a:lnTo>
                  <a:cubicBezTo>
                    <a:pt x="1222" y="5751"/>
                    <a:pt x="1225" y="5759"/>
                    <a:pt x="1225" y="5766"/>
                  </a:cubicBezTo>
                  <a:cubicBezTo>
                    <a:pt x="1225" y="5774"/>
                    <a:pt x="1221" y="5780"/>
                    <a:pt x="1215" y="5783"/>
                  </a:cubicBezTo>
                  <a:lnTo>
                    <a:pt x="231" y="6418"/>
                  </a:lnTo>
                  <a:lnTo>
                    <a:pt x="1289" y="7081"/>
                  </a:lnTo>
                  <a:cubicBezTo>
                    <a:pt x="1296" y="7086"/>
                    <a:pt x="1301" y="7093"/>
                    <a:pt x="1299" y="7102"/>
                  </a:cubicBezTo>
                  <a:cubicBezTo>
                    <a:pt x="1299" y="7110"/>
                    <a:pt x="1295" y="7118"/>
                    <a:pt x="1288" y="7121"/>
                  </a:cubicBezTo>
                  <a:lnTo>
                    <a:pt x="157" y="7797"/>
                  </a:lnTo>
                  <a:lnTo>
                    <a:pt x="1371" y="8518"/>
                  </a:lnTo>
                  <a:cubicBezTo>
                    <a:pt x="1378" y="8522"/>
                    <a:pt x="1382" y="8530"/>
                    <a:pt x="1382" y="8537"/>
                  </a:cubicBezTo>
                  <a:cubicBezTo>
                    <a:pt x="1382" y="8546"/>
                    <a:pt x="1378" y="8553"/>
                    <a:pt x="1372" y="8557"/>
                  </a:cubicBezTo>
                  <a:lnTo>
                    <a:pt x="74" y="9373"/>
                  </a:lnTo>
                  <a:lnTo>
                    <a:pt x="1451" y="9990"/>
                  </a:lnTo>
                  <a:cubicBezTo>
                    <a:pt x="1462" y="9995"/>
                    <a:pt x="1468" y="10009"/>
                    <a:pt x="1462" y="10020"/>
                  </a:cubicBezTo>
                  <a:cubicBezTo>
                    <a:pt x="1457" y="10030"/>
                    <a:pt x="1449" y="10036"/>
                    <a:pt x="1439" y="100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 name="Google Shape;177;p15"/>
            <p:cNvSpPr/>
            <p:nvPr/>
          </p:nvSpPr>
          <p:spPr>
            <a:xfrm>
              <a:off x="4150440" y="2053080"/>
              <a:ext cx="1001160" cy="136800"/>
            </a:xfrm>
            <a:custGeom>
              <a:avLst/>
              <a:gdLst/>
              <a:ahLst/>
              <a:cxnLst/>
              <a:rect l="l" t="t" r="r" b="b"/>
              <a:pathLst>
                <a:path w="2781" h="380" extrusionOk="0">
                  <a:moveTo>
                    <a:pt x="1391" y="379"/>
                  </a:moveTo>
                  <a:cubicBezTo>
                    <a:pt x="1390" y="379"/>
                    <a:pt x="1389" y="379"/>
                    <a:pt x="1387" y="379"/>
                  </a:cubicBezTo>
                  <a:lnTo>
                    <a:pt x="19" y="135"/>
                  </a:lnTo>
                  <a:cubicBezTo>
                    <a:pt x="7" y="134"/>
                    <a:pt x="0" y="124"/>
                    <a:pt x="0" y="112"/>
                  </a:cubicBezTo>
                  <a:lnTo>
                    <a:pt x="0" y="23"/>
                  </a:lnTo>
                  <a:cubicBezTo>
                    <a:pt x="0" y="10"/>
                    <a:pt x="10" y="0"/>
                    <a:pt x="23" y="0"/>
                  </a:cubicBezTo>
                  <a:lnTo>
                    <a:pt x="2757" y="0"/>
                  </a:lnTo>
                  <a:cubicBezTo>
                    <a:pt x="2770" y="0"/>
                    <a:pt x="2781" y="10"/>
                    <a:pt x="2781" y="23"/>
                  </a:cubicBezTo>
                  <a:lnTo>
                    <a:pt x="2781" y="113"/>
                  </a:lnTo>
                  <a:cubicBezTo>
                    <a:pt x="2781" y="125"/>
                    <a:pt x="2772" y="134"/>
                    <a:pt x="2762" y="137"/>
                  </a:cubicBezTo>
                  <a:lnTo>
                    <a:pt x="1394" y="380"/>
                  </a:lnTo>
                  <a:cubicBezTo>
                    <a:pt x="1394" y="379"/>
                    <a:pt x="1393" y="379"/>
                    <a:pt x="1391" y="379"/>
                  </a:cubicBezTo>
                  <a:moveTo>
                    <a:pt x="47" y="93"/>
                  </a:moveTo>
                  <a:lnTo>
                    <a:pt x="1391" y="332"/>
                  </a:lnTo>
                  <a:lnTo>
                    <a:pt x="2735" y="93"/>
                  </a:lnTo>
                  <a:lnTo>
                    <a:pt x="2735" y="45"/>
                  </a:lnTo>
                  <a:lnTo>
                    <a:pt x="47" y="45"/>
                  </a:lnTo>
                  <a:lnTo>
                    <a:pt x="47" y="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 name="Google Shape;178;p15"/>
            <p:cNvSpPr/>
            <p:nvPr/>
          </p:nvSpPr>
          <p:spPr>
            <a:xfrm>
              <a:off x="4150800" y="2053080"/>
              <a:ext cx="429840" cy="184680"/>
            </a:xfrm>
            <a:custGeom>
              <a:avLst/>
              <a:gdLst/>
              <a:ahLst/>
              <a:cxnLst/>
              <a:rect l="l" t="t" r="r" b="b"/>
              <a:pathLst>
                <a:path w="1194" h="513" extrusionOk="0">
                  <a:moveTo>
                    <a:pt x="24" y="513"/>
                  </a:moveTo>
                  <a:cubicBezTo>
                    <a:pt x="11" y="513"/>
                    <a:pt x="0" y="502"/>
                    <a:pt x="0" y="489"/>
                  </a:cubicBezTo>
                  <a:lnTo>
                    <a:pt x="0" y="23"/>
                  </a:lnTo>
                  <a:cubicBezTo>
                    <a:pt x="0" y="14"/>
                    <a:pt x="5" y="7"/>
                    <a:pt x="12" y="3"/>
                  </a:cubicBezTo>
                  <a:cubicBezTo>
                    <a:pt x="19" y="-2"/>
                    <a:pt x="30" y="0"/>
                    <a:pt x="35" y="4"/>
                  </a:cubicBezTo>
                  <a:lnTo>
                    <a:pt x="204" y="118"/>
                  </a:lnTo>
                  <a:lnTo>
                    <a:pt x="429" y="3"/>
                  </a:lnTo>
                  <a:cubicBezTo>
                    <a:pt x="439" y="-2"/>
                    <a:pt x="451" y="0"/>
                    <a:pt x="458" y="8"/>
                  </a:cubicBezTo>
                  <a:lnTo>
                    <a:pt x="596" y="183"/>
                  </a:lnTo>
                  <a:lnTo>
                    <a:pt x="879" y="4"/>
                  </a:lnTo>
                  <a:cubicBezTo>
                    <a:pt x="888" y="-2"/>
                    <a:pt x="901" y="0"/>
                    <a:pt x="908" y="7"/>
                  </a:cubicBezTo>
                  <a:lnTo>
                    <a:pt x="1188" y="301"/>
                  </a:lnTo>
                  <a:cubicBezTo>
                    <a:pt x="1197" y="310"/>
                    <a:pt x="1197" y="325"/>
                    <a:pt x="1186" y="335"/>
                  </a:cubicBezTo>
                  <a:cubicBezTo>
                    <a:pt x="1178" y="344"/>
                    <a:pt x="1163" y="344"/>
                    <a:pt x="1153" y="333"/>
                  </a:cubicBezTo>
                  <a:lnTo>
                    <a:pt x="886" y="52"/>
                  </a:lnTo>
                  <a:lnTo>
                    <a:pt x="602" y="233"/>
                  </a:lnTo>
                  <a:cubicBezTo>
                    <a:pt x="592" y="239"/>
                    <a:pt x="579" y="237"/>
                    <a:pt x="572" y="227"/>
                  </a:cubicBezTo>
                  <a:lnTo>
                    <a:pt x="433" y="51"/>
                  </a:lnTo>
                  <a:lnTo>
                    <a:pt x="215" y="164"/>
                  </a:lnTo>
                  <a:cubicBezTo>
                    <a:pt x="207" y="169"/>
                    <a:pt x="199" y="167"/>
                    <a:pt x="191" y="163"/>
                  </a:cubicBezTo>
                  <a:lnTo>
                    <a:pt x="47" y="65"/>
                  </a:lnTo>
                  <a:lnTo>
                    <a:pt x="47" y="488"/>
                  </a:lnTo>
                  <a:cubicBezTo>
                    <a:pt x="46" y="502"/>
                    <a:pt x="35" y="513"/>
                    <a:pt x="24" y="5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 name="Google Shape;179;p15"/>
            <p:cNvSpPr/>
            <p:nvPr/>
          </p:nvSpPr>
          <p:spPr>
            <a:xfrm>
              <a:off x="4722120" y="2052360"/>
              <a:ext cx="429840" cy="185400"/>
            </a:xfrm>
            <a:custGeom>
              <a:avLst/>
              <a:gdLst/>
              <a:ahLst/>
              <a:cxnLst/>
              <a:rect l="l" t="t" r="r" b="b"/>
              <a:pathLst>
                <a:path w="1194" h="515" extrusionOk="0">
                  <a:moveTo>
                    <a:pt x="1171" y="515"/>
                  </a:moveTo>
                  <a:cubicBezTo>
                    <a:pt x="1158" y="515"/>
                    <a:pt x="1147" y="504"/>
                    <a:pt x="1147" y="491"/>
                  </a:cubicBezTo>
                  <a:lnTo>
                    <a:pt x="1147" y="69"/>
                  </a:lnTo>
                  <a:lnTo>
                    <a:pt x="1004" y="166"/>
                  </a:lnTo>
                  <a:cubicBezTo>
                    <a:pt x="997" y="171"/>
                    <a:pt x="988" y="172"/>
                    <a:pt x="981" y="168"/>
                  </a:cubicBezTo>
                  <a:lnTo>
                    <a:pt x="762" y="54"/>
                  </a:lnTo>
                  <a:lnTo>
                    <a:pt x="624" y="230"/>
                  </a:lnTo>
                  <a:cubicBezTo>
                    <a:pt x="617" y="239"/>
                    <a:pt x="603" y="242"/>
                    <a:pt x="593" y="236"/>
                  </a:cubicBezTo>
                  <a:lnTo>
                    <a:pt x="308" y="54"/>
                  </a:lnTo>
                  <a:lnTo>
                    <a:pt x="41" y="334"/>
                  </a:lnTo>
                  <a:cubicBezTo>
                    <a:pt x="32" y="343"/>
                    <a:pt x="18" y="344"/>
                    <a:pt x="7" y="335"/>
                  </a:cubicBezTo>
                  <a:cubicBezTo>
                    <a:pt x="-1" y="327"/>
                    <a:pt x="-3" y="312"/>
                    <a:pt x="6" y="302"/>
                  </a:cubicBezTo>
                  <a:lnTo>
                    <a:pt x="286" y="8"/>
                  </a:lnTo>
                  <a:cubicBezTo>
                    <a:pt x="293" y="0"/>
                    <a:pt x="306" y="-3"/>
                    <a:pt x="315" y="5"/>
                  </a:cubicBezTo>
                  <a:lnTo>
                    <a:pt x="598" y="184"/>
                  </a:lnTo>
                  <a:lnTo>
                    <a:pt x="736" y="9"/>
                  </a:lnTo>
                  <a:cubicBezTo>
                    <a:pt x="743" y="0"/>
                    <a:pt x="755" y="-3"/>
                    <a:pt x="765" y="3"/>
                  </a:cubicBezTo>
                  <a:lnTo>
                    <a:pt x="990" y="118"/>
                  </a:lnTo>
                  <a:lnTo>
                    <a:pt x="1158" y="5"/>
                  </a:lnTo>
                  <a:cubicBezTo>
                    <a:pt x="1165" y="0"/>
                    <a:pt x="1174" y="-1"/>
                    <a:pt x="1181" y="3"/>
                  </a:cubicBezTo>
                  <a:cubicBezTo>
                    <a:pt x="1188" y="8"/>
                    <a:pt x="1193" y="15"/>
                    <a:pt x="1193" y="24"/>
                  </a:cubicBezTo>
                  <a:lnTo>
                    <a:pt x="1193" y="490"/>
                  </a:lnTo>
                  <a:cubicBezTo>
                    <a:pt x="1194" y="504"/>
                    <a:pt x="1182" y="515"/>
                    <a:pt x="1171" y="5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15"/>
            <p:cNvSpPr/>
            <p:nvPr/>
          </p:nvSpPr>
          <p:spPr>
            <a:xfrm>
              <a:off x="4102200" y="3223800"/>
              <a:ext cx="1098360" cy="148680"/>
            </a:xfrm>
            <a:custGeom>
              <a:avLst/>
              <a:gdLst/>
              <a:ahLst/>
              <a:cxnLst/>
              <a:rect l="l" t="t" r="r" b="b"/>
              <a:pathLst>
                <a:path w="3051" h="413" extrusionOk="0">
                  <a:moveTo>
                    <a:pt x="3028" y="413"/>
                  </a:moveTo>
                  <a:lnTo>
                    <a:pt x="23" y="413"/>
                  </a:lnTo>
                  <a:cubicBezTo>
                    <a:pt x="10" y="413"/>
                    <a:pt x="0" y="403"/>
                    <a:pt x="0" y="389"/>
                  </a:cubicBezTo>
                  <a:lnTo>
                    <a:pt x="0" y="290"/>
                  </a:lnTo>
                  <a:cubicBezTo>
                    <a:pt x="0" y="279"/>
                    <a:pt x="9" y="270"/>
                    <a:pt x="19" y="267"/>
                  </a:cubicBezTo>
                  <a:lnTo>
                    <a:pt x="1521" y="0"/>
                  </a:lnTo>
                  <a:cubicBezTo>
                    <a:pt x="1524" y="0"/>
                    <a:pt x="1527" y="0"/>
                    <a:pt x="1530" y="0"/>
                  </a:cubicBezTo>
                  <a:lnTo>
                    <a:pt x="3031" y="267"/>
                  </a:lnTo>
                  <a:cubicBezTo>
                    <a:pt x="3043" y="268"/>
                    <a:pt x="3050" y="279"/>
                    <a:pt x="3050" y="290"/>
                  </a:cubicBezTo>
                  <a:lnTo>
                    <a:pt x="3050" y="389"/>
                  </a:lnTo>
                  <a:cubicBezTo>
                    <a:pt x="3051" y="403"/>
                    <a:pt x="3040" y="413"/>
                    <a:pt x="3028" y="413"/>
                  </a:cubicBezTo>
                  <a:moveTo>
                    <a:pt x="47" y="368"/>
                  </a:moveTo>
                  <a:lnTo>
                    <a:pt x="3005" y="368"/>
                  </a:lnTo>
                  <a:lnTo>
                    <a:pt x="3005" y="311"/>
                  </a:lnTo>
                  <a:lnTo>
                    <a:pt x="1525" y="48"/>
                  </a:lnTo>
                  <a:lnTo>
                    <a:pt x="45" y="311"/>
                  </a:lnTo>
                  <a:lnTo>
                    <a:pt x="45" y="368"/>
                  </a:lnTo>
                  <a:lnTo>
                    <a:pt x="47" y="3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 name="Google Shape;181;p15"/>
            <p:cNvSpPr/>
            <p:nvPr/>
          </p:nvSpPr>
          <p:spPr>
            <a:xfrm>
              <a:off x="4102200" y="3249720"/>
              <a:ext cx="416520" cy="279360"/>
            </a:xfrm>
            <a:custGeom>
              <a:avLst/>
              <a:gdLst/>
              <a:ahLst/>
              <a:cxnLst/>
              <a:rect l="l" t="t" r="r" b="b"/>
              <a:pathLst>
                <a:path w="1157" h="776" extrusionOk="0">
                  <a:moveTo>
                    <a:pt x="23" y="776"/>
                  </a:moveTo>
                  <a:cubicBezTo>
                    <a:pt x="10" y="776"/>
                    <a:pt x="0" y="766"/>
                    <a:pt x="0" y="753"/>
                  </a:cubicBezTo>
                  <a:lnTo>
                    <a:pt x="0" y="317"/>
                  </a:lnTo>
                  <a:cubicBezTo>
                    <a:pt x="0" y="309"/>
                    <a:pt x="4" y="301"/>
                    <a:pt x="12" y="297"/>
                  </a:cubicBezTo>
                  <a:lnTo>
                    <a:pt x="229" y="173"/>
                  </a:lnTo>
                  <a:cubicBezTo>
                    <a:pt x="236" y="169"/>
                    <a:pt x="245" y="169"/>
                    <a:pt x="252" y="173"/>
                  </a:cubicBezTo>
                  <a:lnTo>
                    <a:pt x="452" y="288"/>
                  </a:lnTo>
                  <a:lnTo>
                    <a:pt x="629" y="93"/>
                  </a:lnTo>
                  <a:cubicBezTo>
                    <a:pt x="634" y="89"/>
                    <a:pt x="640" y="86"/>
                    <a:pt x="645" y="86"/>
                  </a:cubicBezTo>
                  <a:cubicBezTo>
                    <a:pt x="651" y="86"/>
                    <a:pt x="657" y="87"/>
                    <a:pt x="661" y="92"/>
                  </a:cubicBezTo>
                  <a:lnTo>
                    <a:pt x="873" y="285"/>
                  </a:lnTo>
                  <a:lnTo>
                    <a:pt x="1117" y="7"/>
                  </a:lnTo>
                  <a:cubicBezTo>
                    <a:pt x="1126" y="-3"/>
                    <a:pt x="1141" y="-3"/>
                    <a:pt x="1150" y="6"/>
                  </a:cubicBezTo>
                  <a:cubicBezTo>
                    <a:pt x="1160" y="14"/>
                    <a:pt x="1160" y="29"/>
                    <a:pt x="1151" y="38"/>
                  </a:cubicBezTo>
                  <a:lnTo>
                    <a:pt x="890" y="335"/>
                  </a:lnTo>
                  <a:cubicBezTo>
                    <a:pt x="886" y="339"/>
                    <a:pt x="880" y="342"/>
                    <a:pt x="874" y="342"/>
                  </a:cubicBezTo>
                  <a:cubicBezTo>
                    <a:pt x="868" y="342"/>
                    <a:pt x="863" y="341"/>
                    <a:pt x="857" y="336"/>
                  </a:cubicBezTo>
                  <a:lnTo>
                    <a:pt x="645" y="143"/>
                  </a:lnTo>
                  <a:lnTo>
                    <a:pt x="471" y="335"/>
                  </a:lnTo>
                  <a:cubicBezTo>
                    <a:pt x="463" y="344"/>
                    <a:pt x="452" y="345"/>
                    <a:pt x="441" y="339"/>
                  </a:cubicBezTo>
                  <a:lnTo>
                    <a:pt x="237" y="221"/>
                  </a:lnTo>
                  <a:lnTo>
                    <a:pt x="44" y="332"/>
                  </a:lnTo>
                  <a:lnTo>
                    <a:pt x="44" y="753"/>
                  </a:lnTo>
                  <a:cubicBezTo>
                    <a:pt x="47" y="766"/>
                    <a:pt x="35" y="776"/>
                    <a:pt x="23" y="7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 name="Google Shape;182;p15"/>
            <p:cNvSpPr/>
            <p:nvPr/>
          </p:nvSpPr>
          <p:spPr>
            <a:xfrm>
              <a:off x="4783320" y="3249360"/>
              <a:ext cx="416880" cy="279720"/>
            </a:xfrm>
            <a:custGeom>
              <a:avLst/>
              <a:gdLst/>
              <a:ahLst/>
              <a:cxnLst/>
              <a:rect l="l" t="t" r="r" b="b"/>
              <a:pathLst>
                <a:path w="1158" h="777" extrusionOk="0">
                  <a:moveTo>
                    <a:pt x="1136" y="777"/>
                  </a:moveTo>
                  <a:cubicBezTo>
                    <a:pt x="1123" y="777"/>
                    <a:pt x="1113" y="767"/>
                    <a:pt x="1113" y="754"/>
                  </a:cubicBezTo>
                  <a:lnTo>
                    <a:pt x="1113" y="333"/>
                  </a:lnTo>
                  <a:lnTo>
                    <a:pt x="920" y="222"/>
                  </a:lnTo>
                  <a:lnTo>
                    <a:pt x="716" y="340"/>
                  </a:lnTo>
                  <a:cubicBezTo>
                    <a:pt x="707" y="346"/>
                    <a:pt x="694" y="343"/>
                    <a:pt x="687" y="336"/>
                  </a:cubicBezTo>
                  <a:lnTo>
                    <a:pt x="512" y="144"/>
                  </a:lnTo>
                  <a:lnTo>
                    <a:pt x="301" y="336"/>
                  </a:lnTo>
                  <a:cubicBezTo>
                    <a:pt x="296" y="340"/>
                    <a:pt x="291" y="342"/>
                    <a:pt x="283" y="342"/>
                  </a:cubicBezTo>
                  <a:cubicBezTo>
                    <a:pt x="278" y="342"/>
                    <a:pt x="272" y="339"/>
                    <a:pt x="267" y="334"/>
                  </a:cubicBezTo>
                  <a:lnTo>
                    <a:pt x="6" y="37"/>
                  </a:lnTo>
                  <a:cubicBezTo>
                    <a:pt x="-2" y="27"/>
                    <a:pt x="-1" y="12"/>
                    <a:pt x="8" y="5"/>
                  </a:cubicBezTo>
                  <a:cubicBezTo>
                    <a:pt x="18" y="-4"/>
                    <a:pt x="33" y="-2"/>
                    <a:pt x="40" y="7"/>
                  </a:cubicBezTo>
                  <a:lnTo>
                    <a:pt x="285" y="285"/>
                  </a:lnTo>
                  <a:lnTo>
                    <a:pt x="496" y="91"/>
                  </a:lnTo>
                  <a:cubicBezTo>
                    <a:pt x="500" y="87"/>
                    <a:pt x="506" y="85"/>
                    <a:pt x="512" y="85"/>
                  </a:cubicBezTo>
                  <a:cubicBezTo>
                    <a:pt x="518" y="85"/>
                    <a:pt x="524" y="88"/>
                    <a:pt x="528" y="93"/>
                  </a:cubicBezTo>
                  <a:lnTo>
                    <a:pt x="706" y="288"/>
                  </a:lnTo>
                  <a:lnTo>
                    <a:pt x="906" y="173"/>
                  </a:lnTo>
                  <a:cubicBezTo>
                    <a:pt x="913" y="168"/>
                    <a:pt x="922" y="168"/>
                    <a:pt x="929" y="173"/>
                  </a:cubicBezTo>
                  <a:lnTo>
                    <a:pt x="1145" y="297"/>
                  </a:lnTo>
                  <a:cubicBezTo>
                    <a:pt x="1152" y="301"/>
                    <a:pt x="1157" y="308"/>
                    <a:pt x="1157" y="317"/>
                  </a:cubicBezTo>
                  <a:lnTo>
                    <a:pt x="1157" y="753"/>
                  </a:lnTo>
                  <a:cubicBezTo>
                    <a:pt x="1159" y="767"/>
                    <a:pt x="1148" y="777"/>
                    <a:pt x="1136" y="7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15"/>
            <p:cNvSpPr/>
            <p:nvPr/>
          </p:nvSpPr>
          <p:spPr>
            <a:xfrm>
              <a:off x="3900240" y="2660760"/>
              <a:ext cx="1501920" cy="163800"/>
            </a:xfrm>
            <a:custGeom>
              <a:avLst/>
              <a:gdLst/>
              <a:ahLst/>
              <a:cxnLst/>
              <a:rect l="l" t="t" r="r" b="b"/>
              <a:pathLst>
                <a:path w="4172" h="455" extrusionOk="0">
                  <a:moveTo>
                    <a:pt x="4149" y="455"/>
                  </a:moveTo>
                  <a:lnTo>
                    <a:pt x="23" y="455"/>
                  </a:lnTo>
                  <a:cubicBezTo>
                    <a:pt x="10" y="455"/>
                    <a:pt x="0" y="445"/>
                    <a:pt x="0" y="432"/>
                  </a:cubicBezTo>
                  <a:lnTo>
                    <a:pt x="0" y="296"/>
                  </a:lnTo>
                  <a:cubicBezTo>
                    <a:pt x="0" y="285"/>
                    <a:pt x="9" y="274"/>
                    <a:pt x="20" y="273"/>
                  </a:cubicBezTo>
                  <a:lnTo>
                    <a:pt x="2084" y="0"/>
                  </a:lnTo>
                  <a:cubicBezTo>
                    <a:pt x="2085" y="0"/>
                    <a:pt x="2088" y="0"/>
                    <a:pt x="2089" y="0"/>
                  </a:cubicBezTo>
                  <a:lnTo>
                    <a:pt x="4152" y="273"/>
                  </a:lnTo>
                  <a:cubicBezTo>
                    <a:pt x="4163" y="274"/>
                    <a:pt x="4172" y="285"/>
                    <a:pt x="4172" y="296"/>
                  </a:cubicBezTo>
                  <a:lnTo>
                    <a:pt x="4172" y="432"/>
                  </a:lnTo>
                  <a:cubicBezTo>
                    <a:pt x="4172" y="445"/>
                    <a:pt x="4162" y="455"/>
                    <a:pt x="4149" y="455"/>
                  </a:cubicBezTo>
                  <a:moveTo>
                    <a:pt x="47" y="408"/>
                  </a:moveTo>
                  <a:lnTo>
                    <a:pt x="4125" y="408"/>
                  </a:lnTo>
                  <a:lnTo>
                    <a:pt x="4125" y="317"/>
                  </a:lnTo>
                  <a:lnTo>
                    <a:pt x="2086" y="47"/>
                  </a:lnTo>
                  <a:lnTo>
                    <a:pt x="47" y="317"/>
                  </a:lnTo>
                  <a:lnTo>
                    <a:pt x="47" y="40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15"/>
            <p:cNvSpPr/>
            <p:nvPr/>
          </p:nvSpPr>
          <p:spPr>
            <a:xfrm>
              <a:off x="3900240" y="2675160"/>
              <a:ext cx="650880" cy="278280"/>
            </a:xfrm>
            <a:custGeom>
              <a:avLst/>
              <a:gdLst/>
              <a:ahLst/>
              <a:cxnLst/>
              <a:rect l="l" t="t" r="r" b="b"/>
              <a:pathLst>
                <a:path w="1808" h="773" extrusionOk="0">
                  <a:moveTo>
                    <a:pt x="23" y="773"/>
                  </a:moveTo>
                  <a:cubicBezTo>
                    <a:pt x="10" y="773"/>
                    <a:pt x="0" y="762"/>
                    <a:pt x="0" y="749"/>
                  </a:cubicBezTo>
                  <a:lnTo>
                    <a:pt x="0" y="256"/>
                  </a:lnTo>
                  <a:cubicBezTo>
                    <a:pt x="0" y="248"/>
                    <a:pt x="4" y="240"/>
                    <a:pt x="12" y="236"/>
                  </a:cubicBezTo>
                  <a:cubicBezTo>
                    <a:pt x="19" y="231"/>
                    <a:pt x="28" y="231"/>
                    <a:pt x="35" y="236"/>
                  </a:cubicBezTo>
                  <a:lnTo>
                    <a:pt x="267" y="364"/>
                  </a:lnTo>
                  <a:lnTo>
                    <a:pt x="526" y="169"/>
                  </a:lnTo>
                  <a:cubicBezTo>
                    <a:pt x="535" y="163"/>
                    <a:pt x="545" y="163"/>
                    <a:pt x="554" y="169"/>
                  </a:cubicBezTo>
                  <a:lnTo>
                    <a:pt x="822" y="363"/>
                  </a:lnTo>
                  <a:lnTo>
                    <a:pt x="1126" y="92"/>
                  </a:lnTo>
                  <a:cubicBezTo>
                    <a:pt x="1135" y="84"/>
                    <a:pt x="1148" y="84"/>
                    <a:pt x="1157" y="92"/>
                  </a:cubicBezTo>
                  <a:lnTo>
                    <a:pt x="1460" y="360"/>
                  </a:lnTo>
                  <a:lnTo>
                    <a:pt x="1769" y="9"/>
                  </a:lnTo>
                  <a:cubicBezTo>
                    <a:pt x="1778" y="-2"/>
                    <a:pt x="1792" y="-2"/>
                    <a:pt x="1801" y="7"/>
                  </a:cubicBezTo>
                  <a:cubicBezTo>
                    <a:pt x="1811" y="16"/>
                    <a:pt x="1811" y="30"/>
                    <a:pt x="1802" y="39"/>
                  </a:cubicBezTo>
                  <a:lnTo>
                    <a:pt x="1479" y="408"/>
                  </a:lnTo>
                  <a:cubicBezTo>
                    <a:pt x="1475" y="412"/>
                    <a:pt x="1469" y="415"/>
                    <a:pt x="1463" y="415"/>
                  </a:cubicBezTo>
                  <a:cubicBezTo>
                    <a:pt x="1457" y="415"/>
                    <a:pt x="1451" y="414"/>
                    <a:pt x="1445" y="409"/>
                  </a:cubicBezTo>
                  <a:lnTo>
                    <a:pt x="1141" y="140"/>
                  </a:lnTo>
                  <a:lnTo>
                    <a:pt x="838" y="409"/>
                  </a:lnTo>
                  <a:cubicBezTo>
                    <a:pt x="829" y="417"/>
                    <a:pt x="817" y="417"/>
                    <a:pt x="809" y="411"/>
                  </a:cubicBezTo>
                  <a:lnTo>
                    <a:pt x="539" y="217"/>
                  </a:lnTo>
                  <a:lnTo>
                    <a:pt x="281" y="411"/>
                  </a:lnTo>
                  <a:cubicBezTo>
                    <a:pt x="274" y="417"/>
                    <a:pt x="264" y="417"/>
                    <a:pt x="256" y="412"/>
                  </a:cubicBezTo>
                  <a:lnTo>
                    <a:pt x="45" y="296"/>
                  </a:lnTo>
                  <a:lnTo>
                    <a:pt x="45" y="749"/>
                  </a:lnTo>
                  <a:cubicBezTo>
                    <a:pt x="47" y="762"/>
                    <a:pt x="36" y="773"/>
                    <a:pt x="23" y="7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15"/>
            <p:cNvSpPr/>
            <p:nvPr/>
          </p:nvSpPr>
          <p:spPr>
            <a:xfrm>
              <a:off x="3899880" y="2691720"/>
              <a:ext cx="643320" cy="132840"/>
            </a:xfrm>
            <a:custGeom>
              <a:avLst/>
              <a:gdLst/>
              <a:ahLst/>
              <a:cxnLst/>
              <a:rect l="l" t="t" r="r" b="b"/>
              <a:pathLst>
                <a:path w="1787" h="369" extrusionOk="0">
                  <a:moveTo>
                    <a:pt x="24" y="369"/>
                  </a:moveTo>
                  <a:cubicBezTo>
                    <a:pt x="17" y="369"/>
                    <a:pt x="10" y="366"/>
                    <a:pt x="5" y="359"/>
                  </a:cubicBezTo>
                  <a:cubicBezTo>
                    <a:pt x="-2" y="349"/>
                    <a:pt x="-1" y="334"/>
                    <a:pt x="11" y="327"/>
                  </a:cubicBezTo>
                  <a:lnTo>
                    <a:pt x="243" y="161"/>
                  </a:lnTo>
                  <a:cubicBezTo>
                    <a:pt x="250" y="155"/>
                    <a:pt x="260" y="155"/>
                    <a:pt x="268" y="159"/>
                  </a:cubicBezTo>
                  <a:lnTo>
                    <a:pt x="539" y="317"/>
                  </a:lnTo>
                  <a:lnTo>
                    <a:pt x="767" y="92"/>
                  </a:lnTo>
                  <a:cubicBezTo>
                    <a:pt x="775" y="85"/>
                    <a:pt x="786" y="83"/>
                    <a:pt x="797" y="89"/>
                  </a:cubicBezTo>
                  <a:lnTo>
                    <a:pt x="1149" y="315"/>
                  </a:lnTo>
                  <a:lnTo>
                    <a:pt x="1422" y="8"/>
                  </a:lnTo>
                  <a:cubicBezTo>
                    <a:pt x="1426" y="3"/>
                    <a:pt x="1432" y="0"/>
                    <a:pt x="1438" y="0"/>
                  </a:cubicBezTo>
                  <a:cubicBezTo>
                    <a:pt x="1443" y="0"/>
                    <a:pt x="1451" y="3"/>
                    <a:pt x="1455" y="8"/>
                  </a:cubicBezTo>
                  <a:lnTo>
                    <a:pt x="1781" y="330"/>
                  </a:lnTo>
                  <a:cubicBezTo>
                    <a:pt x="1790" y="338"/>
                    <a:pt x="1790" y="353"/>
                    <a:pt x="1781" y="363"/>
                  </a:cubicBezTo>
                  <a:cubicBezTo>
                    <a:pt x="1773" y="372"/>
                    <a:pt x="1758" y="372"/>
                    <a:pt x="1748" y="363"/>
                  </a:cubicBezTo>
                  <a:lnTo>
                    <a:pt x="1439" y="57"/>
                  </a:lnTo>
                  <a:lnTo>
                    <a:pt x="1170" y="362"/>
                  </a:lnTo>
                  <a:cubicBezTo>
                    <a:pt x="1162" y="371"/>
                    <a:pt x="1149" y="372"/>
                    <a:pt x="1140" y="366"/>
                  </a:cubicBezTo>
                  <a:lnTo>
                    <a:pt x="786" y="140"/>
                  </a:lnTo>
                  <a:lnTo>
                    <a:pt x="558" y="362"/>
                  </a:lnTo>
                  <a:cubicBezTo>
                    <a:pt x="550" y="369"/>
                    <a:pt x="539" y="371"/>
                    <a:pt x="530" y="365"/>
                  </a:cubicBezTo>
                  <a:lnTo>
                    <a:pt x="256" y="206"/>
                  </a:lnTo>
                  <a:lnTo>
                    <a:pt x="37" y="363"/>
                  </a:lnTo>
                  <a:cubicBezTo>
                    <a:pt x="33" y="368"/>
                    <a:pt x="29" y="369"/>
                    <a:pt x="24"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15"/>
            <p:cNvSpPr/>
            <p:nvPr/>
          </p:nvSpPr>
          <p:spPr>
            <a:xfrm>
              <a:off x="4750920" y="2675520"/>
              <a:ext cx="651240" cy="277920"/>
            </a:xfrm>
            <a:custGeom>
              <a:avLst/>
              <a:gdLst/>
              <a:ahLst/>
              <a:cxnLst/>
              <a:rect l="l" t="t" r="r" b="b"/>
              <a:pathLst>
                <a:path w="1809" h="772" extrusionOk="0">
                  <a:moveTo>
                    <a:pt x="1786" y="772"/>
                  </a:moveTo>
                  <a:cubicBezTo>
                    <a:pt x="1773" y="772"/>
                    <a:pt x="1762" y="761"/>
                    <a:pt x="1762" y="748"/>
                  </a:cubicBezTo>
                  <a:lnTo>
                    <a:pt x="1762" y="295"/>
                  </a:lnTo>
                  <a:lnTo>
                    <a:pt x="1551" y="411"/>
                  </a:lnTo>
                  <a:cubicBezTo>
                    <a:pt x="1542" y="416"/>
                    <a:pt x="1534" y="416"/>
                    <a:pt x="1526" y="410"/>
                  </a:cubicBezTo>
                  <a:lnTo>
                    <a:pt x="1268" y="216"/>
                  </a:lnTo>
                  <a:lnTo>
                    <a:pt x="1000" y="410"/>
                  </a:lnTo>
                  <a:cubicBezTo>
                    <a:pt x="991" y="416"/>
                    <a:pt x="979" y="416"/>
                    <a:pt x="971" y="408"/>
                  </a:cubicBezTo>
                  <a:lnTo>
                    <a:pt x="668" y="139"/>
                  </a:lnTo>
                  <a:lnTo>
                    <a:pt x="363" y="408"/>
                  </a:lnTo>
                  <a:cubicBezTo>
                    <a:pt x="359" y="413"/>
                    <a:pt x="353" y="414"/>
                    <a:pt x="346" y="414"/>
                  </a:cubicBezTo>
                  <a:cubicBezTo>
                    <a:pt x="340" y="414"/>
                    <a:pt x="334" y="411"/>
                    <a:pt x="330" y="407"/>
                  </a:cubicBezTo>
                  <a:lnTo>
                    <a:pt x="6" y="38"/>
                  </a:lnTo>
                  <a:cubicBezTo>
                    <a:pt x="-3" y="28"/>
                    <a:pt x="-1" y="13"/>
                    <a:pt x="8" y="6"/>
                  </a:cubicBezTo>
                  <a:cubicBezTo>
                    <a:pt x="18" y="-3"/>
                    <a:pt x="32" y="-1"/>
                    <a:pt x="40" y="8"/>
                  </a:cubicBezTo>
                  <a:lnTo>
                    <a:pt x="349" y="359"/>
                  </a:lnTo>
                  <a:lnTo>
                    <a:pt x="652" y="91"/>
                  </a:lnTo>
                  <a:cubicBezTo>
                    <a:pt x="660" y="83"/>
                    <a:pt x="673" y="83"/>
                    <a:pt x="682" y="91"/>
                  </a:cubicBezTo>
                  <a:lnTo>
                    <a:pt x="987" y="362"/>
                  </a:lnTo>
                  <a:lnTo>
                    <a:pt x="1254" y="168"/>
                  </a:lnTo>
                  <a:cubicBezTo>
                    <a:pt x="1263" y="162"/>
                    <a:pt x="1273" y="162"/>
                    <a:pt x="1282" y="168"/>
                  </a:cubicBezTo>
                  <a:lnTo>
                    <a:pt x="1541" y="363"/>
                  </a:lnTo>
                  <a:lnTo>
                    <a:pt x="1773" y="235"/>
                  </a:lnTo>
                  <a:cubicBezTo>
                    <a:pt x="1780" y="230"/>
                    <a:pt x="1789" y="230"/>
                    <a:pt x="1796" y="235"/>
                  </a:cubicBezTo>
                  <a:cubicBezTo>
                    <a:pt x="1803" y="239"/>
                    <a:pt x="1808" y="247"/>
                    <a:pt x="1808" y="255"/>
                  </a:cubicBezTo>
                  <a:lnTo>
                    <a:pt x="1808" y="748"/>
                  </a:lnTo>
                  <a:cubicBezTo>
                    <a:pt x="1809" y="761"/>
                    <a:pt x="1799" y="772"/>
                    <a:pt x="1786" y="7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15"/>
            <p:cNvSpPr/>
            <p:nvPr/>
          </p:nvSpPr>
          <p:spPr>
            <a:xfrm>
              <a:off x="4759200" y="2691720"/>
              <a:ext cx="642960" cy="132840"/>
            </a:xfrm>
            <a:custGeom>
              <a:avLst/>
              <a:gdLst/>
              <a:ahLst/>
              <a:cxnLst/>
              <a:rect l="l" t="t" r="r" b="b"/>
              <a:pathLst>
                <a:path w="1786" h="369" extrusionOk="0">
                  <a:moveTo>
                    <a:pt x="1763" y="369"/>
                  </a:moveTo>
                  <a:cubicBezTo>
                    <a:pt x="1758" y="369"/>
                    <a:pt x="1754" y="368"/>
                    <a:pt x="1750" y="365"/>
                  </a:cubicBezTo>
                  <a:lnTo>
                    <a:pt x="1531" y="207"/>
                  </a:lnTo>
                  <a:lnTo>
                    <a:pt x="1257" y="366"/>
                  </a:lnTo>
                  <a:cubicBezTo>
                    <a:pt x="1248" y="372"/>
                    <a:pt x="1237" y="371"/>
                    <a:pt x="1229" y="363"/>
                  </a:cubicBezTo>
                  <a:lnTo>
                    <a:pt x="1002" y="140"/>
                  </a:lnTo>
                  <a:lnTo>
                    <a:pt x="648" y="366"/>
                  </a:lnTo>
                  <a:cubicBezTo>
                    <a:pt x="637" y="372"/>
                    <a:pt x="626" y="371"/>
                    <a:pt x="618" y="362"/>
                  </a:cubicBezTo>
                  <a:lnTo>
                    <a:pt x="349" y="57"/>
                  </a:lnTo>
                  <a:lnTo>
                    <a:pt x="40" y="363"/>
                  </a:lnTo>
                  <a:cubicBezTo>
                    <a:pt x="31" y="372"/>
                    <a:pt x="17" y="372"/>
                    <a:pt x="6" y="363"/>
                  </a:cubicBezTo>
                  <a:cubicBezTo>
                    <a:pt x="-2" y="355"/>
                    <a:pt x="-2" y="340"/>
                    <a:pt x="6" y="330"/>
                  </a:cubicBezTo>
                  <a:lnTo>
                    <a:pt x="333" y="8"/>
                  </a:lnTo>
                  <a:cubicBezTo>
                    <a:pt x="337" y="3"/>
                    <a:pt x="343" y="0"/>
                    <a:pt x="350" y="0"/>
                  </a:cubicBezTo>
                  <a:cubicBezTo>
                    <a:pt x="356" y="0"/>
                    <a:pt x="362" y="3"/>
                    <a:pt x="366" y="8"/>
                  </a:cubicBezTo>
                  <a:lnTo>
                    <a:pt x="639" y="315"/>
                  </a:lnTo>
                  <a:lnTo>
                    <a:pt x="991" y="89"/>
                  </a:lnTo>
                  <a:cubicBezTo>
                    <a:pt x="1000" y="83"/>
                    <a:pt x="1012" y="85"/>
                    <a:pt x="1021" y="92"/>
                  </a:cubicBezTo>
                  <a:lnTo>
                    <a:pt x="1248" y="317"/>
                  </a:lnTo>
                  <a:lnTo>
                    <a:pt x="1519" y="159"/>
                  </a:lnTo>
                  <a:cubicBezTo>
                    <a:pt x="1527" y="155"/>
                    <a:pt x="1537" y="155"/>
                    <a:pt x="1544" y="161"/>
                  </a:cubicBezTo>
                  <a:lnTo>
                    <a:pt x="1776" y="327"/>
                  </a:lnTo>
                  <a:cubicBezTo>
                    <a:pt x="1786" y="334"/>
                    <a:pt x="1789" y="349"/>
                    <a:pt x="1782" y="359"/>
                  </a:cubicBezTo>
                  <a:cubicBezTo>
                    <a:pt x="1777" y="365"/>
                    <a:pt x="1770" y="369"/>
                    <a:pt x="1763"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03"/>
        <p:cNvGrpSpPr/>
        <p:nvPr/>
      </p:nvGrpSpPr>
      <p:grpSpPr>
        <a:xfrm>
          <a:off x="0" y="0"/>
          <a:ext cx="0" cy="0"/>
          <a:chOff x="0" y="0"/>
          <a:chExt cx="0" cy="0"/>
        </a:xfrm>
      </p:grpSpPr>
      <p:pic>
        <p:nvPicPr>
          <p:cNvPr id="204" name="Google Shape;204;p17"/>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205" name="Google Shape;205;p17"/>
          <p:cNvGrpSpPr/>
          <p:nvPr/>
        </p:nvGrpSpPr>
        <p:grpSpPr>
          <a:xfrm flipH="1">
            <a:off x="-5250" y="148063"/>
            <a:ext cx="9154500" cy="5000675"/>
            <a:chOff x="-5250" y="148063"/>
            <a:chExt cx="9154500" cy="5000675"/>
          </a:xfrm>
        </p:grpSpPr>
        <p:cxnSp>
          <p:nvCxnSpPr>
            <p:cNvPr id="206" name="Google Shape;206;p17"/>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207" name="Google Shape;207;p17"/>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208" name="Google Shape;208;p17"/>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09" name="Google Shape;209;p17"/>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10" name="Google Shape;210;p17"/>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211" name="Google Shape;211;p17"/>
          <p:cNvSpPr txBox="1">
            <a:spLocks noGrp="1"/>
          </p:cNvSpPr>
          <p:nvPr>
            <p:ph type="title"/>
          </p:nvPr>
        </p:nvSpPr>
        <p:spPr>
          <a:xfrm>
            <a:off x="4600075" y="1882800"/>
            <a:ext cx="38307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atin typeface="Arial" panose="020B0604020202020204" pitchFamily="34" charset="0"/>
                <a:cs typeface="Arial" panose="020B0604020202020204" pitchFamily="34" charset="0"/>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12" name="Google Shape;212;p17"/>
          <p:cNvSpPr txBox="1">
            <a:spLocks noGrp="1"/>
          </p:cNvSpPr>
          <p:nvPr>
            <p:ph type="subTitle" idx="1"/>
          </p:nvPr>
        </p:nvSpPr>
        <p:spPr>
          <a:xfrm>
            <a:off x="4600075" y="2455500"/>
            <a:ext cx="3830700" cy="80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213" name="Google Shape;213;p17"/>
          <p:cNvGrpSpPr/>
          <p:nvPr/>
        </p:nvGrpSpPr>
        <p:grpSpPr>
          <a:xfrm>
            <a:off x="8511474" y="3598200"/>
            <a:ext cx="592832" cy="1545496"/>
            <a:chOff x="2090350" y="2239265"/>
            <a:chExt cx="905501" cy="2360616"/>
          </a:xfrm>
        </p:grpSpPr>
        <p:sp>
          <p:nvSpPr>
            <p:cNvPr id="214" name="Google Shape;214;p17"/>
            <p:cNvSpPr/>
            <p:nvPr/>
          </p:nvSpPr>
          <p:spPr>
            <a:xfrm flipH="1">
              <a:off x="2712180" y="2613372"/>
              <a:ext cx="283672" cy="198646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7"/>
            <p:cNvSpPr/>
            <p:nvPr/>
          </p:nvSpPr>
          <p:spPr>
            <a:xfrm flipH="1">
              <a:off x="2090350" y="2239265"/>
              <a:ext cx="337102" cy="2360616"/>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7"/>
            <p:cNvSpPr/>
            <p:nvPr/>
          </p:nvSpPr>
          <p:spPr>
            <a:xfrm flipH="1">
              <a:off x="2378953" y="2297047"/>
              <a:ext cx="350052" cy="379826"/>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dk1"/>
              </a:solidFill>
              <a:prstDash val="solid"/>
              <a:round/>
              <a:headEnd type="none" w="med" len="med"/>
              <a:tailEnd type="none" w="med" len="med"/>
            </a:ln>
          </p:spPr>
        </p:sp>
        <p:sp>
          <p:nvSpPr>
            <p:cNvPr id="217" name="Google Shape;217;p17"/>
            <p:cNvSpPr/>
            <p:nvPr/>
          </p:nvSpPr>
          <p:spPr>
            <a:xfrm flipH="1">
              <a:off x="2371680" y="2464308"/>
              <a:ext cx="364950" cy="3649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dk1"/>
              </a:solidFill>
              <a:prstDash val="solid"/>
              <a:round/>
              <a:headEnd type="none" w="med" len="med"/>
              <a:tailEnd type="none" w="med" len="med"/>
            </a:ln>
          </p:spPr>
        </p:sp>
        <p:sp>
          <p:nvSpPr>
            <p:cNvPr id="218" name="Google Shape;218;p17"/>
            <p:cNvSpPr/>
            <p:nvPr/>
          </p:nvSpPr>
          <p:spPr>
            <a:xfrm flipH="1">
              <a:off x="2385676" y="2832756"/>
              <a:ext cx="350104" cy="284644"/>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dk1"/>
              </a:solidFill>
              <a:prstDash val="solid"/>
              <a:round/>
              <a:headEnd type="none" w="med" len="med"/>
              <a:tailEnd type="none" w="med" len="med"/>
            </a:ln>
          </p:spPr>
        </p:sp>
      </p:grpSp>
    </p:spTree>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69"/>
        <p:cNvGrpSpPr/>
        <p:nvPr/>
      </p:nvGrpSpPr>
      <p:grpSpPr>
        <a:xfrm>
          <a:off x="0" y="0"/>
          <a:ext cx="0" cy="0"/>
          <a:chOff x="0" y="0"/>
          <a:chExt cx="0" cy="0"/>
        </a:xfrm>
      </p:grpSpPr>
      <p:pic>
        <p:nvPicPr>
          <p:cNvPr id="270" name="Google Shape;270;p21"/>
          <p:cNvPicPr preferRelativeResize="0"/>
          <p:nvPr/>
        </p:nvPicPr>
        <p:blipFill rotWithShape="1">
          <a:blip r:embed="rId2">
            <a:alphaModFix amt="69000"/>
          </a:blip>
          <a:srcRect/>
          <a:stretch/>
        </p:blipFill>
        <p:spPr>
          <a:xfrm>
            <a:off x="0" y="0"/>
            <a:ext cx="9144000" cy="5143522"/>
          </a:xfrm>
          <a:prstGeom prst="rect">
            <a:avLst/>
          </a:prstGeom>
          <a:noFill/>
          <a:ln>
            <a:noFill/>
          </a:ln>
        </p:spPr>
      </p:pic>
      <p:sp>
        <p:nvSpPr>
          <p:cNvPr id="271" name="Google Shape;271;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72" name="Google Shape;272;p21"/>
          <p:cNvSpPr txBox="1">
            <a:spLocks noGrp="1"/>
          </p:cNvSpPr>
          <p:nvPr>
            <p:ph type="subTitle" idx="1"/>
          </p:nvPr>
        </p:nvSpPr>
        <p:spPr>
          <a:xfrm>
            <a:off x="5015376" y="1543900"/>
            <a:ext cx="31632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21"/>
          <p:cNvSpPr txBox="1">
            <a:spLocks noGrp="1"/>
          </p:cNvSpPr>
          <p:nvPr>
            <p:ph type="subTitle" idx="2"/>
          </p:nvPr>
        </p:nvSpPr>
        <p:spPr>
          <a:xfrm>
            <a:off x="965450" y="1543900"/>
            <a:ext cx="31632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9" name="Google Shape;289;p21"/>
          <p:cNvGrpSpPr/>
          <p:nvPr/>
        </p:nvGrpSpPr>
        <p:grpSpPr>
          <a:xfrm flipH="1">
            <a:off x="-5250" y="148063"/>
            <a:ext cx="9154500" cy="5000675"/>
            <a:chOff x="-5250" y="148063"/>
            <a:chExt cx="9154500" cy="5000675"/>
          </a:xfrm>
        </p:grpSpPr>
        <p:cxnSp>
          <p:nvCxnSpPr>
            <p:cNvPr id="290" name="Google Shape;290;p21"/>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291" name="Google Shape;291;p21"/>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292" name="Google Shape;292;p21"/>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93" name="Google Shape;293;p21"/>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94" name="Google Shape;294;p21"/>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Tree>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95"/>
        <p:cNvGrpSpPr/>
        <p:nvPr/>
      </p:nvGrpSpPr>
      <p:grpSpPr>
        <a:xfrm>
          <a:off x="0" y="0"/>
          <a:ext cx="0" cy="0"/>
          <a:chOff x="0" y="0"/>
          <a:chExt cx="0" cy="0"/>
        </a:xfrm>
      </p:grpSpPr>
      <p:pic>
        <p:nvPicPr>
          <p:cNvPr id="296" name="Google Shape;296;p22"/>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297" name="Google Shape;297;p22"/>
          <p:cNvGrpSpPr/>
          <p:nvPr/>
        </p:nvGrpSpPr>
        <p:grpSpPr>
          <a:xfrm>
            <a:off x="-5250" y="148063"/>
            <a:ext cx="9154500" cy="5000675"/>
            <a:chOff x="-5250" y="148063"/>
            <a:chExt cx="9154500" cy="5000675"/>
          </a:xfrm>
        </p:grpSpPr>
        <p:cxnSp>
          <p:nvCxnSpPr>
            <p:cNvPr id="298" name="Google Shape;298;p22"/>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299" name="Google Shape;299;p22"/>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300" name="Google Shape;300;p22"/>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01" name="Google Shape;301;p22"/>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02" name="Google Shape;302;p22"/>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303" name="Google Shape;303;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04" name="Google Shape;304;p22"/>
          <p:cNvSpPr txBox="1">
            <a:spLocks noGrp="1"/>
          </p:cNvSpPr>
          <p:nvPr>
            <p:ph type="subTitle" idx="1"/>
          </p:nvPr>
        </p:nvSpPr>
        <p:spPr>
          <a:xfrm>
            <a:off x="937625" y="292306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2"/>
          <p:cNvSpPr txBox="1">
            <a:spLocks noGrp="1"/>
          </p:cNvSpPr>
          <p:nvPr>
            <p:ph type="subTitle" idx="2"/>
          </p:nvPr>
        </p:nvSpPr>
        <p:spPr>
          <a:xfrm>
            <a:off x="3484347" y="292306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6" name="Google Shape;306;p22"/>
          <p:cNvSpPr txBox="1">
            <a:spLocks noGrp="1"/>
          </p:cNvSpPr>
          <p:nvPr>
            <p:ph type="subTitle" idx="3"/>
          </p:nvPr>
        </p:nvSpPr>
        <p:spPr>
          <a:xfrm>
            <a:off x="6031074" y="292306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2"/>
          <p:cNvSpPr txBox="1">
            <a:spLocks noGrp="1"/>
          </p:cNvSpPr>
          <p:nvPr>
            <p:ph type="subTitle" idx="4"/>
          </p:nvPr>
        </p:nvSpPr>
        <p:spPr>
          <a:xfrm>
            <a:off x="937625" y="2518785"/>
            <a:ext cx="2175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08" name="Google Shape;308;p22"/>
          <p:cNvSpPr txBox="1">
            <a:spLocks noGrp="1"/>
          </p:cNvSpPr>
          <p:nvPr>
            <p:ph type="subTitle" idx="5"/>
          </p:nvPr>
        </p:nvSpPr>
        <p:spPr>
          <a:xfrm>
            <a:off x="3484350" y="2518785"/>
            <a:ext cx="2175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09" name="Google Shape;309;p22"/>
          <p:cNvSpPr txBox="1">
            <a:spLocks noGrp="1"/>
          </p:cNvSpPr>
          <p:nvPr>
            <p:ph type="subTitle" idx="6"/>
          </p:nvPr>
        </p:nvSpPr>
        <p:spPr>
          <a:xfrm>
            <a:off x="6031075" y="2518785"/>
            <a:ext cx="2175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Tree>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419" name="9Slide.vn - 2019">
            <a:extLst>
              <a:ext uri="{FF2B5EF4-FFF2-40B4-BE49-F238E27FC236}">
                <a16:creationId xmlns:a16="http://schemas.microsoft.com/office/drawing/2014/main" id="{405C1BED-0DC8-1B71-97CB-E105D81A9662}"/>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D7D7D7"/>
                </a:solidFill>
              </a:rPr>
              <a:t>www.9slide.vn</a:t>
            </a:r>
          </a:p>
        </p:txBody>
      </p:sp>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1pPr>
            <a:lvl2pPr lvl="1"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2pPr>
            <a:lvl3pPr lvl="2"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3pPr>
            <a:lvl4pPr lvl="3"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4pPr>
            <a:lvl5pPr lvl="4"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5pPr>
            <a:lvl6pPr lvl="5"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6pPr>
            <a:lvl7pPr lvl="6"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7pPr>
            <a:lvl8pPr lvl="7"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8pPr>
            <a:lvl9pPr lvl="8"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3"/>
              </a:buClr>
              <a:buSzPts val="1400"/>
              <a:buFont typeface="Istok Web"/>
              <a:buChar char="●"/>
              <a:defRPr>
                <a:solidFill>
                  <a:schemeClr val="dk1"/>
                </a:solidFill>
                <a:latin typeface="Istok Web"/>
                <a:ea typeface="Istok Web"/>
                <a:cs typeface="Istok Web"/>
                <a:sym typeface="Istok Web"/>
              </a:defRPr>
            </a:lvl1pPr>
            <a:lvl2pPr marL="914400" lvl="1"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2pPr>
            <a:lvl3pPr marL="1371600" lvl="2"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3pPr>
            <a:lvl4pPr marL="1828800" lvl="3"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4pPr>
            <a:lvl5pPr marL="2286000" lvl="4"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5pPr>
            <a:lvl6pPr marL="2743200" lvl="5"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6pPr>
            <a:lvl7pPr marL="3200400" lvl="6"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7pPr>
            <a:lvl8pPr marL="3657600" lvl="7"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8pPr>
            <a:lvl9pPr marL="4114800" lvl="8"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9" r:id="rId5"/>
    <p:sldLayoutId id="2147483661" r:id="rId6"/>
    <p:sldLayoutId id="2147483663" r:id="rId7"/>
    <p:sldLayoutId id="2147483667" r:id="rId8"/>
    <p:sldLayoutId id="2147483668" r:id="rId9"/>
    <p:sldLayoutId id="2147483671" r:id="rId10"/>
    <p:sldLayoutId id="2147483672" r:id="rId11"/>
    <p:sldLayoutId id="2147483678" r:id="rId12"/>
    <p:sldLayoutId id="2147483679" r:id="rId13"/>
    <p:sldLayoutId id="2147483683" r:id="rId14"/>
    <p:sldLayoutId id="2147483684" r:id="rId15"/>
  </p:sldLayoutIdLst>
  <p:transition spd="med">
    <p:split orient="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201" name="9Slide.vn - 2019">
            <a:extLst>
              <a:ext uri="{FF2B5EF4-FFF2-40B4-BE49-F238E27FC236}">
                <a16:creationId xmlns:a16="http://schemas.microsoft.com/office/drawing/2014/main" id="{BA852851-CAB6-D716-D6C6-E97F09B03098}"/>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D7D7D7"/>
                </a:solidFill>
              </a:rPr>
              <a:t>www.9slide.vn</a:t>
            </a:r>
          </a:p>
        </p:txBody>
      </p:sp>
      <p:sp>
        <p:nvSpPr>
          <p:cNvPr id="6" name="Google Shape;6;p1"/>
          <p:cNvSpPr txBox="1">
            <a:spLocks noGrp="1"/>
          </p:cNvSpPr>
          <p:nvPr>
            <p:ph type="title"/>
          </p:nvPr>
        </p:nvSpPr>
        <p:spPr>
          <a:xfrm>
            <a:off x="280800" y="403852"/>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3"/>
              </a:buClr>
              <a:buSzPts val="2800"/>
              <a:buFont typeface="Fredoka One"/>
              <a:buNone/>
              <a:defRPr sz="2800">
                <a:solidFill>
                  <a:schemeClr val="accent3"/>
                </a:solidFill>
                <a:latin typeface="Fredoka One"/>
                <a:ea typeface="Fredoka One"/>
                <a:cs typeface="Fredoka One"/>
                <a:sym typeface="Fredoka One"/>
              </a:defRPr>
            </a:lvl1pPr>
            <a:lvl2pPr lvl="1"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4"/>
              </a:buClr>
              <a:buSzPts val="1800"/>
              <a:buFont typeface="Open Sans"/>
              <a:buChar char="●"/>
              <a:defRPr sz="1800">
                <a:solidFill>
                  <a:schemeClr val="accent4"/>
                </a:solidFill>
                <a:latin typeface="Open Sans"/>
                <a:ea typeface="Open Sans"/>
                <a:cs typeface="Open Sans"/>
                <a:sym typeface="Open Sans"/>
              </a:defRPr>
            </a:lvl1pPr>
            <a:lvl2pPr marL="914400" lvl="1"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2pPr>
            <a:lvl3pPr marL="1371600" lvl="2"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3pPr>
            <a:lvl4pPr marL="1828800" lvl="3"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4pPr>
            <a:lvl5pPr marL="2286000" lvl="4"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5pPr>
            <a:lvl6pPr marL="2743200" lvl="5"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6pPr>
            <a:lvl7pPr marL="3200400" lvl="6"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7pPr>
            <a:lvl8pPr marL="3657600" lvl="7"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8pPr>
            <a:lvl9pPr marL="4114800" lvl="8"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1986927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200" name="9Slide.vn - 2019">
            <a:extLst>
              <a:ext uri="{FF2B5EF4-FFF2-40B4-BE49-F238E27FC236}">
                <a16:creationId xmlns:a16="http://schemas.microsoft.com/office/drawing/2014/main" id="{F7CB0A9E-A76D-53EE-52A3-224DE77DBF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D7D7D7"/>
                </a:solidFill>
              </a:rPr>
              <a:t>www.9slide.vn</a:t>
            </a:r>
          </a:p>
        </p:txBody>
      </p:sp>
      <p:sp>
        <p:nvSpPr>
          <p:cNvPr id="6" name="Google Shape;6;p1"/>
          <p:cNvSpPr txBox="1">
            <a:spLocks noGrp="1"/>
          </p:cNvSpPr>
          <p:nvPr>
            <p:ph type="title"/>
          </p:nvPr>
        </p:nvSpPr>
        <p:spPr>
          <a:xfrm>
            <a:off x="280800" y="403852"/>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3"/>
              </a:buClr>
              <a:buSzPts val="2800"/>
              <a:buFont typeface="Fredoka One"/>
              <a:buNone/>
              <a:defRPr sz="2800">
                <a:solidFill>
                  <a:schemeClr val="accent3"/>
                </a:solidFill>
                <a:latin typeface="Fredoka One"/>
                <a:ea typeface="Fredoka One"/>
                <a:cs typeface="Fredoka One"/>
                <a:sym typeface="Fredoka One"/>
              </a:defRPr>
            </a:lvl1pPr>
            <a:lvl2pPr lvl="1"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4"/>
              </a:buClr>
              <a:buSzPts val="1800"/>
              <a:buFont typeface="Open Sans"/>
              <a:buChar char="●"/>
              <a:defRPr sz="1800">
                <a:solidFill>
                  <a:schemeClr val="accent4"/>
                </a:solidFill>
                <a:latin typeface="Open Sans"/>
                <a:ea typeface="Open Sans"/>
                <a:cs typeface="Open Sans"/>
                <a:sym typeface="Open Sans"/>
              </a:defRPr>
            </a:lvl1pPr>
            <a:lvl2pPr marL="914400" lvl="1"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2pPr>
            <a:lvl3pPr marL="1371600" lvl="2"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3pPr>
            <a:lvl4pPr marL="1828800" lvl="3"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4pPr>
            <a:lvl5pPr marL="2286000" lvl="4"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5pPr>
            <a:lvl6pPr marL="2743200" lvl="5"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6pPr>
            <a:lvl7pPr marL="3200400" lvl="6"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7pPr>
            <a:lvl8pPr marL="3657600" lvl="7"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8pPr>
            <a:lvl9pPr marL="4114800" lvl="8"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97087118"/>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slide" Target="slide22.xml"/><Relationship Id="rId7" Type="http://schemas.openxmlformats.org/officeDocument/2006/relationships/slide" Target="slide24.xml"/><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notesSlide" Target="../notesSlides/notesSlide20.xml"/><Relationship Id="rId16" Type="http://schemas.openxmlformats.org/officeDocument/2006/relationships/slide" Target="slide8.xml"/><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slide" Target="slide28.xml"/><Relationship Id="rId5" Type="http://schemas.openxmlformats.org/officeDocument/2006/relationships/slide" Target="slide26.xml"/><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slide" Target="slide6.xml"/><Relationship Id="rId1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guy hiem cua o nhiem do nhien lieu hoa thach">
            <a:hlinkClick r:id="" action="ppaction://media"/>
            <a:extLst>
              <a:ext uri="{FF2B5EF4-FFF2-40B4-BE49-F238E27FC236}">
                <a16:creationId xmlns:a16="http://schemas.microsoft.com/office/drawing/2014/main" id="{E3A3E8F1-0ABC-D5D8-F7D0-7C911E7828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213669" cy="5182689"/>
          </a:xfrm>
          <a:prstGeom prst="rect">
            <a:avLst/>
          </a:prstGeom>
        </p:spPr>
      </p:pic>
    </p:spTree>
    <p:extLst>
      <p:ext uri="{BB962C8B-B14F-4D97-AF65-F5344CB8AC3E}">
        <p14:creationId xmlns:p14="http://schemas.microsoft.com/office/powerpoint/2010/main" val="19116245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39DD1F99-9AC2-E8A3-A6A7-4FB80B6D5092}"/>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63421F96-484F-2343-C19F-415744169D29}"/>
              </a:ext>
            </a:extLst>
          </p:cNvPr>
          <p:cNvGrpSpPr/>
          <p:nvPr/>
        </p:nvGrpSpPr>
        <p:grpSpPr>
          <a:xfrm>
            <a:off x="237309" y="353378"/>
            <a:ext cx="8453845" cy="872034"/>
            <a:chOff x="237309" y="414338"/>
            <a:chExt cx="8453845" cy="872034"/>
          </a:xfrm>
        </p:grpSpPr>
        <p:pic>
          <p:nvPicPr>
            <p:cNvPr id="2" name="Picture 32">
              <a:extLst>
                <a:ext uri="{FF2B5EF4-FFF2-40B4-BE49-F238E27FC236}">
                  <a16:creationId xmlns:a16="http://schemas.microsoft.com/office/drawing/2014/main" id="{9DDB2711-ECFE-45F2-7853-CDEF44F082BD}"/>
                </a:ext>
              </a:extLst>
            </p:cNvPr>
            <p:cNvPicPr>
              <a:picLocks noChangeAspect="1"/>
            </p:cNvPicPr>
            <p:nvPr/>
          </p:nvPicPr>
          <p:blipFill>
            <a:blip r:embed="rId3"/>
            <a:srcRect/>
            <a:stretch>
              <a:fillRect/>
            </a:stretch>
          </p:blipFill>
          <p:spPr>
            <a:xfrm>
              <a:off x="237309" y="455339"/>
              <a:ext cx="1008017" cy="790033"/>
            </a:xfrm>
            <a:prstGeom prst="rect">
              <a:avLst/>
            </a:prstGeom>
          </p:spPr>
        </p:pic>
        <p:sp>
          <p:nvSpPr>
            <p:cNvPr id="6" name="TextBox 5">
              <a:extLst>
                <a:ext uri="{FF2B5EF4-FFF2-40B4-BE49-F238E27FC236}">
                  <a16:creationId xmlns:a16="http://schemas.microsoft.com/office/drawing/2014/main" id="{AE355F34-80B3-DA64-C389-74B2701A92AC}"/>
                </a:ext>
              </a:extLst>
            </p:cNvPr>
            <p:cNvSpPr txBox="1"/>
            <p:nvPr/>
          </p:nvSpPr>
          <p:spPr>
            <a:xfrm>
              <a:off x="1384030" y="414338"/>
              <a:ext cx="7307124" cy="872034"/>
            </a:xfrm>
            <a:prstGeom prst="rect">
              <a:avLst/>
            </a:prstGeom>
            <a:noFill/>
          </p:spPr>
          <p:txBody>
            <a:bodyPr wrap="square">
              <a:spAutoFit/>
            </a:bodyPr>
            <a:lstStyle/>
            <a:p>
              <a:pPr algn="just">
                <a:lnSpc>
                  <a:spcPct val="150000"/>
                </a:lnSpc>
                <a:spcAft>
                  <a:spcPts val="800"/>
                </a:spcAft>
              </a:pPr>
              <a:r>
                <a:rPr lang="en-US" sz="1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Mô tả sự chuyển hoá năng lượng trong chu trình carbon (Hình 14.2). Nêu rõ vai trò của Mặt Trời trong chu trình này.</a:t>
              </a:r>
              <a:endParaRPr lang="en-US" sz="1800" kern="100">
                <a:solidFill>
                  <a:srgbClr val="FF0000"/>
                </a:solidFill>
                <a:effectLst/>
                <a:latin typeface="Arial" panose="020B0604020202020204" pitchFamily="34" charset="0"/>
                <a:ea typeface="Aptos" panose="020B0004020202020204" pitchFamily="34" charset="0"/>
                <a:cs typeface="Arial" panose="020B0604020202020204" pitchFamily="34" charset="0"/>
              </a:endParaRPr>
            </a:p>
          </p:txBody>
        </p:sp>
      </p:grpSp>
      <p:pic>
        <p:nvPicPr>
          <p:cNvPr id="8" name="Picture 7">
            <a:extLst>
              <a:ext uri="{FF2B5EF4-FFF2-40B4-BE49-F238E27FC236}">
                <a16:creationId xmlns:a16="http://schemas.microsoft.com/office/drawing/2014/main" id="{4C94F5CE-DFF0-F933-ED3C-83E9F60422AE}"/>
              </a:ext>
            </a:extLst>
          </p:cNvPr>
          <p:cNvPicPr>
            <a:picLocks noChangeAspect="1"/>
          </p:cNvPicPr>
          <p:nvPr/>
        </p:nvPicPr>
        <p:blipFill>
          <a:blip r:embed="rId4"/>
          <a:stretch>
            <a:fillRect/>
          </a:stretch>
        </p:blipFill>
        <p:spPr>
          <a:xfrm>
            <a:off x="237309" y="1382947"/>
            <a:ext cx="4021860" cy="3505337"/>
          </a:xfrm>
          <a:prstGeom prst="rect">
            <a:avLst/>
          </a:prstGeom>
        </p:spPr>
      </p:pic>
      <p:sp>
        <p:nvSpPr>
          <p:cNvPr id="10" name="Rectangle: Rounded Corners 9">
            <a:extLst>
              <a:ext uri="{FF2B5EF4-FFF2-40B4-BE49-F238E27FC236}">
                <a16:creationId xmlns:a16="http://schemas.microsoft.com/office/drawing/2014/main" id="{B1A33E8A-7333-906F-88A8-D52A1EED6C7F}"/>
              </a:ext>
            </a:extLst>
          </p:cNvPr>
          <p:cNvSpPr/>
          <p:nvPr/>
        </p:nvSpPr>
        <p:spPr>
          <a:xfrm>
            <a:off x="5716211" y="1313279"/>
            <a:ext cx="1571648" cy="444895"/>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accent6"/>
                </a:solidFill>
                <a:latin typeface="Arial" panose="020B0604020202020204" pitchFamily="34" charset="0"/>
                <a:cs typeface="Arial" panose="020B0604020202020204" pitchFamily="34" charset="0"/>
              </a:rPr>
              <a:t>Trả lời</a:t>
            </a:r>
            <a:endParaRPr lang="en-US" sz="2000" b="1">
              <a:solidFill>
                <a:schemeClr val="accent6"/>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F77B732-4419-DAB6-FECF-6E908CE0A886}"/>
              </a:ext>
            </a:extLst>
          </p:cNvPr>
          <p:cNvSpPr txBox="1"/>
          <p:nvPr/>
        </p:nvSpPr>
        <p:spPr>
          <a:xfrm>
            <a:off x="4433954" y="1758174"/>
            <a:ext cx="4136161" cy="3165803"/>
          </a:xfrm>
          <a:prstGeom prst="rect">
            <a:avLst/>
          </a:prstGeom>
          <a:noFill/>
        </p:spPr>
        <p:txBody>
          <a:bodyPr wrap="square">
            <a:spAutoFit/>
          </a:bodyPr>
          <a:lstStyle/>
          <a:p>
            <a:pPr algn="just">
              <a:lnSpc>
                <a:spcPct val="150000"/>
              </a:lnSpc>
            </a:pPr>
            <a:r>
              <a:rPr lang="vi-VN" sz="1500"/>
              <a:t>Chu trình carbon là vòng tuần hoàn khép kín, với Mặt Trời cung cấp năng lượng chính. CO₂ trong khí quyển được thực vật hấp thụ để tổng hợp chất hữu cơ, nuôi sống sinh vật. Khi sinh vật phân hủy, carbon chôn vùi vào đất, hòa tan vào đại dương, hoặc tạo thành nhiên liệu hóa thạch. Con người đốt nhiên liệu và các hiện tượng tự nhiên như cháy rừng giải phóng CO₂ trở lại khí quyển, duy trì chu trình.</a:t>
            </a:r>
            <a:endParaRPr lang="en-US" sz="1500"/>
          </a:p>
        </p:txBody>
      </p:sp>
    </p:spTree>
    <p:extLst>
      <p:ext uri="{BB962C8B-B14F-4D97-AF65-F5344CB8AC3E}">
        <p14:creationId xmlns:p14="http://schemas.microsoft.com/office/powerpoint/2010/main" val="31679575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4">
          <a:extLst>
            <a:ext uri="{FF2B5EF4-FFF2-40B4-BE49-F238E27FC236}">
              <a16:creationId xmlns:a16="http://schemas.microsoft.com/office/drawing/2014/main" id="{10F0463A-1051-39C8-C3DA-1F3D93D0368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2B0661E-C224-449C-8C9E-FA860DDB00FE}"/>
              </a:ext>
            </a:extLst>
          </p:cNvPr>
          <p:cNvSpPr/>
          <p:nvPr/>
        </p:nvSpPr>
        <p:spPr>
          <a:xfrm>
            <a:off x="879566" y="1434486"/>
            <a:ext cx="7384868" cy="2679478"/>
          </a:xfrm>
          <a:prstGeom prst="roundRect">
            <a:avLst/>
          </a:prstGeom>
          <a:solidFill>
            <a:srgbClr val="F5BC6F">
              <a:lumMod val="20000"/>
              <a:lumOff val="80000"/>
            </a:srgbClr>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ECEC"/>
              </a:solidFill>
              <a:effectLst/>
              <a:uLnTx/>
              <a:uFillTx/>
              <a:latin typeface="Arial" panose="020B0604020202020204"/>
              <a:ea typeface="+mn-ea"/>
              <a:cs typeface="+mn-cs"/>
              <a:sym typeface="Arial"/>
            </a:endParaRPr>
          </a:p>
        </p:txBody>
      </p:sp>
      <p:sp>
        <p:nvSpPr>
          <p:cNvPr id="5" name="Rectangle: Diagonal Corners Rounded 4">
            <a:extLst>
              <a:ext uri="{FF2B5EF4-FFF2-40B4-BE49-F238E27FC236}">
                <a16:creationId xmlns:a16="http://schemas.microsoft.com/office/drawing/2014/main" id="{E3AA8392-E029-03B9-7812-464E93C85CB6}"/>
              </a:ext>
            </a:extLst>
          </p:cNvPr>
          <p:cNvSpPr/>
          <p:nvPr/>
        </p:nvSpPr>
        <p:spPr>
          <a:xfrm>
            <a:off x="3496491" y="1029537"/>
            <a:ext cx="2151018" cy="809897"/>
          </a:xfrm>
          <a:prstGeom prst="round2DiagRect">
            <a:avLst/>
          </a:prstGeom>
          <a:solidFill>
            <a:srgbClr val="F1A4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sym typeface="Arial"/>
              </a:rPr>
              <a:t>GHI NHỚ</a:t>
            </a:r>
            <a:endParaRPr kumimoji="0" lang="en-US" sz="24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sp>
        <p:nvSpPr>
          <p:cNvPr id="6" name="TextBox 5">
            <a:extLst>
              <a:ext uri="{FF2B5EF4-FFF2-40B4-BE49-F238E27FC236}">
                <a16:creationId xmlns:a16="http://schemas.microsoft.com/office/drawing/2014/main" id="{2AB131EB-7F3A-EC97-AE9E-CE6C5C1ABDBD}"/>
              </a:ext>
            </a:extLst>
          </p:cNvPr>
          <p:cNvSpPr txBox="1"/>
          <p:nvPr/>
        </p:nvSpPr>
        <p:spPr>
          <a:xfrm>
            <a:off x="1122521" y="1867485"/>
            <a:ext cx="6898958"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Vòng năng lượng trên Trái Đất là những sự chuyển hoá năng lượng và vận động xảy ra khi năng lượng mặt trời truyền đến Trái Đất.</a:t>
            </a:r>
            <a:endParaRPr lang="en-US" sz="2000"/>
          </a:p>
          <a:p>
            <a:pPr marL="342900" indent="-342900" algn="just">
              <a:lnSpc>
                <a:spcPct val="150000"/>
              </a:lnSpc>
              <a:buFont typeface="Arial" panose="020B0604020202020204" pitchFamily="34" charset="0"/>
              <a:buChar char="•"/>
            </a:pPr>
            <a:r>
              <a:rPr lang="vi-VN" sz="2000"/>
              <a:t>Năng lượng của Trái Đất chủ yếu đến từ Mặt Trời.</a:t>
            </a:r>
            <a:endParaRPr lang="en-US" sz="2000"/>
          </a:p>
        </p:txBody>
      </p:sp>
      <p:sp>
        <p:nvSpPr>
          <p:cNvPr id="7" name="Freeform 11">
            <a:extLst>
              <a:ext uri="{FF2B5EF4-FFF2-40B4-BE49-F238E27FC236}">
                <a16:creationId xmlns:a16="http://schemas.microsoft.com/office/drawing/2014/main" id="{AEBDAE5A-464D-E26E-79ED-82EF2F4A3E74}"/>
              </a:ext>
            </a:extLst>
          </p:cNvPr>
          <p:cNvSpPr/>
          <p:nvPr/>
        </p:nvSpPr>
        <p:spPr>
          <a:xfrm>
            <a:off x="3961652" y="227628"/>
            <a:ext cx="1220696" cy="704952"/>
          </a:xfrm>
          <a:custGeom>
            <a:avLst/>
            <a:gdLst/>
            <a:ahLst/>
            <a:cxnLst/>
            <a:rect l="l" t="t" r="r" b="b"/>
            <a:pathLst>
              <a:path w="2923044" h="1688058">
                <a:moveTo>
                  <a:pt x="0" y="0"/>
                </a:moveTo>
                <a:lnTo>
                  <a:pt x="2923044" y="0"/>
                </a:lnTo>
                <a:lnTo>
                  <a:pt x="2923044" y="1688057"/>
                </a:lnTo>
                <a:lnTo>
                  <a:pt x="0" y="16880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buClr>
                <a:srgbClr val="000000"/>
              </a:buClr>
              <a:buFont typeface="Arial"/>
              <a:buNone/>
            </a:pPr>
            <a:endParaRPr lang="en-US" sz="1400" kern="0">
              <a:solidFill>
                <a:srgbClr val="000000"/>
              </a:solidFill>
              <a:latin typeface="Arial"/>
              <a:cs typeface="Arial"/>
              <a:sym typeface="Arial"/>
            </a:endParaRPr>
          </a:p>
        </p:txBody>
      </p:sp>
      <p:pic>
        <p:nvPicPr>
          <p:cNvPr id="2" name="Picture 6" descr="Hình ảnh Biểu Tượng Mặt Trời Vector Vào Mùa Hè PNG , Mặt Trời, Biểu Tượng Mặt  Trời, Biểu Tượng Mùa Hè PNG và Vector với nền trong suốt để tải xuống">
            <a:extLst>
              <a:ext uri="{FF2B5EF4-FFF2-40B4-BE49-F238E27FC236}">
                <a16:creationId xmlns:a16="http://schemas.microsoft.com/office/drawing/2014/main" id="{104BF63F-A5DA-3ECA-CFC8-E2B0565CCFC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4531" y1="29063" x2="34531" y2="29688"/>
                        <a14:foregroundMark x1="45938" y1="23594" x2="45938" y2="23594"/>
                        <a14:foregroundMark x1="58438" y1="22344" x2="58438" y2="22344"/>
                        <a14:foregroundMark x1="69531" y1="27813" x2="69531" y2="27813"/>
                        <a14:foregroundMark x1="75625" y1="37500" x2="75625" y2="37500"/>
                        <a14:foregroundMark x1="76563" y1="48281" x2="76563" y2="48281"/>
                        <a14:foregroundMark x1="75000" y1="61250" x2="75000" y2="61250"/>
                        <a14:foregroundMark x1="69688" y1="69063" x2="69688" y2="69063"/>
                        <a14:foregroundMark x1="60469" y1="75469" x2="60469" y2="75469"/>
                        <a14:foregroundMark x1="49531" y1="75625" x2="49531" y2="75625"/>
                        <a14:foregroundMark x1="38281" y1="74375" x2="38281" y2="73750"/>
                        <a14:foregroundMark x1="31719" y1="66094" x2="31719" y2="66094"/>
                        <a14:foregroundMark x1="25000" y1="57188" x2="25000" y2="57188"/>
                        <a14:foregroundMark x1="24219" y1="48125" x2="24219" y2="48125"/>
                        <a14:foregroundMark x1="26250" y1="37813" x2="26250" y2="37813"/>
                      </a14:backgroundRemoval>
                    </a14:imgEffect>
                  </a14:imgLayer>
                </a14:imgProps>
              </a:ext>
              <a:ext uri="{28A0092B-C50C-407E-A947-70E740481C1C}">
                <a14:useLocalDpi xmlns:a14="http://schemas.microsoft.com/office/drawing/2010/main" val="0"/>
              </a:ext>
            </a:extLst>
          </a:blip>
          <a:srcRect/>
          <a:stretch>
            <a:fillRect/>
          </a:stretch>
        </p:blipFill>
        <p:spPr bwMode="auto">
          <a:xfrm>
            <a:off x="7250316" y="3342801"/>
            <a:ext cx="1542325" cy="1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0711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4">
          <a:extLst>
            <a:ext uri="{FF2B5EF4-FFF2-40B4-BE49-F238E27FC236}">
              <a16:creationId xmlns:a16="http://schemas.microsoft.com/office/drawing/2014/main" id="{A92EDD4C-A9BC-B9C6-A6A4-447AC262B66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938D572-0A07-5749-1BC5-AD5C67DF2D7B}"/>
              </a:ext>
            </a:extLst>
          </p:cNvPr>
          <p:cNvSpPr/>
          <p:nvPr/>
        </p:nvSpPr>
        <p:spPr>
          <a:xfrm>
            <a:off x="394063" y="1414946"/>
            <a:ext cx="2581510" cy="3618608"/>
          </a:xfrm>
          <a:prstGeom prst="roundRect">
            <a:avLst/>
          </a:prstGeom>
          <a:solidFill>
            <a:srgbClr val="F5BC6F">
              <a:lumMod val="20000"/>
              <a:lumOff val="80000"/>
            </a:srgbClr>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ECEC"/>
              </a:solidFill>
              <a:effectLst/>
              <a:uLnTx/>
              <a:uFillTx/>
              <a:latin typeface="Arial" panose="020B0604020202020204"/>
              <a:ea typeface="+mn-ea"/>
              <a:cs typeface="+mn-cs"/>
              <a:sym typeface="Arial"/>
            </a:endParaRPr>
          </a:p>
        </p:txBody>
      </p:sp>
      <p:sp>
        <p:nvSpPr>
          <p:cNvPr id="9" name="TextBox 8">
            <a:extLst>
              <a:ext uri="{FF2B5EF4-FFF2-40B4-BE49-F238E27FC236}">
                <a16:creationId xmlns:a16="http://schemas.microsoft.com/office/drawing/2014/main" id="{7968FE83-030E-7977-58CF-394E16AECB88}"/>
              </a:ext>
            </a:extLst>
          </p:cNvPr>
          <p:cNvSpPr txBox="1"/>
          <p:nvPr/>
        </p:nvSpPr>
        <p:spPr>
          <a:xfrm>
            <a:off x="394063" y="405730"/>
            <a:ext cx="8192588" cy="872034"/>
          </a:xfrm>
          <a:prstGeom prst="rect">
            <a:avLst/>
          </a:prstGeom>
          <a:noFill/>
        </p:spPr>
        <p:txBody>
          <a:bodyPr wrap="square">
            <a:spAutoFit/>
          </a:bodyPr>
          <a:lstStyle/>
          <a:p>
            <a:pPr algn="just">
              <a:lnSpc>
                <a:spcPct val="150000"/>
              </a:lnSpc>
            </a:pPr>
            <a:r>
              <a:rPr lang="vi-VN"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Ngoài năng lượng từ Mặt Trời truyển đến, trên Trái Đất còn có các nguồn năng lượng khác như:</a:t>
            </a:r>
            <a:endParaRPr lang="en-US" sz="18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0000B00-18DF-FBD5-03A2-1280BBD6B152}"/>
              </a:ext>
            </a:extLst>
          </p:cNvPr>
          <p:cNvSpPr/>
          <p:nvPr/>
        </p:nvSpPr>
        <p:spPr>
          <a:xfrm>
            <a:off x="3199602" y="1414946"/>
            <a:ext cx="2581510" cy="3618608"/>
          </a:xfrm>
          <a:prstGeom prst="roundRect">
            <a:avLst/>
          </a:prstGeom>
          <a:solidFill>
            <a:srgbClr val="F5BC6F">
              <a:lumMod val="20000"/>
              <a:lumOff val="80000"/>
            </a:srgbClr>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ECEC"/>
              </a:solidFill>
              <a:effectLst/>
              <a:uLnTx/>
              <a:uFillTx/>
              <a:latin typeface="Arial" panose="020B0604020202020204"/>
              <a:ea typeface="+mn-ea"/>
              <a:cs typeface="+mn-cs"/>
              <a:sym typeface="Arial"/>
            </a:endParaRPr>
          </a:p>
        </p:txBody>
      </p:sp>
      <p:sp>
        <p:nvSpPr>
          <p:cNvPr id="11" name="Rectangle: Rounded Corners 10">
            <a:extLst>
              <a:ext uri="{FF2B5EF4-FFF2-40B4-BE49-F238E27FC236}">
                <a16:creationId xmlns:a16="http://schemas.microsoft.com/office/drawing/2014/main" id="{3DF73B77-95E7-52AD-27A3-24DC582BA4A5}"/>
              </a:ext>
            </a:extLst>
          </p:cNvPr>
          <p:cNvSpPr/>
          <p:nvPr/>
        </p:nvSpPr>
        <p:spPr>
          <a:xfrm>
            <a:off x="6005141" y="1414946"/>
            <a:ext cx="2581510" cy="3618608"/>
          </a:xfrm>
          <a:prstGeom prst="roundRect">
            <a:avLst/>
          </a:prstGeom>
          <a:solidFill>
            <a:srgbClr val="F5BC6F">
              <a:lumMod val="20000"/>
              <a:lumOff val="80000"/>
            </a:srgbClr>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ECEC"/>
              </a:solidFill>
              <a:effectLst/>
              <a:uLnTx/>
              <a:uFillTx/>
              <a:latin typeface="Arial" panose="020B0604020202020204"/>
              <a:ea typeface="+mn-ea"/>
              <a:cs typeface="+mn-cs"/>
              <a:sym typeface="Arial"/>
            </a:endParaRPr>
          </a:p>
        </p:txBody>
      </p:sp>
      <p:sp>
        <p:nvSpPr>
          <p:cNvPr id="12" name="Rectangle: Top Corners Rounded 11">
            <a:extLst>
              <a:ext uri="{FF2B5EF4-FFF2-40B4-BE49-F238E27FC236}">
                <a16:creationId xmlns:a16="http://schemas.microsoft.com/office/drawing/2014/main" id="{C1714CD3-F70D-5166-7FE9-F386A0C319F1}"/>
              </a:ext>
            </a:extLst>
          </p:cNvPr>
          <p:cNvSpPr/>
          <p:nvPr/>
        </p:nvSpPr>
        <p:spPr>
          <a:xfrm>
            <a:off x="394063" y="1413510"/>
            <a:ext cx="2581510" cy="1121477"/>
          </a:xfrm>
          <a:prstGeom prst="round2SameRect">
            <a:avLst>
              <a:gd name="adj1" fmla="val 35566"/>
              <a:gd name="adj2" fmla="val 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accent6"/>
                </a:solidFill>
                <a:latin typeface="Arial" panose="020B0604020202020204" pitchFamily="34" charset="0"/>
                <a:cs typeface="Arial" panose="020B0604020202020204" pitchFamily="34" charset="0"/>
              </a:rPr>
              <a:t>Năng lượng </a:t>
            </a:r>
          </a:p>
          <a:p>
            <a:pPr algn="ctr">
              <a:lnSpc>
                <a:spcPct val="150000"/>
              </a:lnSpc>
            </a:pPr>
            <a:r>
              <a:rPr lang="vi-VN" sz="2000" b="1">
                <a:solidFill>
                  <a:schemeClr val="accent6"/>
                </a:solidFill>
                <a:latin typeface="Arial" panose="020B0604020202020204" pitchFamily="34" charset="0"/>
                <a:cs typeface="Arial" panose="020B0604020202020204" pitchFamily="34" charset="0"/>
              </a:rPr>
              <a:t>địa nhiệt</a:t>
            </a:r>
            <a:endParaRPr lang="en-US" sz="2000" b="1">
              <a:solidFill>
                <a:schemeClr val="accent6"/>
              </a:solidFill>
              <a:latin typeface="Arial" panose="020B0604020202020204" pitchFamily="34" charset="0"/>
              <a:cs typeface="Arial" panose="020B0604020202020204" pitchFamily="34" charset="0"/>
            </a:endParaRPr>
          </a:p>
        </p:txBody>
      </p:sp>
      <p:sp>
        <p:nvSpPr>
          <p:cNvPr id="13" name="Rectangle: Top Corners Rounded 12">
            <a:extLst>
              <a:ext uri="{FF2B5EF4-FFF2-40B4-BE49-F238E27FC236}">
                <a16:creationId xmlns:a16="http://schemas.microsoft.com/office/drawing/2014/main" id="{55AF679A-BE3B-95FD-834C-551A39A57891}"/>
              </a:ext>
            </a:extLst>
          </p:cNvPr>
          <p:cNvSpPr/>
          <p:nvPr/>
        </p:nvSpPr>
        <p:spPr>
          <a:xfrm>
            <a:off x="3199602" y="1413511"/>
            <a:ext cx="2581510" cy="1121477"/>
          </a:xfrm>
          <a:prstGeom prst="round2SameRect">
            <a:avLst>
              <a:gd name="adj1" fmla="val 34493"/>
              <a:gd name="adj2" fmla="val 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accent6"/>
                </a:solidFill>
                <a:latin typeface="Arial" panose="020B0604020202020204" pitchFamily="34" charset="0"/>
                <a:cs typeface="Arial" panose="020B0604020202020204" pitchFamily="34" charset="0"/>
              </a:rPr>
              <a:t>Năng lượng </a:t>
            </a:r>
          </a:p>
          <a:p>
            <a:pPr algn="ctr">
              <a:lnSpc>
                <a:spcPct val="150000"/>
              </a:lnSpc>
            </a:pPr>
            <a:r>
              <a:rPr lang="vi-VN" sz="2000" b="1">
                <a:solidFill>
                  <a:schemeClr val="accent6"/>
                </a:solidFill>
                <a:latin typeface="Arial" panose="020B0604020202020204" pitchFamily="34" charset="0"/>
                <a:cs typeface="Arial" panose="020B0604020202020204" pitchFamily="34" charset="0"/>
              </a:rPr>
              <a:t>thủy triều</a:t>
            </a:r>
            <a:endParaRPr lang="en-US" sz="2000" b="1">
              <a:solidFill>
                <a:schemeClr val="accent6"/>
              </a:solidFill>
              <a:latin typeface="Arial" panose="020B0604020202020204" pitchFamily="34" charset="0"/>
              <a:cs typeface="Arial" panose="020B0604020202020204" pitchFamily="34" charset="0"/>
            </a:endParaRPr>
          </a:p>
        </p:txBody>
      </p:sp>
      <p:sp>
        <p:nvSpPr>
          <p:cNvPr id="14" name="Rectangle: Top Corners Rounded 13">
            <a:extLst>
              <a:ext uri="{FF2B5EF4-FFF2-40B4-BE49-F238E27FC236}">
                <a16:creationId xmlns:a16="http://schemas.microsoft.com/office/drawing/2014/main" id="{D2C84E77-54C7-7347-5AAD-191E59D25004}"/>
              </a:ext>
            </a:extLst>
          </p:cNvPr>
          <p:cNvSpPr/>
          <p:nvPr/>
        </p:nvSpPr>
        <p:spPr>
          <a:xfrm>
            <a:off x="6005141" y="1413511"/>
            <a:ext cx="2581510" cy="1121477"/>
          </a:xfrm>
          <a:prstGeom prst="round2SameRect">
            <a:avLst>
              <a:gd name="adj1" fmla="val 36942"/>
              <a:gd name="adj2" fmla="val 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accent6"/>
                </a:solidFill>
                <a:latin typeface="Arial" panose="020B0604020202020204" pitchFamily="34" charset="0"/>
                <a:cs typeface="Arial" panose="020B0604020202020204" pitchFamily="34" charset="0"/>
              </a:rPr>
              <a:t>Năng lượng </a:t>
            </a:r>
          </a:p>
          <a:p>
            <a:pPr algn="ctr">
              <a:lnSpc>
                <a:spcPct val="150000"/>
              </a:lnSpc>
            </a:pPr>
            <a:r>
              <a:rPr lang="vi-VN" sz="2000" b="1">
                <a:solidFill>
                  <a:schemeClr val="accent6"/>
                </a:solidFill>
                <a:latin typeface="Arial" panose="020B0604020202020204" pitchFamily="34" charset="0"/>
                <a:cs typeface="Arial" panose="020B0604020202020204" pitchFamily="34" charset="0"/>
              </a:rPr>
              <a:t>hạt nhân</a:t>
            </a:r>
            <a:endParaRPr lang="en-US" sz="2000" b="1">
              <a:solidFill>
                <a:schemeClr val="accent6"/>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59B55C5-1510-A895-51A8-9B89FF06B0FC}"/>
              </a:ext>
            </a:extLst>
          </p:cNvPr>
          <p:cNvSpPr txBox="1"/>
          <p:nvPr/>
        </p:nvSpPr>
        <p:spPr>
          <a:xfrm>
            <a:off x="458389" y="2574736"/>
            <a:ext cx="2452859" cy="1613519"/>
          </a:xfrm>
          <a:prstGeom prst="rect">
            <a:avLst/>
          </a:prstGeom>
          <a:noFill/>
        </p:spPr>
        <p:txBody>
          <a:bodyPr wrap="square" rtlCol="0">
            <a:spAutoFit/>
          </a:bodyPr>
          <a:lstStyle/>
          <a:p>
            <a:pPr algn="just">
              <a:lnSpc>
                <a:spcPct val="150000"/>
              </a:lnSpc>
            </a:pPr>
            <a:r>
              <a:rPr lang="vi-VN" sz="1700"/>
              <a:t>Năng lượng từ lõi Trái Đất gây chuyển động mảng kiến tạo, dẫn đến núi lửa và động đất.</a:t>
            </a:r>
            <a:endParaRPr lang="en-US" sz="17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73C3986-6231-6DFC-DA02-1D805964E0EF}"/>
              </a:ext>
            </a:extLst>
          </p:cNvPr>
          <p:cNvSpPr txBox="1"/>
          <p:nvPr/>
        </p:nvSpPr>
        <p:spPr>
          <a:xfrm>
            <a:off x="3263928" y="2571749"/>
            <a:ext cx="2452859" cy="2398349"/>
          </a:xfrm>
          <a:prstGeom prst="rect">
            <a:avLst/>
          </a:prstGeom>
          <a:noFill/>
        </p:spPr>
        <p:txBody>
          <a:bodyPr wrap="square" rtlCol="0">
            <a:spAutoFit/>
          </a:bodyPr>
          <a:lstStyle/>
          <a:p>
            <a:pPr algn="just">
              <a:lnSpc>
                <a:spcPct val="150000"/>
              </a:lnSpc>
            </a:pPr>
            <a:r>
              <a:rPr lang="en-US" sz="1700"/>
              <a:t>Thủy triều do lực hấp dẫn của Mặt Trăng gây ra, giúp điều hòa dòng chảy và làm chậm chuyển động tự quay của Trái Đất.</a:t>
            </a:r>
            <a:endParaRPr lang="en-US" sz="17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A2BA39E-64C6-CD23-EC08-290DA65DA8A1}"/>
              </a:ext>
            </a:extLst>
          </p:cNvPr>
          <p:cNvSpPr txBox="1"/>
          <p:nvPr/>
        </p:nvSpPr>
        <p:spPr>
          <a:xfrm>
            <a:off x="6069467" y="2608512"/>
            <a:ext cx="2452859" cy="2005934"/>
          </a:xfrm>
          <a:prstGeom prst="rect">
            <a:avLst/>
          </a:prstGeom>
          <a:noFill/>
        </p:spPr>
        <p:txBody>
          <a:bodyPr wrap="square" rtlCol="0">
            <a:spAutoFit/>
          </a:bodyPr>
          <a:lstStyle/>
          <a:p>
            <a:pPr algn="just">
              <a:lnSpc>
                <a:spcPct val="150000"/>
              </a:lnSpc>
            </a:pPr>
            <a:r>
              <a:rPr lang="vi-VN" sz="1700"/>
              <a:t>Năng lượng trong hạt nhân nguyên tử chiếm tỷ lệ rất nhỏ, nên năng lượng Trái Đất chủ yếu đến từ Mặt Trời.</a:t>
            </a:r>
            <a:endParaRPr lang="en-US" sz="1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1416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4">
          <a:extLst>
            <a:ext uri="{FF2B5EF4-FFF2-40B4-BE49-F238E27FC236}">
              <a16:creationId xmlns:a16="http://schemas.microsoft.com/office/drawing/2014/main" id="{7E411167-3F06-D04C-F187-227B957AA737}"/>
            </a:ext>
          </a:extLst>
        </p:cNvPr>
        <p:cNvGrpSpPr/>
        <p:nvPr/>
      </p:nvGrpSpPr>
      <p:grpSpPr>
        <a:xfrm>
          <a:off x="0" y="0"/>
          <a:ext cx="0" cy="0"/>
          <a:chOff x="0" y="0"/>
          <a:chExt cx="0" cy="0"/>
        </a:xfrm>
      </p:grpSpPr>
      <p:sp>
        <p:nvSpPr>
          <p:cNvPr id="795" name="Google Shape;795;p41">
            <a:extLst>
              <a:ext uri="{FF2B5EF4-FFF2-40B4-BE49-F238E27FC236}">
                <a16:creationId xmlns:a16="http://schemas.microsoft.com/office/drawing/2014/main" id="{BFC592D3-6E39-5900-3861-2000AF1D03BC}"/>
              </a:ext>
            </a:extLst>
          </p:cNvPr>
          <p:cNvSpPr txBox="1">
            <a:spLocks noGrp="1"/>
          </p:cNvSpPr>
          <p:nvPr>
            <p:ph type="title"/>
          </p:nvPr>
        </p:nvSpPr>
        <p:spPr>
          <a:xfrm>
            <a:off x="952102" y="2475601"/>
            <a:ext cx="7209697" cy="689493"/>
          </a:xfrm>
          <a:prstGeom prst="rect">
            <a:avLst/>
          </a:prstGeom>
        </p:spPr>
        <p:txBody>
          <a:bodyPr spcFirstLastPara="1" wrap="square" lIns="91425" tIns="91425" rIns="91425" bIns="91425" anchor="b" anchorCtr="0">
            <a:noAutofit/>
          </a:bodyPr>
          <a:lstStyle/>
          <a:p>
            <a:pPr lvl="0">
              <a:lnSpc>
                <a:spcPct val="150000"/>
              </a:lnSpc>
            </a:pPr>
            <a:r>
              <a:rPr lang="vi-VN" sz="3600"/>
              <a:t>NĂNG LƯỢNG HÓA THẠCH</a:t>
            </a:r>
            <a:endParaRPr sz="2400"/>
          </a:p>
        </p:txBody>
      </p:sp>
      <p:sp>
        <p:nvSpPr>
          <p:cNvPr id="796" name="Google Shape;796;p41">
            <a:extLst>
              <a:ext uri="{FF2B5EF4-FFF2-40B4-BE49-F238E27FC236}">
                <a16:creationId xmlns:a16="http://schemas.microsoft.com/office/drawing/2014/main" id="{8BDF3F41-80B9-8E2E-129D-F7E717F4296C}"/>
              </a:ext>
            </a:extLst>
          </p:cNvPr>
          <p:cNvSpPr txBox="1">
            <a:spLocks noGrp="1"/>
          </p:cNvSpPr>
          <p:nvPr>
            <p:ph type="title" idx="2"/>
          </p:nvPr>
        </p:nvSpPr>
        <p:spPr>
          <a:xfrm>
            <a:off x="4104883" y="1413270"/>
            <a:ext cx="934231"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II.</a:t>
            </a:r>
            <a:endParaRPr/>
          </a:p>
        </p:txBody>
      </p:sp>
      <p:grpSp>
        <p:nvGrpSpPr>
          <p:cNvPr id="798" name="Google Shape;798;p41">
            <a:extLst>
              <a:ext uri="{FF2B5EF4-FFF2-40B4-BE49-F238E27FC236}">
                <a16:creationId xmlns:a16="http://schemas.microsoft.com/office/drawing/2014/main" id="{137E2438-19D3-DCA3-6B42-975E1C7643F8}"/>
              </a:ext>
            </a:extLst>
          </p:cNvPr>
          <p:cNvGrpSpPr/>
          <p:nvPr/>
        </p:nvGrpSpPr>
        <p:grpSpPr>
          <a:xfrm rot="-5400000" flipH="1">
            <a:off x="5683317" y="1177829"/>
            <a:ext cx="172251" cy="4462123"/>
            <a:chOff x="8793402" y="-3495374"/>
            <a:chExt cx="255301" cy="6613492"/>
          </a:xfrm>
        </p:grpSpPr>
        <p:cxnSp>
          <p:nvCxnSpPr>
            <p:cNvPr id="799" name="Google Shape;799;p41">
              <a:extLst>
                <a:ext uri="{FF2B5EF4-FFF2-40B4-BE49-F238E27FC236}">
                  <a16:creationId xmlns:a16="http://schemas.microsoft.com/office/drawing/2014/main" id="{D1FEE10B-B91F-ADDE-E293-42405C099BE2}"/>
                </a:ext>
              </a:extLst>
            </p:cNvPr>
            <p:cNvCxnSpPr/>
            <p:nvPr/>
          </p:nvCxnSpPr>
          <p:spPr>
            <a:xfrm rot="5400000">
              <a:off x="6076152" y="-778124"/>
              <a:ext cx="5434500" cy="0"/>
            </a:xfrm>
            <a:prstGeom prst="straightConnector1">
              <a:avLst/>
            </a:prstGeom>
            <a:noFill/>
            <a:ln w="9525" cap="rnd" cmpd="sng">
              <a:solidFill>
                <a:schemeClr val="dk1"/>
              </a:solidFill>
              <a:prstDash val="solid"/>
              <a:round/>
              <a:headEnd type="none" w="med" len="med"/>
              <a:tailEnd type="none" w="med" len="med"/>
            </a:ln>
          </p:spPr>
        </p:cxnSp>
        <p:grpSp>
          <p:nvGrpSpPr>
            <p:cNvPr id="800" name="Google Shape;800;p41">
              <a:extLst>
                <a:ext uri="{FF2B5EF4-FFF2-40B4-BE49-F238E27FC236}">
                  <a16:creationId xmlns:a16="http://schemas.microsoft.com/office/drawing/2014/main" id="{FA150A3B-1E03-6239-E0DC-FA1BA4F7C854}"/>
                </a:ext>
              </a:extLst>
            </p:cNvPr>
            <p:cNvGrpSpPr/>
            <p:nvPr/>
          </p:nvGrpSpPr>
          <p:grpSpPr>
            <a:xfrm rot="5400000">
              <a:off x="8331433" y="2400849"/>
              <a:ext cx="1179247" cy="255292"/>
              <a:chOff x="1430975" y="976700"/>
              <a:chExt cx="1569400" cy="339800"/>
            </a:xfrm>
          </p:grpSpPr>
          <p:grpSp>
            <p:nvGrpSpPr>
              <p:cNvPr id="801" name="Google Shape;801;p41">
                <a:extLst>
                  <a:ext uri="{FF2B5EF4-FFF2-40B4-BE49-F238E27FC236}">
                    <a16:creationId xmlns:a16="http://schemas.microsoft.com/office/drawing/2014/main" id="{8DF01511-0924-64BB-A00E-DBF5C0B8325C}"/>
                  </a:ext>
                </a:extLst>
              </p:cNvPr>
              <p:cNvGrpSpPr/>
              <p:nvPr/>
            </p:nvGrpSpPr>
            <p:grpSpPr>
              <a:xfrm>
                <a:off x="1430975" y="976700"/>
                <a:ext cx="392350" cy="339800"/>
                <a:chOff x="1430975" y="976700"/>
                <a:chExt cx="392350" cy="339800"/>
              </a:xfrm>
            </p:grpSpPr>
            <p:sp>
              <p:nvSpPr>
                <p:cNvPr id="802" name="Google Shape;802;p41">
                  <a:extLst>
                    <a:ext uri="{FF2B5EF4-FFF2-40B4-BE49-F238E27FC236}">
                      <a16:creationId xmlns:a16="http://schemas.microsoft.com/office/drawing/2014/main" id="{7E89A469-D6F6-CDDB-ED3F-A52D6E6049F9}"/>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3" name="Google Shape;803;p41">
                  <a:extLst>
                    <a:ext uri="{FF2B5EF4-FFF2-40B4-BE49-F238E27FC236}">
                      <a16:creationId xmlns:a16="http://schemas.microsoft.com/office/drawing/2014/main" id="{DD7F9992-BB93-1B3D-E6BB-1E939A4FB5C2}"/>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4" name="Google Shape;804;p41">
                <a:extLst>
                  <a:ext uri="{FF2B5EF4-FFF2-40B4-BE49-F238E27FC236}">
                    <a16:creationId xmlns:a16="http://schemas.microsoft.com/office/drawing/2014/main" id="{2823E148-2A95-9260-F0BB-CAB953CB453A}"/>
                  </a:ext>
                </a:extLst>
              </p:cNvPr>
              <p:cNvGrpSpPr/>
              <p:nvPr/>
            </p:nvGrpSpPr>
            <p:grpSpPr>
              <a:xfrm>
                <a:off x="1823325" y="976700"/>
                <a:ext cx="392350" cy="339800"/>
                <a:chOff x="1430975" y="976700"/>
                <a:chExt cx="392350" cy="339800"/>
              </a:xfrm>
            </p:grpSpPr>
            <p:sp>
              <p:nvSpPr>
                <p:cNvPr id="805" name="Google Shape;805;p41">
                  <a:extLst>
                    <a:ext uri="{FF2B5EF4-FFF2-40B4-BE49-F238E27FC236}">
                      <a16:creationId xmlns:a16="http://schemas.microsoft.com/office/drawing/2014/main" id="{AB549BA3-1BD5-5DFD-E76A-0217D1694B5A}"/>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6" name="Google Shape;806;p41">
                  <a:extLst>
                    <a:ext uri="{FF2B5EF4-FFF2-40B4-BE49-F238E27FC236}">
                      <a16:creationId xmlns:a16="http://schemas.microsoft.com/office/drawing/2014/main" id="{A63CDACC-99F1-F4B8-EE59-72F404841788}"/>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7" name="Google Shape;807;p41">
                <a:extLst>
                  <a:ext uri="{FF2B5EF4-FFF2-40B4-BE49-F238E27FC236}">
                    <a16:creationId xmlns:a16="http://schemas.microsoft.com/office/drawing/2014/main" id="{A418570F-451B-4B6B-B830-52092188E172}"/>
                  </a:ext>
                </a:extLst>
              </p:cNvPr>
              <p:cNvGrpSpPr/>
              <p:nvPr/>
            </p:nvGrpSpPr>
            <p:grpSpPr>
              <a:xfrm>
                <a:off x="2215675" y="976700"/>
                <a:ext cx="392350" cy="339800"/>
                <a:chOff x="1430975" y="976700"/>
                <a:chExt cx="392350" cy="339800"/>
              </a:xfrm>
            </p:grpSpPr>
            <p:sp>
              <p:nvSpPr>
                <p:cNvPr id="808" name="Google Shape;808;p41">
                  <a:extLst>
                    <a:ext uri="{FF2B5EF4-FFF2-40B4-BE49-F238E27FC236}">
                      <a16:creationId xmlns:a16="http://schemas.microsoft.com/office/drawing/2014/main" id="{EED53BE1-8D76-09F4-4BA7-39C8513E5827}"/>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9" name="Google Shape;809;p41">
                  <a:extLst>
                    <a:ext uri="{FF2B5EF4-FFF2-40B4-BE49-F238E27FC236}">
                      <a16:creationId xmlns:a16="http://schemas.microsoft.com/office/drawing/2014/main" id="{5C4075D3-D91B-7988-7EC7-ED465F560F33}"/>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10" name="Google Shape;810;p41">
                <a:extLst>
                  <a:ext uri="{FF2B5EF4-FFF2-40B4-BE49-F238E27FC236}">
                    <a16:creationId xmlns:a16="http://schemas.microsoft.com/office/drawing/2014/main" id="{A5F92D62-7DF2-BFB1-25AA-A2BF6FB061D1}"/>
                  </a:ext>
                </a:extLst>
              </p:cNvPr>
              <p:cNvGrpSpPr/>
              <p:nvPr/>
            </p:nvGrpSpPr>
            <p:grpSpPr>
              <a:xfrm>
                <a:off x="2608025" y="976700"/>
                <a:ext cx="392350" cy="339800"/>
                <a:chOff x="1430975" y="976700"/>
                <a:chExt cx="392350" cy="339800"/>
              </a:xfrm>
            </p:grpSpPr>
            <p:sp>
              <p:nvSpPr>
                <p:cNvPr id="811" name="Google Shape;811;p41">
                  <a:extLst>
                    <a:ext uri="{FF2B5EF4-FFF2-40B4-BE49-F238E27FC236}">
                      <a16:creationId xmlns:a16="http://schemas.microsoft.com/office/drawing/2014/main" id="{39C50A80-0F61-171C-CB2A-7846C68FA56B}"/>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12" name="Google Shape;812;p41">
                  <a:extLst>
                    <a:ext uri="{FF2B5EF4-FFF2-40B4-BE49-F238E27FC236}">
                      <a16:creationId xmlns:a16="http://schemas.microsoft.com/office/drawing/2014/main" id="{83B9DC00-4EE0-B0D9-2233-DC5E4DD4D51B}"/>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grpSp>
      <p:grpSp>
        <p:nvGrpSpPr>
          <p:cNvPr id="814" name="Google Shape;814;p41">
            <a:extLst>
              <a:ext uri="{FF2B5EF4-FFF2-40B4-BE49-F238E27FC236}">
                <a16:creationId xmlns:a16="http://schemas.microsoft.com/office/drawing/2014/main" id="{B29FEA5B-1416-3577-3A19-1A85201C70BE}"/>
              </a:ext>
            </a:extLst>
          </p:cNvPr>
          <p:cNvGrpSpPr/>
          <p:nvPr/>
        </p:nvGrpSpPr>
        <p:grpSpPr>
          <a:xfrm>
            <a:off x="200027" y="3140077"/>
            <a:ext cx="2282186" cy="2003807"/>
            <a:chOff x="5552895" y="1943365"/>
            <a:chExt cx="3030330" cy="2660692"/>
          </a:xfrm>
        </p:grpSpPr>
        <p:sp>
          <p:nvSpPr>
            <p:cNvPr id="815" name="Google Shape;815;p41">
              <a:extLst>
                <a:ext uri="{FF2B5EF4-FFF2-40B4-BE49-F238E27FC236}">
                  <a16:creationId xmlns:a16="http://schemas.microsoft.com/office/drawing/2014/main" id="{9D7972DA-E7AC-B7DE-FECC-F7128C18ADA6}"/>
                </a:ext>
              </a:extLst>
            </p:cNvPr>
            <p:cNvSpPr/>
            <p:nvPr/>
          </p:nvSpPr>
          <p:spPr>
            <a:xfrm rot="149926">
              <a:off x="6449454" y="3151591"/>
              <a:ext cx="409596" cy="766785"/>
            </a:xfrm>
            <a:custGeom>
              <a:avLst/>
              <a:gdLst/>
              <a:ahLst/>
              <a:cxnLst/>
              <a:rect l="l" t="t" r="r" b="b"/>
              <a:pathLst>
                <a:path w="16383" h="29718" extrusionOk="0">
                  <a:moveTo>
                    <a:pt x="0" y="0"/>
                  </a:moveTo>
                  <a:cubicBezTo>
                    <a:pt x="1860" y="11158"/>
                    <a:pt x="6971" y="23443"/>
                    <a:pt x="16383" y="29718"/>
                  </a:cubicBezTo>
                </a:path>
              </a:pathLst>
            </a:custGeom>
            <a:noFill/>
            <a:ln w="9525" cap="flat" cmpd="sng">
              <a:solidFill>
                <a:schemeClr val="dk1"/>
              </a:solidFill>
              <a:prstDash val="solid"/>
              <a:round/>
              <a:headEnd type="none" w="med" len="med"/>
              <a:tailEnd type="none" w="med" len="med"/>
            </a:ln>
          </p:spPr>
          <p:txBody>
            <a:bodyPr/>
            <a:lstStyle/>
            <a:p>
              <a:endParaRPr lang="en-US"/>
            </a:p>
          </p:txBody>
        </p:sp>
        <p:cxnSp>
          <p:nvCxnSpPr>
            <p:cNvPr id="816" name="Google Shape;816;p41">
              <a:extLst>
                <a:ext uri="{FF2B5EF4-FFF2-40B4-BE49-F238E27FC236}">
                  <a16:creationId xmlns:a16="http://schemas.microsoft.com/office/drawing/2014/main" id="{B3063458-CE37-11FB-A6BA-38E89C836212}"/>
                </a:ext>
              </a:extLst>
            </p:cNvPr>
            <p:cNvCxnSpPr/>
            <p:nvPr/>
          </p:nvCxnSpPr>
          <p:spPr>
            <a:xfrm>
              <a:off x="5704425" y="4595950"/>
              <a:ext cx="2878800" cy="0"/>
            </a:xfrm>
            <a:prstGeom prst="straightConnector1">
              <a:avLst/>
            </a:prstGeom>
            <a:noFill/>
            <a:ln w="9525" cap="flat" cmpd="sng">
              <a:solidFill>
                <a:schemeClr val="dk1"/>
              </a:solidFill>
              <a:prstDash val="solid"/>
              <a:round/>
              <a:headEnd type="none" w="med" len="med"/>
              <a:tailEnd type="none" w="med" len="med"/>
            </a:ln>
          </p:spPr>
        </p:cxnSp>
        <p:sp>
          <p:nvSpPr>
            <p:cNvPr id="817" name="Google Shape;817;p41">
              <a:extLst>
                <a:ext uri="{FF2B5EF4-FFF2-40B4-BE49-F238E27FC236}">
                  <a16:creationId xmlns:a16="http://schemas.microsoft.com/office/drawing/2014/main" id="{B3566C25-9014-81BD-9243-79F9595E647D}"/>
                </a:ext>
              </a:extLst>
            </p:cNvPr>
            <p:cNvSpPr/>
            <p:nvPr/>
          </p:nvSpPr>
          <p:spPr>
            <a:xfrm>
              <a:off x="7939813" y="3515393"/>
              <a:ext cx="120419" cy="1080547"/>
            </a:xfrm>
            <a:custGeom>
              <a:avLst/>
              <a:gdLst/>
              <a:ahLst/>
              <a:cxnLst/>
              <a:rect l="l" t="t" r="r" b="b"/>
              <a:pathLst>
                <a:path w="186" h="1661" extrusionOk="0">
                  <a:moveTo>
                    <a:pt x="127" y="0"/>
                  </a:moveTo>
                  <a:lnTo>
                    <a:pt x="119" y="0"/>
                  </a:lnTo>
                  <a:lnTo>
                    <a:pt x="103" y="0"/>
                  </a:lnTo>
                  <a:lnTo>
                    <a:pt x="84" y="0"/>
                  </a:lnTo>
                  <a:lnTo>
                    <a:pt x="71" y="0"/>
                  </a:lnTo>
                  <a:lnTo>
                    <a:pt x="63" y="0"/>
                  </a:lnTo>
                  <a:lnTo>
                    <a:pt x="0" y="1661"/>
                  </a:lnTo>
                  <a:lnTo>
                    <a:pt x="71" y="1661"/>
                  </a:lnTo>
                  <a:lnTo>
                    <a:pt x="84" y="1661"/>
                  </a:lnTo>
                  <a:lnTo>
                    <a:pt x="103" y="1661"/>
                  </a:lnTo>
                  <a:lnTo>
                    <a:pt x="119" y="1661"/>
                  </a:lnTo>
                  <a:lnTo>
                    <a:pt x="186" y="1661"/>
                  </a:lnTo>
                  <a:lnTo>
                    <a:pt x="12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8" name="Google Shape;818;p41">
              <a:extLst>
                <a:ext uri="{FF2B5EF4-FFF2-40B4-BE49-F238E27FC236}">
                  <a16:creationId xmlns:a16="http://schemas.microsoft.com/office/drawing/2014/main" id="{1D771002-D829-6E0F-8CC0-16D1A0616BD1}"/>
                </a:ext>
              </a:extLst>
            </p:cNvPr>
            <p:cNvSpPr/>
            <p:nvPr/>
          </p:nvSpPr>
          <p:spPr>
            <a:xfrm>
              <a:off x="7953482" y="3108561"/>
              <a:ext cx="93732" cy="406183"/>
            </a:xfrm>
            <a:custGeom>
              <a:avLst/>
              <a:gdLst/>
              <a:ahLst/>
              <a:cxnLst/>
              <a:rect l="l" t="t" r="r" b="b"/>
              <a:pathLst>
                <a:path w="145" h="625" extrusionOk="0">
                  <a:moveTo>
                    <a:pt x="39" y="0"/>
                  </a:moveTo>
                  <a:lnTo>
                    <a:pt x="0" y="582"/>
                  </a:lnTo>
                  <a:lnTo>
                    <a:pt x="74" y="625"/>
                  </a:lnTo>
                  <a:lnTo>
                    <a:pt x="145" y="582"/>
                  </a:lnTo>
                  <a:lnTo>
                    <a:pt x="108" y="43"/>
                  </a:lnTo>
                  <a:lnTo>
                    <a:pt x="39"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9" name="Google Shape;819;p41">
              <a:extLst>
                <a:ext uri="{FF2B5EF4-FFF2-40B4-BE49-F238E27FC236}">
                  <a16:creationId xmlns:a16="http://schemas.microsoft.com/office/drawing/2014/main" id="{5DB44514-3683-21F8-D8E1-8C04B54E8D70}"/>
                </a:ext>
              </a:extLst>
            </p:cNvPr>
            <p:cNvSpPr/>
            <p:nvPr/>
          </p:nvSpPr>
          <p:spPr>
            <a:xfrm>
              <a:off x="8008159" y="3496516"/>
              <a:ext cx="358654" cy="240194"/>
            </a:xfrm>
            <a:custGeom>
              <a:avLst/>
              <a:gdLst/>
              <a:ahLst/>
              <a:cxnLst/>
              <a:rect l="l" t="t" r="r" b="b"/>
              <a:pathLst>
                <a:path w="552" h="370" extrusionOk="0">
                  <a:moveTo>
                    <a:pt x="552" y="330"/>
                  </a:moveTo>
                  <a:lnTo>
                    <a:pt x="71" y="0"/>
                  </a:lnTo>
                  <a:lnTo>
                    <a:pt x="0" y="42"/>
                  </a:lnTo>
                  <a:lnTo>
                    <a:pt x="0" y="127"/>
                  </a:lnTo>
                  <a:lnTo>
                    <a:pt x="481" y="370"/>
                  </a:lnTo>
                  <a:lnTo>
                    <a:pt x="552" y="33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0" name="Google Shape;820;p41">
              <a:extLst>
                <a:ext uri="{FF2B5EF4-FFF2-40B4-BE49-F238E27FC236}">
                  <a16:creationId xmlns:a16="http://schemas.microsoft.com/office/drawing/2014/main" id="{F4B35C3B-CA9A-69F8-BCCB-2AD4D0196FAB}"/>
                </a:ext>
              </a:extLst>
            </p:cNvPr>
            <p:cNvSpPr/>
            <p:nvPr/>
          </p:nvSpPr>
          <p:spPr>
            <a:xfrm>
              <a:off x="7655363" y="3496516"/>
              <a:ext cx="338477" cy="250610"/>
            </a:xfrm>
            <a:custGeom>
              <a:avLst/>
              <a:gdLst/>
              <a:ahLst/>
              <a:cxnLst/>
              <a:rect l="l" t="t" r="r" b="b"/>
              <a:pathLst>
                <a:path w="521" h="386" extrusionOk="0">
                  <a:moveTo>
                    <a:pt x="0" y="386"/>
                  </a:moveTo>
                  <a:lnTo>
                    <a:pt x="521" y="127"/>
                  </a:lnTo>
                  <a:lnTo>
                    <a:pt x="521" y="42"/>
                  </a:lnTo>
                  <a:lnTo>
                    <a:pt x="450" y="0"/>
                  </a:lnTo>
                  <a:lnTo>
                    <a:pt x="0" y="304"/>
                  </a:lnTo>
                  <a:lnTo>
                    <a:pt x="0" y="38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1" name="Google Shape;821;p41">
              <a:extLst>
                <a:ext uri="{FF2B5EF4-FFF2-40B4-BE49-F238E27FC236}">
                  <a16:creationId xmlns:a16="http://schemas.microsoft.com/office/drawing/2014/main" id="{31DDF674-7CDA-BCAA-A8FB-6DE17966C20C}"/>
                </a:ext>
              </a:extLst>
            </p:cNvPr>
            <p:cNvSpPr/>
            <p:nvPr/>
          </p:nvSpPr>
          <p:spPr>
            <a:xfrm>
              <a:off x="7973660" y="3487403"/>
              <a:ext cx="54677" cy="54678"/>
            </a:xfrm>
            <a:custGeom>
              <a:avLst/>
              <a:gdLst/>
              <a:ahLst/>
              <a:cxnLst/>
              <a:rect l="l" t="t" r="r" b="b"/>
              <a:pathLst>
                <a:path w="85" h="85" extrusionOk="0">
                  <a:moveTo>
                    <a:pt x="85" y="43"/>
                  </a:moveTo>
                  <a:cubicBezTo>
                    <a:pt x="85" y="67"/>
                    <a:pt x="67" y="85"/>
                    <a:pt x="43" y="85"/>
                  </a:cubicBezTo>
                  <a:cubicBezTo>
                    <a:pt x="19" y="85"/>
                    <a:pt x="0" y="67"/>
                    <a:pt x="0" y="43"/>
                  </a:cubicBezTo>
                  <a:cubicBezTo>
                    <a:pt x="0" y="19"/>
                    <a:pt x="19" y="0"/>
                    <a:pt x="43" y="0"/>
                  </a:cubicBezTo>
                  <a:cubicBezTo>
                    <a:pt x="67" y="0"/>
                    <a:pt x="85" y="19"/>
                    <a:pt x="85"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2" name="Google Shape;822;p41">
              <a:extLst>
                <a:ext uri="{FF2B5EF4-FFF2-40B4-BE49-F238E27FC236}">
                  <a16:creationId xmlns:a16="http://schemas.microsoft.com/office/drawing/2014/main" id="{90D607A2-B20A-DF4E-5C92-FF1347040354}"/>
                </a:ext>
              </a:extLst>
            </p:cNvPr>
            <p:cNvSpPr/>
            <p:nvPr/>
          </p:nvSpPr>
          <p:spPr>
            <a:xfrm>
              <a:off x="7564235" y="2811085"/>
              <a:ext cx="199180" cy="1784863"/>
            </a:xfrm>
            <a:custGeom>
              <a:avLst/>
              <a:gdLst/>
              <a:ahLst/>
              <a:cxnLst/>
              <a:rect l="l" t="t" r="r" b="b"/>
              <a:pathLst>
                <a:path w="307" h="2743" extrusionOk="0">
                  <a:moveTo>
                    <a:pt x="206" y="0"/>
                  </a:moveTo>
                  <a:lnTo>
                    <a:pt x="193" y="0"/>
                  </a:lnTo>
                  <a:lnTo>
                    <a:pt x="166" y="0"/>
                  </a:lnTo>
                  <a:lnTo>
                    <a:pt x="137" y="0"/>
                  </a:lnTo>
                  <a:lnTo>
                    <a:pt x="114" y="0"/>
                  </a:lnTo>
                  <a:lnTo>
                    <a:pt x="100" y="0"/>
                  </a:lnTo>
                  <a:lnTo>
                    <a:pt x="0" y="2743"/>
                  </a:lnTo>
                  <a:lnTo>
                    <a:pt x="114" y="2743"/>
                  </a:lnTo>
                  <a:lnTo>
                    <a:pt x="137" y="2743"/>
                  </a:lnTo>
                  <a:lnTo>
                    <a:pt x="166" y="2743"/>
                  </a:lnTo>
                  <a:lnTo>
                    <a:pt x="193" y="2743"/>
                  </a:lnTo>
                  <a:lnTo>
                    <a:pt x="307" y="2743"/>
                  </a:lnTo>
                  <a:lnTo>
                    <a:pt x="206"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3" name="Google Shape;823;p41">
              <a:extLst>
                <a:ext uri="{FF2B5EF4-FFF2-40B4-BE49-F238E27FC236}">
                  <a16:creationId xmlns:a16="http://schemas.microsoft.com/office/drawing/2014/main" id="{2D924AC3-C9B0-51BF-023F-6DDF32379B83}"/>
                </a:ext>
              </a:extLst>
            </p:cNvPr>
            <p:cNvSpPr/>
            <p:nvPr/>
          </p:nvSpPr>
          <p:spPr>
            <a:xfrm>
              <a:off x="7586366" y="2137371"/>
              <a:ext cx="154267" cy="673066"/>
            </a:xfrm>
            <a:custGeom>
              <a:avLst/>
              <a:gdLst/>
              <a:ahLst/>
              <a:cxnLst/>
              <a:rect l="l" t="t" r="r" b="b"/>
              <a:pathLst>
                <a:path w="238" h="1035" extrusionOk="0">
                  <a:moveTo>
                    <a:pt x="64" y="0"/>
                  </a:moveTo>
                  <a:lnTo>
                    <a:pt x="0" y="963"/>
                  </a:lnTo>
                  <a:lnTo>
                    <a:pt x="119" y="1035"/>
                  </a:lnTo>
                  <a:lnTo>
                    <a:pt x="238" y="963"/>
                  </a:lnTo>
                  <a:lnTo>
                    <a:pt x="177" y="72"/>
                  </a:lnTo>
                  <a:lnTo>
                    <a:pt x="64"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4" name="Google Shape;824;p41">
              <a:extLst>
                <a:ext uri="{FF2B5EF4-FFF2-40B4-BE49-F238E27FC236}">
                  <a16:creationId xmlns:a16="http://schemas.microsoft.com/office/drawing/2014/main" id="{9E651BE4-FD98-6145-4445-97A6BF4E78AF}"/>
                </a:ext>
              </a:extLst>
            </p:cNvPr>
            <p:cNvSpPr/>
            <p:nvPr/>
          </p:nvSpPr>
          <p:spPr>
            <a:xfrm>
              <a:off x="7674239" y="2779840"/>
              <a:ext cx="596238" cy="395768"/>
            </a:xfrm>
            <a:custGeom>
              <a:avLst/>
              <a:gdLst/>
              <a:ahLst/>
              <a:cxnLst/>
              <a:rect l="l" t="t" r="r" b="b"/>
              <a:pathLst>
                <a:path w="917" h="609" extrusionOk="0">
                  <a:moveTo>
                    <a:pt x="917" y="545"/>
                  </a:moveTo>
                  <a:lnTo>
                    <a:pt x="122" y="0"/>
                  </a:lnTo>
                  <a:lnTo>
                    <a:pt x="0" y="66"/>
                  </a:lnTo>
                  <a:lnTo>
                    <a:pt x="0" y="206"/>
                  </a:lnTo>
                  <a:lnTo>
                    <a:pt x="798" y="609"/>
                  </a:lnTo>
                  <a:lnTo>
                    <a:pt x="917" y="54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5" name="Google Shape;825;p41">
              <a:extLst>
                <a:ext uri="{FF2B5EF4-FFF2-40B4-BE49-F238E27FC236}">
                  <a16:creationId xmlns:a16="http://schemas.microsoft.com/office/drawing/2014/main" id="{F9C7C33C-216E-D485-EF6A-C92478F95103}"/>
                </a:ext>
              </a:extLst>
            </p:cNvPr>
            <p:cNvSpPr/>
            <p:nvPr/>
          </p:nvSpPr>
          <p:spPr>
            <a:xfrm>
              <a:off x="7092321" y="2779840"/>
              <a:ext cx="560440" cy="412691"/>
            </a:xfrm>
            <a:custGeom>
              <a:avLst/>
              <a:gdLst/>
              <a:ahLst/>
              <a:cxnLst/>
              <a:rect l="l" t="t" r="r" b="b"/>
              <a:pathLst>
                <a:path w="862" h="635" extrusionOk="0">
                  <a:moveTo>
                    <a:pt x="0" y="635"/>
                  </a:moveTo>
                  <a:lnTo>
                    <a:pt x="862" y="206"/>
                  </a:lnTo>
                  <a:lnTo>
                    <a:pt x="862" y="69"/>
                  </a:lnTo>
                  <a:lnTo>
                    <a:pt x="741" y="0"/>
                  </a:lnTo>
                  <a:lnTo>
                    <a:pt x="3" y="503"/>
                  </a:lnTo>
                  <a:lnTo>
                    <a:pt x="0" y="63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6" name="Google Shape;826;p41">
              <a:extLst>
                <a:ext uri="{FF2B5EF4-FFF2-40B4-BE49-F238E27FC236}">
                  <a16:creationId xmlns:a16="http://schemas.microsoft.com/office/drawing/2014/main" id="{DC34D65C-5E07-1CEA-5C1D-CBF12386C217}"/>
                </a:ext>
              </a:extLst>
            </p:cNvPr>
            <p:cNvSpPr/>
            <p:nvPr/>
          </p:nvSpPr>
          <p:spPr>
            <a:xfrm>
              <a:off x="7617610" y="2764218"/>
              <a:ext cx="92430" cy="92432"/>
            </a:xfrm>
            <a:custGeom>
              <a:avLst/>
              <a:gdLst/>
              <a:ahLst/>
              <a:cxnLst/>
              <a:rect l="l" t="t" r="r" b="b"/>
              <a:pathLst>
                <a:path w="143" h="143" extrusionOk="0">
                  <a:moveTo>
                    <a:pt x="143" y="72"/>
                  </a:moveTo>
                  <a:cubicBezTo>
                    <a:pt x="143" y="111"/>
                    <a:pt x="110" y="143"/>
                    <a:pt x="71" y="143"/>
                  </a:cubicBezTo>
                  <a:cubicBezTo>
                    <a:pt x="31" y="143"/>
                    <a:pt x="0" y="111"/>
                    <a:pt x="0" y="72"/>
                  </a:cubicBezTo>
                  <a:cubicBezTo>
                    <a:pt x="0" y="32"/>
                    <a:pt x="32" y="0"/>
                    <a:pt x="71" y="0"/>
                  </a:cubicBezTo>
                  <a:cubicBezTo>
                    <a:pt x="111" y="0"/>
                    <a:pt x="143" y="32"/>
                    <a:pt x="143" y="72"/>
                  </a:cubicBezTo>
                  <a:close/>
                </a:path>
              </a:pathLst>
            </a:custGeom>
            <a:solidFill>
              <a:schemeClr val="dk2"/>
            </a:solidFill>
            <a:ln>
              <a:noFill/>
            </a:ln>
          </p:spPr>
          <p:txBody>
            <a:bodyPr spcFirstLastPara="1" wrap="square" lIns="90000" tIns="6475" rIns="90000" bIns="64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7" name="Google Shape;827;p41">
              <a:extLst>
                <a:ext uri="{FF2B5EF4-FFF2-40B4-BE49-F238E27FC236}">
                  <a16:creationId xmlns:a16="http://schemas.microsoft.com/office/drawing/2014/main" id="{98D2F37C-BCC9-DB96-4C3C-FDF8206A3622}"/>
                </a:ext>
              </a:extLst>
            </p:cNvPr>
            <p:cNvSpPr/>
            <p:nvPr/>
          </p:nvSpPr>
          <p:spPr>
            <a:xfrm>
              <a:off x="7729567" y="3950544"/>
              <a:ext cx="374276" cy="236939"/>
            </a:xfrm>
            <a:custGeom>
              <a:avLst/>
              <a:gdLst/>
              <a:ahLst/>
              <a:cxnLst/>
              <a:rect l="l" t="t" r="r" b="b"/>
              <a:pathLst>
                <a:path w="576" h="365" extrusionOk="0">
                  <a:moveTo>
                    <a:pt x="576" y="365"/>
                  </a:moveTo>
                  <a:lnTo>
                    <a:pt x="460" y="365"/>
                  </a:lnTo>
                  <a:lnTo>
                    <a:pt x="460" y="201"/>
                  </a:lnTo>
                  <a:cubicBezTo>
                    <a:pt x="460" y="153"/>
                    <a:pt x="423" y="116"/>
                    <a:pt x="375" y="116"/>
                  </a:cubicBezTo>
                  <a:lnTo>
                    <a:pt x="0" y="116"/>
                  </a:lnTo>
                  <a:lnTo>
                    <a:pt x="0" y="0"/>
                  </a:lnTo>
                  <a:lnTo>
                    <a:pt x="375" y="0"/>
                  </a:lnTo>
                  <a:cubicBezTo>
                    <a:pt x="487" y="0"/>
                    <a:pt x="576" y="90"/>
                    <a:pt x="576" y="201"/>
                  </a:cubicBezTo>
                  <a:lnTo>
                    <a:pt x="576" y="36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8" name="Google Shape;828;p41">
              <a:extLst>
                <a:ext uri="{FF2B5EF4-FFF2-40B4-BE49-F238E27FC236}">
                  <a16:creationId xmlns:a16="http://schemas.microsoft.com/office/drawing/2014/main" id="{BD0280BA-2257-1515-9193-7C49FE27A3DE}"/>
                </a:ext>
              </a:extLst>
            </p:cNvPr>
            <p:cNvSpPr/>
            <p:nvPr/>
          </p:nvSpPr>
          <p:spPr>
            <a:xfrm>
              <a:off x="7855194" y="4174787"/>
              <a:ext cx="423745" cy="417897"/>
            </a:xfrm>
            <a:custGeom>
              <a:avLst/>
              <a:gdLst/>
              <a:ahLst/>
              <a:cxnLst/>
              <a:rect l="l" t="t" r="r" b="b"/>
              <a:pathLst>
                <a:path w="652" h="643" extrusionOk="0">
                  <a:moveTo>
                    <a:pt x="652" y="490"/>
                  </a:moveTo>
                  <a:lnTo>
                    <a:pt x="652" y="630"/>
                  </a:lnTo>
                  <a:cubicBezTo>
                    <a:pt x="652" y="638"/>
                    <a:pt x="647" y="643"/>
                    <a:pt x="639" y="643"/>
                  </a:cubicBezTo>
                  <a:lnTo>
                    <a:pt x="13" y="643"/>
                  </a:lnTo>
                  <a:cubicBezTo>
                    <a:pt x="5" y="643"/>
                    <a:pt x="0" y="638"/>
                    <a:pt x="0" y="630"/>
                  </a:cubicBezTo>
                  <a:lnTo>
                    <a:pt x="0" y="490"/>
                  </a:lnTo>
                  <a:cubicBezTo>
                    <a:pt x="0" y="487"/>
                    <a:pt x="0" y="484"/>
                    <a:pt x="0" y="482"/>
                  </a:cubicBezTo>
                  <a:cubicBezTo>
                    <a:pt x="0" y="476"/>
                    <a:pt x="3" y="474"/>
                    <a:pt x="5" y="471"/>
                  </a:cubicBezTo>
                  <a:lnTo>
                    <a:pt x="137" y="259"/>
                  </a:lnTo>
                  <a:cubicBezTo>
                    <a:pt x="143" y="254"/>
                    <a:pt x="145" y="246"/>
                    <a:pt x="145" y="238"/>
                  </a:cubicBezTo>
                  <a:cubicBezTo>
                    <a:pt x="148" y="233"/>
                    <a:pt x="148" y="228"/>
                    <a:pt x="148" y="220"/>
                  </a:cubicBezTo>
                  <a:lnTo>
                    <a:pt x="148" y="13"/>
                  </a:lnTo>
                  <a:cubicBezTo>
                    <a:pt x="148" y="5"/>
                    <a:pt x="153" y="0"/>
                    <a:pt x="161" y="0"/>
                  </a:cubicBezTo>
                  <a:lnTo>
                    <a:pt x="488" y="0"/>
                  </a:lnTo>
                  <a:cubicBezTo>
                    <a:pt x="496" y="0"/>
                    <a:pt x="502" y="5"/>
                    <a:pt x="502" y="13"/>
                  </a:cubicBezTo>
                  <a:lnTo>
                    <a:pt x="502" y="220"/>
                  </a:lnTo>
                  <a:cubicBezTo>
                    <a:pt x="502" y="225"/>
                    <a:pt x="502" y="230"/>
                    <a:pt x="504" y="238"/>
                  </a:cubicBezTo>
                  <a:cubicBezTo>
                    <a:pt x="507" y="246"/>
                    <a:pt x="510" y="251"/>
                    <a:pt x="512" y="259"/>
                  </a:cubicBezTo>
                  <a:lnTo>
                    <a:pt x="644" y="471"/>
                  </a:lnTo>
                  <a:cubicBezTo>
                    <a:pt x="647" y="474"/>
                    <a:pt x="647" y="479"/>
                    <a:pt x="650" y="482"/>
                  </a:cubicBezTo>
                  <a:cubicBezTo>
                    <a:pt x="652" y="484"/>
                    <a:pt x="652" y="487"/>
                    <a:pt x="652" y="49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9" name="Google Shape;829;p41">
              <a:extLst>
                <a:ext uri="{FF2B5EF4-FFF2-40B4-BE49-F238E27FC236}">
                  <a16:creationId xmlns:a16="http://schemas.microsoft.com/office/drawing/2014/main" id="{77E0AB08-188D-3EE4-AB3F-40E9F3FE0818}"/>
                </a:ext>
              </a:extLst>
            </p:cNvPr>
            <p:cNvSpPr/>
            <p:nvPr/>
          </p:nvSpPr>
          <p:spPr>
            <a:xfrm>
              <a:off x="7493936" y="3264133"/>
              <a:ext cx="283798" cy="1328546"/>
            </a:xfrm>
            <a:custGeom>
              <a:avLst/>
              <a:gdLst/>
              <a:ahLst/>
              <a:cxnLst/>
              <a:rect l="l" t="t" r="r" b="b"/>
              <a:pathLst>
                <a:path w="437" h="2042" extrusionOk="0">
                  <a:moveTo>
                    <a:pt x="437" y="2042"/>
                  </a:moveTo>
                  <a:lnTo>
                    <a:pt x="0" y="2042"/>
                  </a:lnTo>
                  <a:lnTo>
                    <a:pt x="0" y="217"/>
                  </a:lnTo>
                  <a:cubicBezTo>
                    <a:pt x="0" y="97"/>
                    <a:pt x="98" y="0"/>
                    <a:pt x="217" y="0"/>
                  </a:cubicBezTo>
                  <a:lnTo>
                    <a:pt x="217" y="0"/>
                  </a:lnTo>
                  <a:cubicBezTo>
                    <a:pt x="336" y="0"/>
                    <a:pt x="434" y="97"/>
                    <a:pt x="434" y="217"/>
                  </a:cubicBezTo>
                  <a:lnTo>
                    <a:pt x="434" y="2042"/>
                  </a:lnTo>
                  <a:lnTo>
                    <a:pt x="437"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0" name="Google Shape;830;p41">
              <a:extLst>
                <a:ext uri="{FF2B5EF4-FFF2-40B4-BE49-F238E27FC236}">
                  <a16:creationId xmlns:a16="http://schemas.microsoft.com/office/drawing/2014/main" id="{C000D406-7C1B-4EF4-8520-B577E14C2D6E}"/>
                </a:ext>
              </a:extLst>
            </p:cNvPr>
            <p:cNvSpPr/>
            <p:nvPr/>
          </p:nvSpPr>
          <p:spPr>
            <a:xfrm>
              <a:off x="7494261"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1" name="Google Shape;831;p41">
              <a:extLst>
                <a:ext uri="{FF2B5EF4-FFF2-40B4-BE49-F238E27FC236}">
                  <a16:creationId xmlns:a16="http://schemas.microsoft.com/office/drawing/2014/main" id="{48BA77DA-D6AB-EDC4-9FF9-620A93E49059}"/>
                </a:ext>
              </a:extLst>
            </p:cNvPr>
            <p:cNvSpPr/>
            <p:nvPr/>
          </p:nvSpPr>
          <p:spPr>
            <a:xfrm>
              <a:off x="7094274" y="3264133"/>
              <a:ext cx="283148" cy="1328546"/>
            </a:xfrm>
            <a:custGeom>
              <a:avLst/>
              <a:gdLst/>
              <a:ahLst/>
              <a:cxnLst/>
              <a:rect l="l" t="t" r="r" b="b"/>
              <a:pathLst>
                <a:path w="436" h="2042" extrusionOk="0">
                  <a:moveTo>
                    <a:pt x="436" y="2042"/>
                  </a:moveTo>
                  <a:lnTo>
                    <a:pt x="0" y="2042"/>
                  </a:lnTo>
                  <a:lnTo>
                    <a:pt x="0" y="217"/>
                  </a:lnTo>
                  <a:cubicBezTo>
                    <a:pt x="0" y="97"/>
                    <a:pt x="97" y="0"/>
                    <a:pt x="216" y="0"/>
                  </a:cubicBezTo>
                  <a:lnTo>
                    <a:pt x="216" y="0"/>
                  </a:lnTo>
                  <a:cubicBezTo>
                    <a:pt x="336" y="0"/>
                    <a:pt x="433" y="97"/>
                    <a:pt x="433" y="217"/>
                  </a:cubicBezTo>
                  <a:lnTo>
                    <a:pt x="433"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2" name="Google Shape;832;p41">
              <a:extLst>
                <a:ext uri="{FF2B5EF4-FFF2-40B4-BE49-F238E27FC236}">
                  <a16:creationId xmlns:a16="http://schemas.microsoft.com/office/drawing/2014/main" id="{2F1E7F29-3B70-3D01-6C1D-A7F4A2DBC2AC}"/>
                </a:ext>
              </a:extLst>
            </p:cNvPr>
            <p:cNvSpPr/>
            <p:nvPr/>
          </p:nvSpPr>
          <p:spPr>
            <a:xfrm>
              <a:off x="7095576" y="3501723"/>
              <a:ext cx="283798" cy="372982"/>
            </a:xfrm>
            <a:custGeom>
              <a:avLst/>
              <a:gdLst/>
              <a:ahLst/>
              <a:cxnLst/>
              <a:rect l="l" t="t" r="r" b="b"/>
              <a:pathLst>
                <a:path w="437" h="574" extrusionOk="0">
                  <a:moveTo>
                    <a:pt x="0" y="0"/>
                  </a:moveTo>
                  <a:lnTo>
                    <a:pt x="437" y="0"/>
                  </a:lnTo>
                  <a:lnTo>
                    <a:pt x="437"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3" name="Google Shape;833;p41">
              <a:extLst>
                <a:ext uri="{FF2B5EF4-FFF2-40B4-BE49-F238E27FC236}">
                  <a16:creationId xmlns:a16="http://schemas.microsoft.com/office/drawing/2014/main" id="{7DB8CC7E-D680-5CA0-741F-8105074FD8E5}"/>
                </a:ext>
              </a:extLst>
            </p:cNvPr>
            <p:cNvSpPr/>
            <p:nvPr/>
          </p:nvSpPr>
          <p:spPr>
            <a:xfrm>
              <a:off x="6694612" y="3264133"/>
              <a:ext cx="283148" cy="1328546"/>
            </a:xfrm>
            <a:custGeom>
              <a:avLst/>
              <a:gdLst/>
              <a:ahLst/>
              <a:cxnLst/>
              <a:rect l="l" t="t" r="r" b="b"/>
              <a:pathLst>
                <a:path w="436" h="2042" extrusionOk="0">
                  <a:moveTo>
                    <a:pt x="436" y="2042"/>
                  </a:moveTo>
                  <a:lnTo>
                    <a:pt x="0" y="2042"/>
                  </a:lnTo>
                  <a:lnTo>
                    <a:pt x="0" y="217"/>
                  </a:lnTo>
                  <a:cubicBezTo>
                    <a:pt x="0" y="97"/>
                    <a:pt x="98" y="0"/>
                    <a:pt x="217" y="0"/>
                  </a:cubicBezTo>
                  <a:lnTo>
                    <a:pt x="217" y="0"/>
                  </a:lnTo>
                  <a:cubicBezTo>
                    <a:pt x="336" y="0"/>
                    <a:pt x="434" y="97"/>
                    <a:pt x="434" y="217"/>
                  </a:cubicBezTo>
                  <a:lnTo>
                    <a:pt x="434"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4" name="Google Shape;834;p41">
              <a:extLst>
                <a:ext uri="{FF2B5EF4-FFF2-40B4-BE49-F238E27FC236}">
                  <a16:creationId xmlns:a16="http://schemas.microsoft.com/office/drawing/2014/main" id="{BE417631-70F1-20D3-6D17-263411F9311D}"/>
                </a:ext>
              </a:extLst>
            </p:cNvPr>
            <p:cNvSpPr/>
            <p:nvPr/>
          </p:nvSpPr>
          <p:spPr>
            <a:xfrm>
              <a:off x="6694612"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5" name="Google Shape;835;p41">
              <a:extLst>
                <a:ext uri="{FF2B5EF4-FFF2-40B4-BE49-F238E27FC236}">
                  <a16:creationId xmlns:a16="http://schemas.microsoft.com/office/drawing/2014/main" id="{A9A7E9AC-A6A4-57A2-6A43-322A8C5DFB87}"/>
                </a:ext>
              </a:extLst>
            </p:cNvPr>
            <p:cNvSpPr/>
            <p:nvPr/>
          </p:nvSpPr>
          <p:spPr>
            <a:xfrm>
              <a:off x="7891165" y="4462019"/>
              <a:ext cx="254147" cy="133042"/>
            </a:xfrm>
            <a:custGeom>
              <a:avLst/>
              <a:gdLst/>
              <a:ahLst/>
              <a:cxnLst/>
              <a:rect l="l" t="t" r="r" b="b"/>
              <a:pathLst>
                <a:path w="576" h="302" extrusionOk="0">
                  <a:moveTo>
                    <a:pt x="526" y="0"/>
                  </a:moveTo>
                  <a:lnTo>
                    <a:pt x="50" y="0"/>
                  </a:lnTo>
                  <a:cubicBezTo>
                    <a:pt x="23" y="0"/>
                    <a:pt x="0" y="21"/>
                    <a:pt x="0" y="50"/>
                  </a:cubicBezTo>
                  <a:lnTo>
                    <a:pt x="0" y="251"/>
                  </a:lnTo>
                  <a:cubicBezTo>
                    <a:pt x="0" y="278"/>
                    <a:pt x="21" y="302"/>
                    <a:pt x="50" y="302"/>
                  </a:cubicBezTo>
                  <a:lnTo>
                    <a:pt x="526" y="302"/>
                  </a:lnTo>
                  <a:cubicBezTo>
                    <a:pt x="552" y="302"/>
                    <a:pt x="576" y="281"/>
                    <a:pt x="576" y="251"/>
                  </a:cubicBezTo>
                  <a:lnTo>
                    <a:pt x="576" y="50"/>
                  </a:lnTo>
                  <a:cubicBezTo>
                    <a:pt x="574" y="21"/>
                    <a:pt x="552"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6" name="Google Shape;836;p41">
              <a:extLst>
                <a:ext uri="{FF2B5EF4-FFF2-40B4-BE49-F238E27FC236}">
                  <a16:creationId xmlns:a16="http://schemas.microsoft.com/office/drawing/2014/main" id="{1E8776FF-1AF8-8A60-EB55-2E3C6DC6FCCD}"/>
                </a:ext>
              </a:extLst>
            </p:cNvPr>
            <p:cNvSpPr/>
            <p:nvPr/>
          </p:nvSpPr>
          <p:spPr>
            <a:xfrm>
              <a:off x="7619780" y="4462019"/>
              <a:ext cx="254147" cy="133042"/>
            </a:xfrm>
            <a:custGeom>
              <a:avLst/>
              <a:gdLst/>
              <a:ahLst/>
              <a:cxnLst/>
              <a:rect l="l" t="t" r="r" b="b"/>
              <a:pathLst>
                <a:path w="576" h="302" extrusionOk="0">
                  <a:moveTo>
                    <a:pt x="526" y="0"/>
                  </a:moveTo>
                  <a:lnTo>
                    <a:pt x="50" y="0"/>
                  </a:lnTo>
                  <a:cubicBezTo>
                    <a:pt x="24" y="0"/>
                    <a:pt x="0" y="21"/>
                    <a:pt x="0" y="50"/>
                  </a:cubicBezTo>
                  <a:lnTo>
                    <a:pt x="0" y="251"/>
                  </a:lnTo>
                  <a:cubicBezTo>
                    <a:pt x="0" y="278"/>
                    <a:pt x="21" y="302"/>
                    <a:pt x="50" y="302"/>
                  </a:cubicBezTo>
                  <a:lnTo>
                    <a:pt x="526" y="302"/>
                  </a:lnTo>
                  <a:cubicBezTo>
                    <a:pt x="553" y="302"/>
                    <a:pt x="576" y="281"/>
                    <a:pt x="576" y="251"/>
                  </a:cubicBezTo>
                  <a:lnTo>
                    <a:pt x="576" y="50"/>
                  </a:lnTo>
                  <a:cubicBezTo>
                    <a:pt x="574" y="21"/>
                    <a:pt x="553"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7" name="Google Shape;837;p41">
              <a:extLst>
                <a:ext uri="{FF2B5EF4-FFF2-40B4-BE49-F238E27FC236}">
                  <a16:creationId xmlns:a16="http://schemas.microsoft.com/office/drawing/2014/main" id="{EFC46068-679A-9CDA-4774-45650DA7B494}"/>
                </a:ext>
              </a:extLst>
            </p:cNvPr>
            <p:cNvSpPr/>
            <p:nvPr/>
          </p:nvSpPr>
          <p:spPr>
            <a:xfrm>
              <a:off x="7953482" y="4226861"/>
              <a:ext cx="229123" cy="45565"/>
            </a:xfrm>
            <a:custGeom>
              <a:avLst/>
              <a:gdLst/>
              <a:ahLst/>
              <a:cxnLst/>
              <a:rect l="l" t="t" r="r" b="b"/>
              <a:pathLst>
                <a:path w="353" h="71" extrusionOk="0">
                  <a:moveTo>
                    <a:pt x="0" y="0"/>
                  </a:moveTo>
                  <a:lnTo>
                    <a:pt x="353" y="0"/>
                  </a:lnTo>
                  <a:lnTo>
                    <a:pt x="353" y="71"/>
                  </a:lnTo>
                  <a:lnTo>
                    <a:pt x="0" y="71"/>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8" name="Google Shape;838;p41">
              <a:extLst>
                <a:ext uri="{FF2B5EF4-FFF2-40B4-BE49-F238E27FC236}">
                  <a16:creationId xmlns:a16="http://schemas.microsoft.com/office/drawing/2014/main" id="{D7945606-BDE3-5A18-D62B-3B3A5A74B49F}"/>
                </a:ext>
              </a:extLst>
            </p:cNvPr>
            <p:cNvSpPr/>
            <p:nvPr/>
          </p:nvSpPr>
          <p:spPr>
            <a:xfrm>
              <a:off x="7339998" y="4462019"/>
              <a:ext cx="254588" cy="133042"/>
            </a:xfrm>
            <a:custGeom>
              <a:avLst/>
              <a:gdLst/>
              <a:ahLst/>
              <a:cxnLst/>
              <a:rect l="l" t="t" r="r" b="b"/>
              <a:pathLst>
                <a:path w="577" h="302" extrusionOk="0">
                  <a:moveTo>
                    <a:pt x="527" y="0"/>
                  </a:moveTo>
                  <a:lnTo>
                    <a:pt x="51" y="0"/>
                  </a:lnTo>
                  <a:cubicBezTo>
                    <a:pt x="24" y="0"/>
                    <a:pt x="0" y="21"/>
                    <a:pt x="0" y="50"/>
                  </a:cubicBezTo>
                  <a:lnTo>
                    <a:pt x="0" y="251"/>
                  </a:lnTo>
                  <a:cubicBezTo>
                    <a:pt x="0" y="278"/>
                    <a:pt x="22" y="302"/>
                    <a:pt x="51" y="302"/>
                  </a:cubicBezTo>
                  <a:lnTo>
                    <a:pt x="527" y="302"/>
                  </a:lnTo>
                  <a:cubicBezTo>
                    <a:pt x="553" y="302"/>
                    <a:pt x="577" y="281"/>
                    <a:pt x="577" y="251"/>
                  </a:cubicBezTo>
                  <a:lnTo>
                    <a:pt x="577" y="50"/>
                  </a:lnTo>
                  <a:cubicBezTo>
                    <a:pt x="575" y="21"/>
                    <a:pt x="553" y="0"/>
                    <a:pt x="527"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839" name="Google Shape;839;p41">
              <a:extLst>
                <a:ext uri="{FF2B5EF4-FFF2-40B4-BE49-F238E27FC236}">
                  <a16:creationId xmlns:a16="http://schemas.microsoft.com/office/drawing/2014/main" id="{40A3650D-D609-DA88-140D-BC594CB98DF2}"/>
                </a:ext>
              </a:extLst>
            </p:cNvPr>
            <p:cNvGrpSpPr/>
            <p:nvPr/>
          </p:nvGrpSpPr>
          <p:grpSpPr>
            <a:xfrm>
              <a:off x="5552895" y="1943365"/>
              <a:ext cx="1063614" cy="2660692"/>
              <a:chOff x="3899880" y="1817280"/>
              <a:chExt cx="1502280" cy="3758040"/>
            </a:xfrm>
          </p:grpSpPr>
          <p:sp>
            <p:nvSpPr>
              <p:cNvPr id="840" name="Google Shape;840;p41">
                <a:extLst>
                  <a:ext uri="{FF2B5EF4-FFF2-40B4-BE49-F238E27FC236}">
                    <a16:creationId xmlns:a16="http://schemas.microsoft.com/office/drawing/2014/main" id="{131683E2-72E4-80E7-EB2B-EE1E9D86D7CE}"/>
                  </a:ext>
                </a:extLst>
              </p:cNvPr>
              <p:cNvSpPr/>
              <p:nvPr/>
            </p:nvSpPr>
            <p:spPr>
              <a:xfrm>
                <a:off x="4374000" y="1818000"/>
                <a:ext cx="554760" cy="3757320"/>
              </a:xfrm>
              <a:custGeom>
                <a:avLst/>
                <a:gdLst/>
                <a:ahLst/>
                <a:cxnLst/>
                <a:rect l="l" t="t" r="r" b="b"/>
                <a:pathLst>
                  <a:path w="1541" h="10437" extrusionOk="0">
                    <a:moveTo>
                      <a:pt x="1519" y="10437"/>
                    </a:moveTo>
                    <a:cubicBezTo>
                      <a:pt x="1508" y="10437"/>
                      <a:pt x="1498" y="10427"/>
                      <a:pt x="1496" y="10416"/>
                    </a:cubicBezTo>
                    <a:lnTo>
                      <a:pt x="918" y="47"/>
                    </a:lnTo>
                    <a:lnTo>
                      <a:pt x="625" y="47"/>
                    </a:lnTo>
                    <a:lnTo>
                      <a:pt x="46" y="10416"/>
                    </a:lnTo>
                    <a:cubicBezTo>
                      <a:pt x="46" y="10429"/>
                      <a:pt x="36" y="10439"/>
                      <a:pt x="22" y="10437"/>
                    </a:cubicBezTo>
                    <a:cubicBezTo>
                      <a:pt x="8" y="10437"/>
                      <a:pt x="0" y="10426"/>
                      <a:pt x="0" y="10413"/>
                    </a:cubicBezTo>
                    <a:lnTo>
                      <a:pt x="578" y="22"/>
                    </a:lnTo>
                    <a:cubicBezTo>
                      <a:pt x="578" y="10"/>
                      <a:pt x="588" y="0"/>
                      <a:pt x="601" y="0"/>
                    </a:cubicBezTo>
                    <a:lnTo>
                      <a:pt x="938" y="0"/>
                    </a:lnTo>
                    <a:cubicBezTo>
                      <a:pt x="950" y="0"/>
                      <a:pt x="960" y="10"/>
                      <a:pt x="961" y="22"/>
                    </a:cubicBezTo>
                    <a:lnTo>
                      <a:pt x="1541" y="10413"/>
                    </a:lnTo>
                    <a:cubicBezTo>
                      <a:pt x="1543" y="10426"/>
                      <a:pt x="1534" y="10436"/>
                      <a:pt x="1519" y="10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41">
                <a:extLst>
                  <a:ext uri="{FF2B5EF4-FFF2-40B4-BE49-F238E27FC236}">
                    <a16:creationId xmlns:a16="http://schemas.microsoft.com/office/drawing/2014/main" id="{9E4AF993-3183-4C6B-CA45-1B6C26E0FFE7}"/>
                  </a:ext>
                </a:extLst>
              </p:cNvPr>
              <p:cNvSpPr/>
              <p:nvPr/>
            </p:nvSpPr>
            <p:spPr>
              <a:xfrm>
                <a:off x="4381200" y="1817280"/>
                <a:ext cx="527760" cy="3613320"/>
              </a:xfrm>
              <a:custGeom>
                <a:avLst/>
                <a:gdLst/>
                <a:ahLst/>
                <a:cxnLst/>
                <a:rect l="l" t="t" r="r" b="b"/>
                <a:pathLst>
                  <a:path w="1466" h="10037" extrusionOk="0">
                    <a:moveTo>
                      <a:pt x="25" y="10037"/>
                    </a:moveTo>
                    <a:cubicBezTo>
                      <a:pt x="16" y="10037"/>
                      <a:pt x="7" y="10031"/>
                      <a:pt x="3" y="10024"/>
                    </a:cubicBezTo>
                    <a:cubicBezTo>
                      <a:pt x="-3" y="10013"/>
                      <a:pt x="3" y="9999"/>
                      <a:pt x="15" y="9994"/>
                    </a:cubicBezTo>
                    <a:lnTo>
                      <a:pt x="1392" y="9377"/>
                    </a:lnTo>
                    <a:lnTo>
                      <a:pt x="93" y="8561"/>
                    </a:lnTo>
                    <a:cubicBezTo>
                      <a:pt x="86" y="8557"/>
                      <a:pt x="82" y="8550"/>
                      <a:pt x="83" y="8541"/>
                    </a:cubicBezTo>
                    <a:cubicBezTo>
                      <a:pt x="83" y="8532"/>
                      <a:pt x="88" y="8525"/>
                      <a:pt x="95" y="8522"/>
                    </a:cubicBezTo>
                    <a:lnTo>
                      <a:pt x="1309" y="7801"/>
                    </a:lnTo>
                    <a:lnTo>
                      <a:pt x="176" y="7125"/>
                    </a:lnTo>
                    <a:cubicBezTo>
                      <a:pt x="169" y="7120"/>
                      <a:pt x="165" y="7113"/>
                      <a:pt x="165" y="7106"/>
                    </a:cubicBezTo>
                    <a:cubicBezTo>
                      <a:pt x="165" y="7097"/>
                      <a:pt x="169" y="7090"/>
                      <a:pt x="175" y="7085"/>
                    </a:cubicBezTo>
                    <a:lnTo>
                      <a:pt x="1233" y="6422"/>
                    </a:lnTo>
                    <a:lnTo>
                      <a:pt x="249" y="5787"/>
                    </a:lnTo>
                    <a:cubicBezTo>
                      <a:pt x="243" y="5783"/>
                      <a:pt x="239" y="5778"/>
                      <a:pt x="239" y="5770"/>
                    </a:cubicBezTo>
                    <a:cubicBezTo>
                      <a:pt x="239" y="5763"/>
                      <a:pt x="242" y="5755"/>
                      <a:pt x="248" y="5751"/>
                    </a:cubicBezTo>
                    <a:lnTo>
                      <a:pt x="1161" y="5005"/>
                    </a:lnTo>
                    <a:lnTo>
                      <a:pt x="331" y="4304"/>
                    </a:lnTo>
                    <a:cubicBezTo>
                      <a:pt x="325" y="4299"/>
                      <a:pt x="322" y="4294"/>
                      <a:pt x="322" y="4286"/>
                    </a:cubicBezTo>
                    <a:cubicBezTo>
                      <a:pt x="322" y="4279"/>
                      <a:pt x="325" y="4273"/>
                      <a:pt x="331" y="4269"/>
                    </a:cubicBezTo>
                    <a:lnTo>
                      <a:pt x="1086" y="3622"/>
                    </a:lnTo>
                    <a:lnTo>
                      <a:pt x="402" y="3034"/>
                    </a:lnTo>
                    <a:cubicBezTo>
                      <a:pt x="396" y="3030"/>
                      <a:pt x="393" y="3022"/>
                      <a:pt x="393" y="3015"/>
                    </a:cubicBezTo>
                    <a:cubicBezTo>
                      <a:pt x="393" y="3008"/>
                      <a:pt x="398" y="3002"/>
                      <a:pt x="404" y="2998"/>
                    </a:cubicBezTo>
                    <a:lnTo>
                      <a:pt x="1020" y="2563"/>
                    </a:lnTo>
                    <a:lnTo>
                      <a:pt x="449" y="2208"/>
                    </a:lnTo>
                    <a:cubicBezTo>
                      <a:pt x="443" y="2204"/>
                      <a:pt x="439" y="2198"/>
                      <a:pt x="437" y="2189"/>
                    </a:cubicBezTo>
                    <a:cubicBezTo>
                      <a:pt x="437" y="2182"/>
                      <a:pt x="440" y="2174"/>
                      <a:pt x="446" y="2170"/>
                    </a:cubicBezTo>
                    <a:lnTo>
                      <a:pt x="976" y="1750"/>
                    </a:lnTo>
                    <a:lnTo>
                      <a:pt x="493" y="1383"/>
                    </a:lnTo>
                    <a:cubicBezTo>
                      <a:pt x="487" y="1379"/>
                      <a:pt x="484" y="1371"/>
                      <a:pt x="484" y="1364"/>
                    </a:cubicBezTo>
                    <a:cubicBezTo>
                      <a:pt x="484" y="1356"/>
                      <a:pt x="487" y="1350"/>
                      <a:pt x="493" y="1345"/>
                    </a:cubicBezTo>
                    <a:lnTo>
                      <a:pt x="936" y="994"/>
                    </a:lnTo>
                    <a:lnTo>
                      <a:pt x="532" y="697"/>
                    </a:lnTo>
                    <a:cubicBezTo>
                      <a:pt x="526" y="693"/>
                      <a:pt x="523" y="685"/>
                      <a:pt x="523" y="678"/>
                    </a:cubicBezTo>
                    <a:cubicBezTo>
                      <a:pt x="523" y="671"/>
                      <a:pt x="526" y="663"/>
                      <a:pt x="532" y="659"/>
                    </a:cubicBezTo>
                    <a:lnTo>
                      <a:pt x="903" y="362"/>
                    </a:lnTo>
                    <a:lnTo>
                      <a:pt x="567" y="41"/>
                    </a:lnTo>
                    <a:cubicBezTo>
                      <a:pt x="558" y="33"/>
                      <a:pt x="557" y="18"/>
                      <a:pt x="565" y="8"/>
                    </a:cubicBezTo>
                    <a:cubicBezTo>
                      <a:pt x="574" y="-1"/>
                      <a:pt x="589" y="-2"/>
                      <a:pt x="599" y="6"/>
                    </a:cubicBezTo>
                    <a:lnTo>
                      <a:pt x="954" y="344"/>
                    </a:lnTo>
                    <a:cubicBezTo>
                      <a:pt x="959" y="349"/>
                      <a:pt x="962" y="356"/>
                      <a:pt x="962" y="362"/>
                    </a:cubicBezTo>
                    <a:cubicBezTo>
                      <a:pt x="962" y="369"/>
                      <a:pt x="959" y="375"/>
                      <a:pt x="953" y="379"/>
                    </a:cubicBezTo>
                    <a:lnTo>
                      <a:pt x="584" y="675"/>
                    </a:lnTo>
                    <a:lnTo>
                      <a:pt x="988" y="972"/>
                    </a:lnTo>
                    <a:cubicBezTo>
                      <a:pt x="994" y="977"/>
                      <a:pt x="997" y="983"/>
                      <a:pt x="997" y="991"/>
                    </a:cubicBezTo>
                    <a:cubicBezTo>
                      <a:pt x="997" y="998"/>
                      <a:pt x="994" y="1006"/>
                      <a:pt x="988" y="1010"/>
                    </a:cubicBezTo>
                    <a:lnTo>
                      <a:pt x="545" y="1361"/>
                    </a:lnTo>
                    <a:lnTo>
                      <a:pt x="1029" y="1729"/>
                    </a:lnTo>
                    <a:cubicBezTo>
                      <a:pt x="1035" y="1733"/>
                      <a:pt x="1038" y="1740"/>
                      <a:pt x="1038" y="1748"/>
                    </a:cubicBezTo>
                    <a:cubicBezTo>
                      <a:pt x="1038" y="1755"/>
                      <a:pt x="1035" y="1762"/>
                      <a:pt x="1029" y="1766"/>
                    </a:cubicBezTo>
                    <a:lnTo>
                      <a:pt x="501" y="2185"/>
                    </a:lnTo>
                    <a:lnTo>
                      <a:pt x="1072" y="2537"/>
                    </a:lnTo>
                    <a:cubicBezTo>
                      <a:pt x="1080" y="2542"/>
                      <a:pt x="1083" y="2549"/>
                      <a:pt x="1084" y="2556"/>
                    </a:cubicBezTo>
                    <a:cubicBezTo>
                      <a:pt x="1084" y="2563"/>
                      <a:pt x="1081" y="2571"/>
                      <a:pt x="1074" y="2575"/>
                    </a:cubicBezTo>
                    <a:lnTo>
                      <a:pt x="453" y="3012"/>
                    </a:lnTo>
                    <a:lnTo>
                      <a:pt x="1135" y="3597"/>
                    </a:lnTo>
                    <a:cubicBezTo>
                      <a:pt x="1141" y="3601"/>
                      <a:pt x="1144" y="3608"/>
                      <a:pt x="1144" y="3615"/>
                    </a:cubicBezTo>
                    <a:cubicBezTo>
                      <a:pt x="1144" y="3623"/>
                      <a:pt x="1141" y="3628"/>
                      <a:pt x="1135" y="3632"/>
                    </a:cubicBezTo>
                    <a:lnTo>
                      <a:pt x="380" y="4279"/>
                    </a:lnTo>
                    <a:lnTo>
                      <a:pt x="1212" y="4980"/>
                    </a:lnTo>
                    <a:cubicBezTo>
                      <a:pt x="1218" y="4984"/>
                      <a:pt x="1221" y="4991"/>
                      <a:pt x="1221" y="4997"/>
                    </a:cubicBezTo>
                    <a:cubicBezTo>
                      <a:pt x="1221" y="5005"/>
                      <a:pt x="1218" y="5010"/>
                      <a:pt x="1212" y="5015"/>
                    </a:cubicBezTo>
                    <a:lnTo>
                      <a:pt x="302" y="5758"/>
                    </a:lnTo>
                    <a:lnTo>
                      <a:pt x="1290" y="6396"/>
                    </a:lnTo>
                    <a:cubicBezTo>
                      <a:pt x="1297" y="6400"/>
                      <a:pt x="1300" y="6408"/>
                      <a:pt x="1300" y="6415"/>
                    </a:cubicBezTo>
                    <a:cubicBezTo>
                      <a:pt x="1300" y="6422"/>
                      <a:pt x="1295" y="6430"/>
                      <a:pt x="1290" y="6434"/>
                    </a:cubicBezTo>
                    <a:lnTo>
                      <a:pt x="233" y="7095"/>
                    </a:lnTo>
                    <a:lnTo>
                      <a:pt x="1367" y="7773"/>
                    </a:lnTo>
                    <a:cubicBezTo>
                      <a:pt x="1374" y="7777"/>
                      <a:pt x="1378" y="7785"/>
                      <a:pt x="1378" y="7793"/>
                    </a:cubicBezTo>
                    <a:cubicBezTo>
                      <a:pt x="1378" y="7802"/>
                      <a:pt x="1374" y="7809"/>
                      <a:pt x="1367" y="7814"/>
                    </a:cubicBezTo>
                    <a:lnTo>
                      <a:pt x="153" y="8537"/>
                    </a:lnTo>
                    <a:lnTo>
                      <a:pt x="1456" y="9355"/>
                    </a:lnTo>
                    <a:cubicBezTo>
                      <a:pt x="1463" y="9360"/>
                      <a:pt x="1467" y="9368"/>
                      <a:pt x="1466" y="9377"/>
                    </a:cubicBezTo>
                    <a:cubicBezTo>
                      <a:pt x="1466" y="9386"/>
                      <a:pt x="1460" y="9393"/>
                      <a:pt x="1453" y="9396"/>
                    </a:cubicBezTo>
                    <a:lnTo>
                      <a:pt x="35" y="10030"/>
                    </a:lnTo>
                    <a:cubicBezTo>
                      <a:pt x="31" y="10036"/>
                      <a:pt x="28" y="10037"/>
                      <a:pt x="25" y="100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41">
                <a:extLst>
                  <a:ext uri="{FF2B5EF4-FFF2-40B4-BE49-F238E27FC236}">
                    <a16:creationId xmlns:a16="http://schemas.microsoft.com/office/drawing/2014/main" id="{921EC136-34AF-9CC1-2D82-40A0B544F4E2}"/>
                  </a:ext>
                </a:extLst>
              </p:cNvPr>
              <p:cNvSpPr/>
              <p:nvPr/>
            </p:nvSpPr>
            <p:spPr>
              <a:xfrm>
                <a:off x="4394520" y="1817640"/>
                <a:ext cx="527040" cy="3612960"/>
              </a:xfrm>
              <a:custGeom>
                <a:avLst/>
                <a:gdLst/>
                <a:ahLst/>
                <a:cxnLst/>
                <a:rect l="l" t="t" r="r" b="b"/>
                <a:pathLst>
                  <a:path w="1464" h="10036" extrusionOk="0">
                    <a:moveTo>
                      <a:pt x="1439" y="10036"/>
                    </a:moveTo>
                    <a:cubicBezTo>
                      <a:pt x="1436" y="10036"/>
                      <a:pt x="1433" y="10036"/>
                      <a:pt x="1430" y="10035"/>
                    </a:cubicBezTo>
                    <a:lnTo>
                      <a:pt x="13" y="9401"/>
                    </a:lnTo>
                    <a:cubicBezTo>
                      <a:pt x="5" y="9398"/>
                      <a:pt x="0" y="9389"/>
                      <a:pt x="0" y="9382"/>
                    </a:cubicBezTo>
                    <a:cubicBezTo>
                      <a:pt x="0" y="9373"/>
                      <a:pt x="2" y="9366"/>
                      <a:pt x="10" y="9360"/>
                    </a:cubicBezTo>
                    <a:lnTo>
                      <a:pt x="1312" y="8541"/>
                    </a:lnTo>
                    <a:lnTo>
                      <a:pt x="99" y="7817"/>
                    </a:lnTo>
                    <a:cubicBezTo>
                      <a:pt x="91" y="7813"/>
                      <a:pt x="87" y="7806"/>
                      <a:pt x="87" y="7797"/>
                    </a:cubicBezTo>
                    <a:cubicBezTo>
                      <a:pt x="87" y="7788"/>
                      <a:pt x="91" y="7781"/>
                      <a:pt x="99" y="7776"/>
                    </a:cubicBezTo>
                    <a:lnTo>
                      <a:pt x="1232" y="7099"/>
                    </a:lnTo>
                    <a:lnTo>
                      <a:pt x="176" y="6437"/>
                    </a:lnTo>
                    <a:cubicBezTo>
                      <a:pt x="169" y="6433"/>
                      <a:pt x="166" y="6426"/>
                      <a:pt x="166" y="6418"/>
                    </a:cubicBezTo>
                    <a:cubicBezTo>
                      <a:pt x="166" y="6411"/>
                      <a:pt x="170" y="6402"/>
                      <a:pt x="176" y="6399"/>
                    </a:cubicBezTo>
                    <a:lnTo>
                      <a:pt x="1164" y="5761"/>
                    </a:lnTo>
                    <a:lnTo>
                      <a:pt x="253" y="5018"/>
                    </a:lnTo>
                    <a:cubicBezTo>
                      <a:pt x="247" y="5014"/>
                      <a:pt x="244" y="5009"/>
                      <a:pt x="244" y="5001"/>
                    </a:cubicBezTo>
                    <a:cubicBezTo>
                      <a:pt x="244" y="4994"/>
                      <a:pt x="247" y="4988"/>
                      <a:pt x="253" y="4983"/>
                    </a:cubicBezTo>
                    <a:lnTo>
                      <a:pt x="1085" y="4282"/>
                    </a:lnTo>
                    <a:lnTo>
                      <a:pt x="330" y="3635"/>
                    </a:lnTo>
                    <a:cubicBezTo>
                      <a:pt x="324" y="3631"/>
                      <a:pt x="322" y="3625"/>
                      <a:pt x="322" y="3618"/>
                    </a:cubicBezTo>
                    <a:cubicBezTo>
                      <a:pt x="322" y="3611"/>
                      <a:pt x="324" y="3605"/>
                      <a:pt x="330" y="3600"/>
                    </a:cubicBezTo>
                    <a:lnTo>
                      <a:pt x="1012" y="3016"/>
                    </a:lnTo>
                    <a:lnTo>
                      <a:pt x="391" y="2579"/>
                    </a:lnTo>
                    <a:cubicBezTo>
                      <a:pt x="386" y="2574"/>
                      <a:pt x="381" y="2567"/>
                      <a:pt x="381" y="2560"/>
                    </a:cubicBezTo>
                    <a:cubicBezTo>
                      <a:pt x="381" y="2552"/>
                      <a:pt x="386" y="2545"/>
                      <a:pt x="393" y="2541"/>
                    </a:cubicBezTo>
                    <a:lnTo>
                      <a:pt x="964" y="2188"/>
                    </a:lnTo>
                    <a:lnTo>
                      <a:pt x="434" y="1767"/>
                    </a:lnTo>
                    <a:cubicBezTo>
                      <a:pt x="428" y="1763"/>
                      <a:pt x="425" y="1755"/>
                      <a:pt x="425" y="1748"/>
                    </a:cubicBezTo>
                    <a:cubicBezTo>
                      <a:pt x="425" y="1741"/>
                      <a:pt x="428" y="1733"/>
                      <a:pt x="434" y="1729"/>
                    </a:cubicBezTo>
                    <a:lnTo>
                      <a:pt x="917" y="1362"/>
                    </a:lnTo>
                    <a:lnTo>
                      <a:pt x="475" y="1011"/>
                    </a:lnTo>
                    <a:cubicBezTo>
                      <a:pt x="469" y="1006"/>
                      <a:pt x="466" y="999"/>
                      <a:pt x="466" y="992"/>
                    </a:cubicBezTo>
                    <a:cubicBezTo>
                      <a:pt x="466" y="984"/>
                      <a:pt x="469" y="977"/>
                      <a:pt x="475" y="973"/>
                    </a:cubicBezTo>
                    <a:lnTo>
                      <a:pt x="878" y="676"/>
                    </a:lnTo>
                    <a:lnTo>
                      <a:pt x="509" y="380"/>
                    </a:lnTo>
                    <a:cubicBezTo>
                      <a:pt x="504" y="375"/>
                      <a:pt x="501" y="369"/>
                      <a:pt x="501" y="362"/>
                    </a:cubicBezTo>
                    <a:cubicBezTo>
                      <a:pt x="501" y="354"/>
                      <a:pt x="504" y="349"/>
                      <a:pt x="508" y="345"/>
                    </a:cubicBezTo>
                    <a:lnTo>
                      <a:pt x="864" y="7"/>
                    </a:lnTo>
                    <a:cubicBezTo>
                      <a:pt x="872" y="-2"/>
                      <a:pt x="887" y="-2"/>
                      <a:pt x="897" y="8"/>
                    </a:cubicBezTo>
                    <a:cubicBezTo>
                      <a:pt x="906" y="17"/>
                      <a:pt x="906" y="32"/>
                      <a:pt x="896" y="42"/>
                    </a:cubicBezTo>
                    <a:lnTo>
                      <a:pt x="559" y="362"/>
                    </a:lnTo>
                    <a:lnTo>
                      <a:pt x="931" y="660"/>
                    </a:lnTo>
                    <a:cubicBezTo>
                      <a:pt x="936" y="664"/>
                      <a:pt x="939" y="670"/>
                      <a:pt x="939" y="678"/>
                    </a:cubicBezTo>
                    <a:cubicBezTo>
                      <a:pt x="939" y="685"/>
                      <a:pt x="936" y="693"/>
                      <a:pt x="931" y="697"/>
                    </a:cubicBezTo>
                    <a:lnTo>
                      <a:pt x="527" y="995"/>
                    </a:lnTo>
                    <a:lnTo>
                      <a:pt x="970" y="1346"/>
                    </a:lnTo>
                    <a:cubicBezTo>
                      <a:pt x="976" y="1350"/>
                      <a:pt x="979" y="1357"/>
                      <a:pt x="979" y="1365"/>
                    </a:cubicBezTo>
                    <a:cubicBezTo>
                      <a:pt x="979" y="1372"/>
                      <a:pt x="976" y="1379"/>
                      <a:pt x="970" y="1384"/>
                    </a:cubicBezTo>
                    <a:lnTo>
                      <a:pt x="486" y="1751"/>
                    </a:lnTo>
                    <a:lnTo>
                      <a:pt x="1017" y="2171"/>
                    </a:lnTo>
                    <a:cubicBezTo>
                      <a:pt x="1022" y="2175"/>
                      <a:pt x="1025" y="2181"/>
                      <a:pt x="1025" y="2189"/>
                    </a:cubicBezTo>
                    <a:cubicBezTo>
                      <a:pt x="1025" y="2196"/>
                      <a:pt x="1021" y="2204"/>
                      <a:pt x="1014" y="2208"/>
                    </a:cubicBezTo>
                    <a:lnTo>
                      <a:pt x="444" y="2560"/>
                    </a:lnTo>
                    <a:lnTo>
                      <a:pt x="1060" y="2994"/>
                    </a:lnTo>
                    <a:cubicBezTo>
                      <a:pt x="1066" y="2998"/>
                      <a:pt x="1070" y="3003"/>
                      <a:pt x="1070" y="3011"/>
                    </a:cubicBezTo>
                    <a:cubicBezTo>
                      <a:pt x="1070" y="3018"/>
                      <a:pt x="1068" y="3026"/>
                      <a:pt x="1062" y="3030"/>
                    </a:cubicBezTo>
                    <a:lnTo>
                      <a:pt x="378" y="3618"/>
                    </a:lnTo>
                    <a:lnTo>
                      <a:pt x="1133" y="4265"/>
                    </a:lnTo>
                    <a:cubicBezTo>
                      <a:pt x="1139" y="4269"/>
                      <a:pt x="1142" y="4275"/>
                      <a:pt x="1142" y="4282"/>
                    </a:cubicBezTo>
                    <a:cubicBezTo>
                      <a:pt x="1142" y="4290"/>
                      <a:pt x="1139" y="4295"/>
                      <a:pt x="1133" y="4300"/>
                    </a:cubicBezTo>
                    <a:lnTo>
                      <a:pt x="303" y="5001"/>
                    </a:lnTo>
                    <a:lnTo>
                      <a:pt x="1216" y="5747"/>
                    </a:lnTo>
                    <a:cubicBezTo>
                      <a:pt x="1222" y="5751"/>
                      <a:pt x="1225" y="5759"/>
                      <a:pt x="1225" y="5766"/>
                    </a:cubicBezTo>
                    <a:cubicBezTo>
                      <a:pt x="1225" y="5774"/>
                      <a:pt x="1221" y="5780"/>
                      <a:pt x="1215" y="5783"/>
                    </a:cubicBezTo>
                    <a:lnTo>
                      <a:pt x="231" y="6418"/>
                    </a:lnTo>
                    <a:lnTo>
                      <a:pt x="1289" y="7081"/>
                    </a:lnTo>
                    <a:cubicBezTo>
                      <a:pt x="1296" y="7086"/>
                      <a:pt x="1301" y="7093"/>
                      <a:pt x="1299" y="7102"/>
                    </a:cubicBezTo>
                    <a:cubicBezTo>
                      <a:pt x="1299" y="7110"/>
                      <a:pt x="1295" y="7118"/>
                      <a:pt x="1288" y="7121"/>
                    </a:cubicBezTo>
                    <a:lnTo>
                      <a:pt x="157" y="7797"/>
                    </a:lnTo>
                    <a:lnTo>
                      <a:pt x="1371" y="8518"/>
                    </a:lnTo>
                    <a:cubicBezTo>
                      <a:pt x="1378" y="8522"/>
                      <a:pt x="1382" y="8530"/>
                      <a:pt x="1382" y="8537"/>
                    </a:cubicBezTo>
                    <a:cubicBezTo>
                      <a:pt x="1382" y="8546"/>
                      <a:pt x="1378" y="8553"/>
                      <a:pt x="1372" y="8557"/>
                    </a:cubicBezTo>
                    <a:lnTo>
                      <a:pt x="74" y="9373"/>
                    </a:lnTo>
                    <a:lnTo>
                      <a:pt x="1451" y="9990"/>
                    </a:lnTo>
                    <a:cubicBezTo>
                      <a:pt x="1462" y="9995"/>
                      <a:pt x="1468" y="10009"/>
                      <a:pt x="1462" y="10020"/>
                    </a:cubicBezTo>
                    <a:cubicBezTo>
                      <a:pt x="1457" y="10030"/>
                      <a:pt x="1449" y="10036"/>
                      <a:pt x="1439" y="100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41">
                <a:extLst>
                  <a:ext uri="{FF2B5EF4-FFF2-40B4-BE49-F238E27FC236}">
                    <a16:creationId xmlns:a16="http://schemas.microsoft.com/office/drawing/2014/main" id="{3CC6FC0C-AA30-7BBC-DF5B-E00F08B63532}"/>
                  </a:ext>
                </a:extLst>
              </p:cNvPr>
              <p:cNvSpPr/>
              <p:nvPr/>
            </p:nvSpPr>
            <p:spPr>
              <a:xfrm>
                <a:off x="4150440" y="2053080"/>
                <a:ext cx="1001160" cy="136800"/>
              </a:xfrm>
              <a:custGeom>
                <a:avLst/>
                <a:gdLst/>
                <a:ahLst/>
                <a:cxnLst/>
                <a:rect l="l" t="t" r="r" b="b"/>
                <a:pathLst>
                  <a:path w="2781" h="380" extrusionOk="0">
                    <a:moveTo>
                      <a:pt x="1391" y="379"/>
                    </a:moveTo>
                    <a:cubicBezTo>
                      <a:pt x="1390" y="379"/>
                      <a:pt x="1389" y="379"/>
                      <a:pt x="1387" y="379"/>
                    </a:cubicBezTo>
                    <a:lnTo>
                      <a:pt x="19" y="135"/>
                    </a:lnTo>
                    <a:cubicBezTo>
                      <a:pt x="7" y="134"/>
                      <a:pt x="0" y="124"/>
                      <a:pt x="0" y="112"/>
                    </a:cubicBezTo>
                    <a:lnTo>
                      <a:pt x="0" y="23"/>
                    </a:lnTo>
                    <a:cubicBezTo>
                      <a:pt x="0" y="10"/>
                      <a:pt x="10" y="0"/>
                      <a:pt x="23" y="0"/>
                    </a:cubicBezTo>
                    <a:lnTo>
                      <a:pt x="2757" y="0"/>
                    </a:lnTo>
                    <a:cubicBezTo>
                      <a:pt x="2770" y="0"/>
                      <a:pt x="2781" y="10"/>
                      <a:pt x="2781" y="23"/>
                    </a:cubicBezTo>
                    <a:lnTo>
                      <a:pt x="2781" y="113"/>
                    </a:lnTo>
                    <a:cubicBezTo>
                      <a:pt x="2781" y="125"/>
                      <a:pt x="2772" y="134"/>
                      <a:pt x="2762" y="137"/>
                    </a:cubicBezTo>
                    <a:lnTo>
                      <a:pt x="1394" y="380"/>
                    </a:lnTo>
                    <a:cubicBezTo>
                      <a:pt x="1394" y="379"/>
                      <a:pt x="1393" y="379"/>
                      <a:pt x="1391" y="379"/>
                    </a:cubicBezTo>
                    <a:moveTo>
                      <a:pt x="47" y="93"/>
                    </a:moveTo>
                    <a:lnTo>
                      <a:pt x="1391" y="332"/>
                    </a:lnTo>
                    <a:lnTo>
                      <a:pt x="2735" y="93"/>
                    </a:lnTo>
                    <a:lnTo>
                      <a:pt x="2735" y="45"/>
                    </a:lnTo>
                    <a:lnTo>
                      <a:pt x="47" y="45"/>
                    </a:lnTo>
                    <a:lnTo>
                      <a:pt x="47" y="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4" name="Google Shape;844;p41">
                <a:extLst>
                  <a:ext uri="{FF2B5EF4-FFF2-40B4-BE49-F238E27FC236}">
                    <a16:creationId xmlns:a16="http://schemas.microsoft.com/office/drawing/2014/main" id="{7254BDF9-86C3-8169-E71A-8718C344126A}"/>
                  </a:ext>
                </a:extLst>
              </p:cNvPr>
              <p:cNvSpPr/>
              <p:nvPr/>
            </p:nvSpPr>
            <p:spPr>
              <a:xfrm>
                <a:off x="4150800" y="2053080"/>
                <a:ext cx="429840" cy="184680"/>
              </a:xfrm>
              <a:custGeom>
                <a:avLst/>
                <a:gdLst/>
                <a:ahLst/>
                <a:cxnLst/>
                <a:rect l="l" t="t" r="r" b="b"/>
                <a:pathLst>
                  <a:path w="1194" h="513" extrusionOk="0">
                    <a:moveTo>
                      <a:pt x="24" y="513"/>
                    </a:moveTo>
                    <a:cubicBezTo>
                      <a:pt x="11" y="513"/>
                      <a:pt x="0" y="502"/>
                      <a:pt x="0" y="489"/>
                    </a:cubicBezTo>
                    <a:lnTo>
                      <a:pt x="0" y="23"/>
                    </a:lnTo>
                    <a:cubicBezTo>
                      <a:pt x="0" y="14"/>
                      <a:pt x="5" y="7"/>
                      <a:pt x="12" y="3"/>
                    </a:cubicBezTo>
                    <a:cubicBezTo>
                      <a:pt x="19" y="-2"/>
                      <a:pt x="30" y="0"/>
                      <a:pt x="35" y="4"/>
                    </a:cubicBezTo>
                    <a:lnTo>
                      <a:pt x="204" y="118"/>
                    </a:lnTo>
                    <a:lnTo>
                      <a:pt x="429" y="3"/>
                    </a:lnTo>
                    <a:cubicBezTo>
                      <a:pt x="439" y="-2"/>
                      <a:pt x="451" y="0"/>
                      <a:pt x="458" y="8"/>
                    </a:cubicBezTo>
                    <a:lnTo>
                      <a:pt x="596" y="183"/>
                    </a:lnTo>
                    <a:lnTo>
                      <a:pt x="879" y="4"/>
                    </a:lnTo>
                    <a:cubicBezTo>
                      <a:pt x="888" y="-2"/>
                      <a:pt x="901" y="0"/>
                      <a:pt x="908" y="7"/>
                    </a:cubicBezTo>
                    <a:lnTo>
                      <a:pt x="1188" y="301"/>
                    </a:lnTo>
                    <a:cubicBezTo>
                      <a:pt x="1197" y="310"/>
                      <a:pt x="1197" y="325"/>
                      <a:pt x="1186" y="335"/>
                    </a:cubicBezTo>
                    <a:cubicBezTo>
                      <a:pt x="1178" y="344"/>
                      <a:pt x="1163" y="344"/>
                      <a:pt x="1153" y="333"/>
                    </a:cubicBezTo>
                    <a:lnTo>
                      <a:pt x="886" y="52"/>
                    </a:lnTo>
                    <a:lnTo>
                      <a:pt x="602" y="233"/>
                    </a:lnTo>
                    <a:cubicBezTo>
                      <a:pt x="592" y="239"/>
                      <a:pt x="579" y="237"/>
                      <a:pt x="572" y="227"/>
                    </a:cubicBezTo>
                    <a:lnTo>
                      <a:pt x="433" y="51"/>
                    </a:lnTo>
                    <a:lnTo>
                      <a:pt x="215" y="164"/>
                    </a:lnTo>
                    <a:cubicBezTo>
                      <a:pt x="207" y="169"/>
                      <a:pt x="199" y="167"/>
                      <a:pt x="191" y="163"/>
                    </a:cubicBezTo>
                    <a:lnTo>
                      <a:pt x="47" y="65"/>
                    </a:lnTo>
                    <a:lnTo>
                      <a:pt x="47" y="488"/>
                    </a:lnTo>
                    <a:cubicBezTo>
                      <a:pt x="46" y="502"/>
                      <a:pt x="35" y="513"/>
                      <a:pt x="24" y="5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5" name="Google Shape;845;p41">
                <a:extLst>
                  <a:ext uri="{FF2B5EF4-FFF2-40B4-BE49-F238E27FC236}">
                    <a16:creationId xmlns:a16="http://schemas.microsoft.com/office/drawing/2014/main" id="{DF5439F4-BF79-E966-FEB0-9E34DB23C671}"/>
                  </a:ext>
                </a:extLst>
              </p:cNvPr>
              <p:cNvSpPr/>
              <p:nvPr/>
            </p:nvSpPr>
            <p:spPr>
              <a:xfrm>
                <a:off x="4722120" y="2052360"/>
                <a:ext cx="429840" cy="185400"/>
              </a:xfrm>
              <a:custGeom>
                <a:avLst/>
                <a:gdLst/>
                <a:ahLst/>
                <a:cxnLst/>
                <a:rect l="l" t="t" r="r" b="b"/>
                <a:pathLst>
                  <a:path w="1194" h="515" extrusionOk="0">
                    <a:moveTo>
                      <a:pt x="1171" y="515"/>
                    </a:moveTo>
                    <a:cubicBezTo>
                      <a:pt x="1158" y="515"/>
                      <a:pt x="1147" y="504"/>
                      <a:pt x="1147" y="491"/>
                    </a:cubicBezTo>
                    <a:lnTo>
                      <a:pt x="1147" y="69"/>
                    </a:lnTo>
                    <a:lnTo>
                      <a:pt x="1004" y="166"/>
                    </a:lnTo>
                    <a:cubicBezTo>
                      <a:pt x="997" y="171"/>
                      <a:pt x="988" y="172"/>
                      <a:pt x="981" y="168"/>
                    </a:cubicBezTo>
                    <a:lnTo>
                      <a:pt x="762" y="54"/>
                    </a:lnTo>
                    <a:lnTo>
                      <a:pt x="624" y="230"/>
                    </a:lnTo>
                    <a:cubicBezTo>
                      <a:pt x="617" y="239"/>
                      <a:pt x="603" y="242"/>
                      <a:pt x="593" y="236"/>
                    </a:cubicBezTo>
                    <a:lnTo>
                      <a:pt x="308" y="54"/>
                    </a:lnTo>
                    <a:lnTo>
                      <a:pt x="41" y="334"/>
                    </a:lnTo>
                    <a:cubicBezTo>
                      <a:pt x="32" y="343"/>
                      <a:pt x="18" y="344"/>
                      <a:pt x="7" y="335"/>
                    </a:cubicBezTo>
                    <a:cubicBezTo>
                      <a:pt x="-1" y="327"/>
                      <a:pt x="-3" y="312"/>
                      <a:pt x="6" y="302"/>
                    </a:cubicBezTo>
                    <a:lnTo>
                      <a:pt x="286" y="8"/>
                    </a:lnTo>
                    <a:cubicBezTo>
                      <a:pt x="293" y="0"/>
                      <a:pt x="306" y="-3"/>
                      <a:pt x="315" y="5"/>
                    </a:cubicBezTo>
                    <a:lnTo>
                      <a:pt x="598" y="184"/>
                    </a:lnTo>
                    <a:lnTo>
                      <a:pt x="736" y="9"/>
                    </a:lnTo>
                    <a:cubicBezTo>
                      <a:pt x="743" y="0"/>
                      <a:pt x="755" y="-3"/>
                      <a:pt x="765" y="3"/>
                    </a:cubicBezTo>
                    <a:lnTo>
                      <a:pt x="990" y="118"/>
                    </a:lnTo>
                    <a:lnTo>
                      <a:pt x="1158" y="5"/>
                    </a:lnTo>
                    <a:cubicBezTo>
                      <a:pt x="1165" y="0"/>
                      <a:pt x="1174" y="-1"/>
                      <a:pt x="1181" y="3"/>
                    </a:cubicBezTo>
                    <a:cubicBezTo>
                      <a:pt x="1188" y="8"/>
                      <a:pt x="1193" y="15"/>
                      <a:pt x="1193" y="24"/>
                    </a:cubicBezTo>
                    <a:lnTo>
                      <a:pt x="1193" y="490"/>
                    </a:lnTo>
                    <a:cubicBezTo>
                      <a:pt x="1194" y="504"/>
                      <a:pt x="1182" y="515"/>
                      <a:pt x="1171" y="5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6" name="Google Shape;846;p41">
                <a:extLst>
                  <a:ext uri="{FF2B5EF4-FFF2-40B4-BE49-F238E27FC236}">
                    <a16:creationId xmlns:a16="http://schemas.microsoft.com/office/drawing/2014/main" id="{ED0AE6DA-3019-3480-223C-12D033CF8A69}"/>
                  </a:ext>
                </a:extLst>
              </p:cNvPr>
              <p:cNvSpPr/>
              <p:nvPr/>
            </p:nvSpPr>
            <p:spPr>
              <a:xfrm>
                <a:off x="4102200" y="3223800"/>
                <a:ext cx="1098360" cy="148680"/>
              </a:xfrm>
              <a:custGeom>
                <a:avLst/>
                <a:gdLst/>
                <a:ahLst/>
                <a:cxnLst/>
                <a:rect l="l" t="t" r="r" b="b"/>
                <a:pathLst>
                  <a:path w="3051" h="413" extrusionOk="0">
                    <a:moveTo>
                      <a:pt x="3028" y="413"/>
                    </a:moveTo>
                    <a:lnTo>
                      <a:pt x="23" y="413"/>
                    </a:lnTo>
                    <a:cubicBezTo>
                      <a:pt x="10" y="413"/>
                      <a:pt x="0" y="403"/>
                      <a:pt x="0" y="389"/>
                    </a:cubicBezTo>
                    <a:lnTo>
                      <a:pt x="0" y="290"/>
                    </a:lnTo>
                    <a:cubicBezTo>
                      <a:pt x="0" y="279"/>
                      <a:pt x="9" y="270"/>
                      <a:pt x="19" y="267"/>
                    </a:cubicBezTo>
                    <a:lnTo>
                      <a:pt x="1521" y="0"/>
                    </a:lnTo>
                    <a:cubicBezTo>
                      <a:pt x="1524" y="0"/>
                      <a:pt x="1527" y="0"/>
                      <a:pt x="1530" y="0"/>
                    </a:cubicBezTo>
                    <a:lnTo>
                      <a:pt x="3031" y="267"/>
                    </a:lnTo>
                    <a:cubicBezTo>
                      <a:pt x="3043" y="268"/>
                      <a:pt x="3050" y="279"/>
                      <a:pt x="3050" y="290"/>
                    </a:cubicBezTo>
                    <a:lnTo>
                      <a:pt x="3050" y="389"/>
                    </a:lnTo>
                    <a:cubicBezTo>
                      <a:pt x="3051" y="403"/>
                      <a:pt x="3040" y="413"/>
                      <a:pt x="3028" y="413"/>
                    </a:cubicBezTo>
                    <a:moveTo>
                      <a:pt x="47" y="368"/>
                    </a:moveTo>
                    <a:lnTo>
                      <a:pt x="3005" y="368"/>
                    </a:lnTo>
                    <a:lnTo>
                      <a:pt x="3005" y="311"/>
                    </a:lnTo>
                    <a:lnTo>
                      <a:pt x="1525" y="48"/>
                    </a:lnTo>
                    <a:lnTo>
                      <a:pt x="45" y="311"/>
                    </a:lnTo>
                    <a:lnTo>
                      <a:pt x="45" y="368"/>
                    </a:lnTo>
                    <a:lnTo>
                      <a:pt x="47" y="3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7" name="Google Shape;847;p41">
                <a:extLst>
                  <a:ext uri="{FF2B5EF4-FFF2-40B4-BE49-F238E27FC236}">
                    <a16:creationId xmlns:a16="http://schemas.microsoft.com/office/drawing/2014/main" id="{24A42859-6DA0-1112-E2AB-62096AF51050}"/>
                  </a:ext>
                </a:extLst>
              </p:cNvPr>
              <p:cNvSpPr/>
              <p:nvPr/>
            </p:nvSpPr>
            <p:spPr>
              <a:xfrm>
                <a:off x="4102200" y="3249720"/>
                <a:ext cx="416520" cy="279360"/>
              </a:xfrm>
              <a:custGeom>
                <a:avLst/>
                <a:gdLst/>
                <a:ahLst/>
                <a:cxnLst/>
                <a:rect l="l" t="t" r="r" b="b"/>
                <a:pathLst>
                  <a:path w="1157" h="776" extrusionOk="0">
                    <a:moveTo>
                      <a:pt x="23" y="776"/>
                    </a:moveTo>
                    <a:cubicBezTo>
                      <a:pt x="10" y="776"/>
                      <a:pt x="0" y="766"/>
                      <a:pt x="0" y="753"/>
                    </a:cubicBezTo>
                    <a:lnTo>
                      <a:pt x="0" y="317"/>
                    </a:lnTo>
                    <a:cubicBezTo>
                      <a:pt x="0" y="309"/>
                      <a:pt x="4" y="301"/>
                      <a:pt x="12" y="297"/>
                    </a:cubicBezTo>
                    <a:lnTo>
                      <a:pt x="229" y="173"/>
                    </a:lnTo>
                    <a:cubicBezTo>
                      <a:pt x="236" y="169"/>
                      <a:pt x="245" y="169"/>
                      <a:pt x="252" y="173"/>
                    </a:cubicBezTo>
                    <a:lnTo>
                      <a:pt x="452" y="288"/>
                    </a:lnTo>
                    <a:lnTo>
                      <a:pt x="629" y="93"/>
                    </a:lnTo>
                    <a:cubicBezTo>
                      <a:pt x="634" y="89"/>
                      <a:pt x="640" y="86"/>
                      <a:pt x="645" y="86"/>
                    </a:cubicBezTo>
                    <a:cubicBezTo>
                      <a:pt x="651" y="86"/>
                      <a:pt x="657" y="87"/>
                      <a:pt x="661" y="92"/>
                    </a:cubicBezTo>
                    <a:lnTo>
                      <a:pt x="873" y="285"/>
                    </a:lnTo>
                    <a:lnTo>
                      <a:pt x="1117" y="7"/>
                    </a:lnTo>
                    <a:cubicBezTo>
                      <a:pt x="1126" y="-3"/>
                      <a:pt x="1141" y="-3"/>
                      <a:pt x="1150" y="6"/>
                    </a:cubicBezTo>
                    <a:cubicBezTo>
                      <a:pt x="1160" y="14"/>
                      <a:pt x="1160" y="29"/>
                      <a:pt x="1151" y="38"/>
                    </a:cubicBezTo>
                    <a:lnTo>
                      <a:pt x="890" y="335"/>
                    </a:lnTo>
                    <a:cubicBezTo>
                      <a:pt x="886" y="339"/>
                      <a:pt x="880" y="342"/>
                      <a:pt x="874" y="342"/>
                    </a:cubicBezTo>
                    <a:cubicBezTo>
                      <a:pt x="868" y="342"/>
                      <a:pt x="863" y="341"/>
                      <a:pt x="857" y="336"/>
                    </a:cubicBezTo>
                    <a:lnTo>
                      <a:pt x="645" y="143"/>
                    </a:lnTo>
                    <a:lnTo>
                      <a:pt x="471" y="335"/>
                    </a:lnTo>
                    <a:cubicBezTo>
                      <a:pt x="463" y="344"/>
                      <a:pt x="452" y="345"/>
                      <a:pt x="441" y="339"/>
                    </a:cubicBezTo>
                    <a:lnTo>
                      <a:pt x="237" y="221"/>
                    </a:lnTo>
                    <a:lnTo>
                      <a:pt x="44" y="332"/>
                    </a:lnTo>
                    <a:lnTo>
                      <a:pt x="44" y="753"/>
                    </a:lnTo>
                    <a:cubicBezTo>
                      <a:pt x="47" y="766"/>
                      <a:pt x="35" y="776"/>
                      <a:pt x="23" y="7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8" name="Google Shape;848;p41">
                <a:extLst>
                  <a:ext uri="{FF2B5EF4-FFF2-40B4-BE49-F238E27FC236}">
                    <a16:creationId xmlns:a16="http://schemas.microsoft.com/office/drawing/2014/main" id="{993D730C-87CC-AD8E-659A-19A877752564}"/>
                  </a:ext>
                </a:extLst>
              </p:cNvPr>
              <p:cNvSpPr/>
              <p:nvPr/>
            </p:nvSpPr>
            <p:spPr>
              <a:xfrm>
                <a:off x="4783320" y="3249360"/>
                <a:ext cx="416880" cy="279720"/>
              </a:xfrm>
              <a:custGeom>
                <a:avLst/>
                <a:gdLst/>
                <a:ahLst/>
                <a:cxnLst/>
                <a:rect l="l" t="t" r="r" b="b"/>
                <a:pathLst>
                  <a:path w="1158" h="777" extrusionOk="0">
                    <a:moveTo>
                      <a:pt x="1136" y="777"/>
                    </a:moveTo>
                    <a:cubicBezTo>
                      <a:pt x="1123" y="777"/>
                      <a:pt x="1113" y="767"/>
                      <a:pt x="1113" y="754"/>
                    </a:cubicBezTo>
                    <a:lnTo>
                      <a:pt x="1113" y="333"/>
                    </a:lnTo>
                    <a:lnTo>
                      <a:pt x="920" y="222"/>
                    </a:lnTo>
                    <a:lnTo>
                      <a:pt x="716" y="340"/>
                    </a:lnTo>
                    <a:cubicBezTo>
                      <a:pt x="707" y="346"/>
                      <a:pt x="694" y="343"/>
                      <a:pt x="687" y="336"/>
                    </a:cubicBezTo>
                    <a:lnTo>
                      <a:pt x="512" y="144"/>
                    </a:lnTo>
                    <a:lnTo>
                      <a:pt x="301" y="336"/>
                    </a:lnTo>
                    <a:cubicBezTo>
                      <a:pt x="296" y="340"/>
                      <a:pt x="291" y="342"/>
                      <a:pt x="283" y="342"/>
                    </a:cubicBezTo>
                    <a:cubicBezTo>
                      <a:pt x="278" y="342"/>
                      <a:pt x="272" y="339"/>
                      <a:pt x="267" y="334"/>
                    </a:cubicBezTo>
                    <a:lnTo>
                      <a:pt x="6" y="37"/>
                    </a:lnTo>
                    <a:cubicBezTo>
                      <a:pt x="-2" y="27"/>
                      <a:pt x="-1" y="12"/>
                      <a:pt x="8" y="5"/>
                    </a:cubicBezTo>
                    <a:cubicBezTo>
                      <a:pt x="18" y="-4"/>
                      <a:pt x="33" y="-2"/>
                      <a:pt x="40" y="7"/>
                    </a:cubicBezTo>
                    <a:lnTo>
                      <a:pt x="285" y="285"/>
                    </a:lnTo>
                    <a:lnTo>
                      <a:pt x="496" y="91"/>
                    </a:lnTo>
                    <a:cubicBezTo>
                      <a:pt x="500" y="87"/>
                      <a:pt x="506" y="85"/>
                      <a:pt x="512" y="85"/>
                    </a:cubicBezTo>
                    <a:cubicBezTo>
                      <a:pt x="518" y="85"/>
                      <a:pt x="524" y="88"/>
                      <a:pt x="528" y="93"/>
                    </a:cubicBezTo>
                    <a:lnTo>
                      <a:pt x="706" y="288"/>
                    </a:lnTo>
                    <a:lnTo>
                      <a:pt x="906" y="173"/>
                    </a:lnTo>
                    <a:cubicBezTo>
                      <a:pt x="913" y="168"/>
                      <a:pt x="922" y="168"/>
                      <a:pt x="929" y="173"/>
                    </a:cubicBezTo>
                    <a:lnTo>
                      <a:pt x="1145" y="297"/>
                    </a:lnTo>
                    <a:cubicBezTo>
                      <a:pt x="1152" y="301"/>
                      <a:pt x="1157" y="308"/>
                      <a:pt x="1157" y="317"/>
                    </a:cubicBezTo>
                    <a:lnTo>
                      <a:pt x="1157" y="753"/>
                    </a:lnTo>
                    <a:cubicBezTo>
                      <a:pt x="1159" y="767"/>
                      <a:pt x="1148" y="777"/>
                      <a:pt x="1136" y="7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9" name="Google Shape;849;p41">
                <a:extLst>
                  <a:ext uri="{FF2B5EF4-FFF2-40B4-BE49-F238E27FC236}">
                    <a16:creationId xmlns:a16="http://schemas.microsoft.com/office/drawing/2014/main" id="{AFDBFF15-8BA3-117F-566A-E9CD9ED5A52C}"/>
                  </a:ext>
                </a:extLst>
              </p:cNvPr>
              <p:cNvSpPr/>
              <p:nvPr/>
            </p:nvSpPr>
            <p:spPr>
              <a:xfrm>
                <a:off x="3900240" y="2660760"/>
                <a:ext cx="1501920" cy="163800"/>
              </a:xfrm>
              <a:custGeom>
                <a:avLst/>
                <a:gdLst/>
                <a:ahLst/>
                <a:cxnLst/>
                <a:rect l="l" t="t" r="r" b="b"/>
                <a:pathLst>
                  <a:path w="4172" h="455" extrusionOk="0">
                    <a:moveTo>
                      <a:pt x="4149" y="455"/>
                    </a:moveTo>
                    <a:lnTo>
                      <a:pt x="23" y="455"/>
                    </a:lnTo>
                    <a:cubicBezTo>
                      <a:pt x="10" y="455"/>
                      <a:pt x="0" y="445"/>
                      <a:pt x="0" y="432"/>
                    </a:cubicBezTo>
                    <a:lnTo>
                      <a:pt x="0" y="296"/>
                    </a:lnTo>
                    <a:cubicBezTo>
                      <a:pt x="0" y="285"/>
                      <a:pt x="9" y="274"/>
                      <a:pt x="20" y="273"/>
                    </a:cubicBezTo>
                    <a:lnTo>
                      <a:pt x="2084" y="0"/>
                    </a:lnTo>
                    <a:cubicBezTo>
                      <a:pt x="2085" y="0"/>
                      <a:pt x="2088" y="0"/>
                      <a:pt x="2089" y="0"/>
                    </a:cubicBezTo>
                    <a:lnTo>
                      <a:pt x="4152" y="273"/>
                    </a:lnTo>
                    <a:cubicBezTo>
                      <a:pt x="4163" y="274"/>
                      <a:pt x="4172" y="285"/>
                      <a:pt x="4172" y="296"/>
                    </a:cubicBezTo>
                    <a:lnTo>
                      <a:pt x="4172" y="432"/>
                    </a:lnTo>
                    <a:cubicBezTo>
                      <a:pt x="4172" y="445"/>
                      <a:pt x="4162" y="455"/>
                      <a:pt x="4149" y="455"/>
                    </a:cubicBezTo>
                    <a:moveTo>
                      <a:pt x="47" y="408"/>
                    </a:moveTo>
                    <a:lnTo>
                      <a:pt x="4125" y="408"/>
                    </a:lnTo>
                    <a:lnTo>
                      <a:pt x="4125" y="317"/>
                    </a:lnTo>
                    <a:lnTo>
                      <a:pt x="2086" y="47"/>
                    </a:lnTo>
                    <a:lnTo>
                      <a:pt x="47" y="317"/>
                    </a:lnTo>
                    <a:lnTo>
                      <a:pt x="47" y="40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0" name="Google Shape;850;p41">
                <a:extLst>
                  <a:ext uri="{FF2B5EF4-FFF2-40B4-BE49-F238E27FC236}">
                    <a16:creationId xmlns:a16="http://schemas.microsoft.com/office/drawing/2014/main" id="{821369E8-D005-10C7-7B6C-32AA4C241A27}"/>
                  </a:ext>
                </a:extLst>
              </p:cNvPr>
              <p:cNvSpPr/>
              <p:nvPr/>
            </p:nvSpPr>
            <p:spPr>
              <a:xfrm>
                <a:off x="3900240" y="2675160"/>
                <a:ext cx="650880" cy="278280"/>
              </a:xfrm>
              <a:custGeom>
                <a:avLst/>
                <a:gdLst/>
                <a:ahLst/>
                <a:cxnLst/>
                <a:rect l="l" t="t" r="r" b="b"/>
                <a:pathLst>
                  <a:path w="1808" h="773" extrusionOk="0">
                    <a:moveTo>
                      <a:pt x="23" y="773"/>
                    </a:moveTo>
                    <a:cubicBezTo>
                      <a:pt x="10" y="773"/>
                      <a:pt x="0" y="762"/>
                      <a:pt x="0" y="749"/>
                    </a:cubicBezTo>
                    <a:lnTo>
                      <a:pt x="0" y="256"/>
                    </a:lnTo>
                    <a:cubicBezTo>
                      <a:pt x="0" y="248"/>
                      <a:pt x="4" y="240"/>
                      <a:pt x="12" y="236"/>
                    </a:cubicBezTo>
                    <a:cubicBezTo>
                      <a:pt x="19" y="231"/>
                      <a:pt x="28" y="231"/>
                      <a:pt x="35" y="236"/>
                    </a:cubicBezTo>
                    <a:lnTo>
                      <a:pt x="267" y="364"/>
                    </a:lnTo>
                    <a:lnTo>
                      <a:pt x="526" y="169"/>
                    </a:lnTo>
                    <a:cubicBezTo>
                      <a:pt x="535" y="163"/>
                      <a:pt x="545" y="163"/>
                      <a:pt x="554" y="169"/>
                    </a:cubicBezTo>
                    <a:lnTo>
                      <a:pt x="822" y="363"/>
                    </a:lnTo>
                    <a:lnTo>
                      <a:pt x="1126" y="92"/>
                    </a:lnTo>
                    <a:cubicBezTo>
                      <a:pt x="1135" y="84"/>
                      <a:pt x="1148" y="84"/>
                      <a:pt x="1157" y="92"/>
                    </a:cubicBezTo>
                    <a:lnTo>
                      <a:pt x="1460" y="360"/>
                    </a:lnTo>
                    <a:lnTo>
                      <a:pt x="1769" y="9"/>
                    </a:lnTo>
                    <a:cubicBezTo>
                      <a:pt x="1778" y="-2"/>
                      <a:pt x="1792" y="-2"/>
                      <a:pt x="1801" y="7"/>
                    </a:cubicBezTo>
                    <a:cubicBezTo>
                      <a:pt x="1811" y="16"/>
                      <a:pt x="1811" y="30"/>
                      <a:pt x="1802" y="39"/>
                    </a:cubicBezTo>
                    <a:lnTo>
                      <a:pt x="1479" y="408"/>
                    </a:lnTo>
                    <a:cubicBezTo>
                      <a:pt x="1475" y="412"/>
                      <a:pt x="1469" y="415"/>
                      <a:pt x="1463" y="415"/>
                    </a:cubicBezTo>
                    <a:cubicBezTo>
                      <a:pt x="1457" y="415"/>
                      <a:pt x="1451" y="414"/>
                      <a:pt x="1445" y="409"/>
                    </a:cubicBezTo>
                    <a:lnTo>
                      <a:pt x="1141" y="140"/>
                    </a:lnTo>
                    <a:lnTo>
                      <a:pt x="838" y="409"/>
                    </a:lnTo>
                    <a:cubicBezTo>
                      <a:pt x="829" y="417"/>
                      <a:pt x="817" y="417"/>
                      <a:pt x="809" y="411"/>
                    </a:cubicBezTo>
                    <a:lnTo>
                      <a:pt x="539" y="217"/>
                    </a:lnTo>
                    <a:lnTo>
                      <a:pt x="281" y="411"/>
                    </a:lnTo>
                    <a:cubicBezTo>
                      <a:pt x="274" y="417"/>
                      <a:pt x="264" y="417"/>
                      <a:pt x="256" y="412"/>
                    </a:cubicBezTo>
                    <a:lnTo>
                      <a:pt x="45" y="296"/>
                    </a:lnTo>
                    <a:lnTo>
                      <a:pt x="45" y="749"/>
                    </a:lnTo>
                    <a:cubicBezTo>
                      <a:pt x="47" y="762"/>
                      <a:pt x="36" y="773"/>
                      <a:pt x="23" y="7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1" name="Google Shape;851;p41">
                <a:extLst>
                  <a:ext uri="{FF2B5EF4-FFF2-40B4-BE49-F238E27FC236}">
                    <a16:creationId xmlns:a16="http://schemas.microsoft.com/office/drawing/2014/main" id="{B364FBA3-DF80-CE05-BDBF-AE39FB7AC40D}"/>
                  </a:ext>
                </a:extLst>
              </p:cNvPr>
              <p:cNvSpPr/>
              <p:nvPr/>
            </p:nvSpPr>
            <p:spPr>
              <a:xfrm>
                <a:off x="3899880" y="2691720"/>
                <a:ext cx="643320" cy="132840"/>
              </a:xfrm>
              <a:custGeom>
                <a:avLst/>
                <a:gdLst/>
                <a:ahLst/>
                <a:cxnLst/>
                <a:rect l="l" t="t" r="r" b="b"/>
                <a:pathLst>
                  <a:path w="1787" h="369" extrusionOk="0">
                    <a:moveTo>
                      <a:pt x="24" y="369"/>
                    </a:moveTo>
                    <a:cubicBezTo>
                      <a:pt x="17" y="369"/>
                      <a:pt x="10" y="366"/>
                      <a:pt x="5" y="359"/>
                    </a:cubicBezTo>
                    <a:cubicBezTo>
                      <a:pt x="-2" y="349"/>
                      <a:pt x="-1" y="334"/>
                      <a:pt x="11" y="327"/>
                    </a:cubicBezTo>
                    <a:lnTo>
                      <a:pt x="243" y="161"/>
                    </a:lnTo>
                    <a:cubicBezTo>
                      <a:pt x="250" y="155"/>
                      <a:pt x="260" y="155"/>
                      <a:pt x="268" y="159"/>
                    </a:cubicBezTo>
                    <a:lnTo>
                      <a:pt x="539" y="317"/>
                    </a:lnTo>
                    <a:lnTo>
                      <a:pt x="767" y="92"/>
                    </a:lnTo>
                    <a:cubicBezTo>
                      <a:pt x="775" y="85"/>
                      <a:pt x="786" y="83"/>
                      <a:pt x="797" y="89"/>
                    </a:cubicBezTo>
                    <a:lnTo>
                      <a:pt x="1149" y="315"/>
                    </a:lnTo>
                    <a:lnTo>
                      <a:pt x="1422" y="8"/>
                    </a:lnTo>
                    <a:cubicBezTo>
                      <a:pt x="1426" y="3"/>
                      <a:pt x="1432" y="0"/>
                      <a:pt x="1438" y="0"/>
                    </a:cubicBezTo>
                    <a:cubicBezTo>
                      <a:pt x="1443" y="0"/>
                      <a:pt x="1451" y="3"/>
                      <a:pt x="1455" y="8"/>
                    </a:cubicBezTo>
                    <a:lnTo>
                      <a:pt x="1781" y="330"/>
                    </a:lnTo>
                    <a:cubicBezTo>
                      <a:pt x="1790" y="338"/>
                      <a:pt x="1790" y="353"/>
                      <a:pt x="1781" y="363"/>
                    </a:cubicBezTo>
                    <a:cubicBezTo>
                      <a:pt x="1773" y="372"/>
                      <a:pt x="1758" y="372"/>
                      <a:pt x="1748" y="363"/>
                    </a:cubicBezTo>
                    <a:lnTo>
                      <a:pt x="1439" y="57"/>
                    </a:lnTo>
                    <a:lnTo>
                      <a:pt x="1170" y="362"/>
                    </a:lnTo>
                    <a:cubicBezTo>
                      <a:pt x="1162" y="371"/>
                      <a:pt x="1149" y="372"/>
                      <a:pt x="1140" y="366"/>
                    </a:cubicBezTo>
                    <a:lnTo>
                      <a:pt x="786" y="140"/>
                    </a:lnTo>
                    <a:lnTo>
                      <a:pt x="558" y="362"/>
                    </a:lnTo>
                    <a:cubicBezTo>
                      <a:pt x="550" y="369"/>
                      <a:pt x="539" y="371"/>
                      <a:pt x="530" y="365"/>
                    </a:cubicBezTo>
                    <a:lnTo>
                      <a:pt x="256" y="206"/>
                    </a:lnTo>
                    <a:lnTo>
                      <a:pt x="37" y="363"/>
                    </a:lnTo>
                    <a:cubicBezTo>
                      <a:pt x="33" y="368"/>
                      <a:pt x="29" y="369"/>
                      <a:pt x="24"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2" name="Google Shape;852;p41">
                <a:extLst>
                  <a:ext uri="{FF2B5EF4-FFF2-40B4-BE49-F238E27FC236}">
                    <a16:creationId xmlns:a16="http://schemas.microsoft.com/office/drawing/2014/main" id="{6519311B-0E35-FCF3-9CD5-750CA77E8904}"/>
                  </a:ext>
                </a:extLst>
              </p:cNvPr>
              <p:cNvSpPr/>
              <p:nvPr/>
            </p:nvSpPr>
            <p:spPr>
              <a:xfrm>
                <a:off x="4750920" y="2675520"/>
                <a:ext cx="651240" cy="277920"/>
              </a:xfrm>
              <a:custGeom>
                <a:avLst/>
                <a:gdLst/>
                <a:ahLst/>
                <a:cxnLst/>
                <a:rect l="l" t="t" r="r" b="b"/>
                <a:pathLst>
                  <a:path w="1809" h="772" extrusionOk="0">
                    <a:moveTo>
                      <a:pt x="1786" y="772"/>
                    </a:moveTo>
                    <a:cubicBezTo>
                      <a:pt x="1773" y="772"/>
                      <a:pt x="1762" y="761"/>
                      <a:pt x="1762" y="748"/>
                    </a:cubicBezTo>
                    <a:lnTo>
                      <a:pt x="1762" y="295"/>
                    </a:lnTo>
                    <a:lnTo>
                      <a:pt x="1551" y="411"/>
                    </a:lnTo>
                    <a:cubicBezTo>
                      <a:pt x="1542" y="416"/>
                      <a:pt x="1534" y="416"/>
                      <a:pt x="1526" y="410"/>
                    </a:cubicBezTo>
                    <a:lnTo>
                      <a:pt x="1268" y="216"/>
                    </a:lnTo>
                    <a:lnTo>
                      <a:pt x="1000" y="410"/>
                    </a:lnTo>
                    <a:cubicBezTo>
                      <a:pt x="991" y="416"/>
                      <a:pt x="979" y="416"/>
                      <a:pt x="971" y="408"/>
                    </a:cubicBezTo>
                    <a:lnTo>
                      <a:pt x="668" y="139"/>
                    </a:lnTo>
                    <a:lnTo>
                      <a:pt x="363" y="408"/>
                    </a:lnTo>
                    <a:cubicBezTo>
                      <a:pt x="359" y="413"/>
                      <a:pt x="353" y="414"/>
                      <a:pt x="346" y="414"/>
                    </a:cubicBezTo>
                    <a:cubicBezTo>
                      <a:pt x="340" y="414"/>
                      <a:pt x="334" y="411"/>
                      <a:pt x="330" y="407"/>
                    </a:cubicBezTo>
                    <a:lnTo>
                      <a:pt x="6" y="38"/>
                    </a:lnTo>
                    <a:cubicBezTo>
                      <a:pt x="-3" y="28"/>
                      <a:pt x="-1" y="13"/>
                      <a:pt x="8" y="6"/>
                    </a:cubicBezTo>
                    <a:cubicBezTo>
                      <a:pt x="18" y="-3"/>
                      <a:pt x="32" y="-1"/>
                      <a:pt x="40" y="8"/>
                    </a:cubicBezTo>
                    <a:lnTo>
                      <a:pt x="349" y="359"/>
                    </a:lnTo>
                    <a:lnTo>
                      <a:pt x="652" y="91"/>
                    </a:lnTo>
                    <a:cubicBezTo>
                      <a:pt x="660" y="83"/>
                      <a:pt x="673" y="83"/>
                      <a:pt x="682" y="91"/>
                    </a:cubicBezTo>
                    <a:lnTo>
                      <a:pt x="987" y="362"/>
                    </a:lnTo>
                    <a:lnTo>
                      <a:pt x="1254" y="168"/>
                    </a:lnTo>
                    <a:cubicBezTo>
                      <a:pt x="1263" y="162"/>
                      <a:pt x="1273" y="162"/>
                      <a:pt x="1282" y="168"/>
                    </a:cubicBezTo>
                    <a:lnTo>
                      <a:pt x="1541" y="363"/>
                    </a:lnTo>
                    <a:lnTo>
                      <a:pt x="1773" y="235"/>
                    </a:lnTo>
                    <a:cubicBezTo>
                      <a:pt x="1780" y="230"/>
                      <a:pt x="1789" y="230"/>
                      <a:pt x="1796" y="235"/>
                    </a:cubicBezTo>
                    <a:cubicBezTo>
                      <a:pt x="1803" y="239"/>
                      <a:pt x="1808" y="247"/>
                      <a:pt x="1808" y="255"/>
                    </a:cubicBezTo>
                    <a:lnTo>
                      <a:pt x="1808" y="748"/>
                    </a:lnTo>
                    <a:cubicBezTo>
                      <a:pt x="1809" y="761"/>
                      <a:pt x="1799" y="772"/>
                      <a:pt x="1786" y="7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3" name="Google Shape;853;p41">
                <a:extLst>
                  <a:ext uri="{FF2B5EF4-FFF2-40B4-BE49-F238E27FC236}">
                    <a16:creationId xmlns:a16="http://schemas.microsoft.com/office/drawing/2014/main" id="{AE161559-3012-2DB2-FA12-7DCD5977CAC3}"/>
                  </a:ext>
                </a:extLst>
              </p:cNvPr>
              <p:cNvSpPr/>
              <p:nvPr/>
            </p:nvSpPr>
            <p:spPr>
              <a:xfrm>
                <a:off x="4759200" y="2691720"/>
                <a:ext cx="642960" cy="132840"/>
              </a:xfrm>
              <a:custGeom>
                <a:avLst/>
                <a:gdLst/>
                <a:ahLst/>
                <a:cxnLst/>
                <a:rect l="l" t="t" r="r" b="b"/>
                <a:pathLst>
                  <a:path w="1786" h="369" extrusionOk="0">
                    <a:moveTo>
                      <a:pt x="1763" y="369"/>
                    </a:moveTo>
                    <a:cubicBezTo>
                      <a:pt x="1758" y="369"/>
                      <a:pt x="1754" y="368"/>
                      <a:pt x="1750" y="365"/>
                    </a:cubicBezTo>
                    <a:lnTo>
                      <a:pt x="1531" y="207"/>
                    </a:lnTo>
                    <a:lnTo>
                      <a:pt x="1257" y="366"/>
                    </a:lnTo>
                    <a:cubicBezTo>
                      <a:pt x="1248" y="372"/>
                      <a:pt x="1237" y="371"/>
                      <a:pt x="1229" y="363"/>
                    </a:cubicBezTo>
                    <a:lnTo>
                      <a:pt x="1002" y="140"/>
                    </a:lnTo>
                    <a:lnTo>
                      <a:pt x="648" y="366"/>
                    </a:lnTo>
                    <a:cubicBezTo>
                      <a:pt x="637" y="372"/>
                      <a:pt x="626" y="371"/>
                      <a:pt x="618" y="362"/>
                    </a:cubicBezTo>
                    <a:lnTo>
                      <a:pt x="349" y="57"/>
                    </a:lnTo>
                    <a:lnTo>
                      <a:pt x="40" y="363"/>
                    </a:lnTo>
                    <a:cubicBezTo>
                      <a:pt x="31" y="372"/>
                      <a:pt x="17" y="372"/>
                      <a:pt x="6" y="363"/>
                    </a:cubicBezTo>
                    <a:cubicBezTo>
                      <a:pt x="-2" y="355"/>
                      <a:pt x="-2" y="340"/>
                      <a:pt x="6" y="330"/>
                    </a:cubicBezTo>
                    <a:lnTo>
                      <a:pt x="333" y="8"/>
                    </a:lnTo>
                    <a:cubicBezTo>
                      <a:pt x="337" y="3"/>
                      <a:pt x="343" y="0"/>
                      <a:pt x="350" y="0"/>
                    </a:cubicBezTo>
                    <a:cubicBezTo>
                      <a:pt x="356" y="0"/>
                      <a:pt x="362" y="3"/>
                      <a:pt x="366" y="8"/>
                    </a:cubicBezTo>
                    <a:lnTo>
                      <a:pt x="639" y="315"/>
                    </a:lnTo>
                    <a:lnTo>
                      <a:pt x="991" y="89"/>
                    </a:lnTo>
                    <a:cubicBezTo>
                      <a:pt x="1000" y="83"/>
                      <a:pt x="1012" y="85"/>
                      <a:pt x="1021" y="92"/>
                    </a:cubicBezTo>
                    <a:lnTo>
                      <a:pt x="1248" y="317"/>
                    </a:lnTo>
                    <a:lnTo>
                      <a:pt x="1519" y="159"/>
                    </a:lnTo>
                    <a:cubicBezTo>
                      <a:pt x="1527" y="155"/>
                      <a:pt x="1537" y="155"/>
                      <a:pt x="1544" y="161"/>
                    </a:cubicBezTo>
                    <a:lnTo>
                      <a:pt x="1776" y="327"/>
                    </a:lnTo>
                    <a:cubicBezTo>
                      <a:pt x="1786" y="334"/>
                      <a:pt x="1789" y="349"/>
                      <a:pt x="1782" y="359"/>
                    </a:cubicBezTo>
                    <a:cubicBezTo>
                      <a:pt x="1777" y="365"/>
                      <a:pt x="1770" y="369"/>
                      <a:pt x="1763"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15120150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500"/>
                                        <p:tgtEl>
                                          <p:spTgt spid="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7">
          <a:extLst>
            <a:ext uri="{FF2B5EF4-FFF2-40B4-BE49-F238E27FC236}">
              <a16:creationId xmlns:a16="http://schemas.microsoft.com/office/drawing/2014/main" id="{6FDE9661-5FB4-34C5-343E-F56F44DCBE5B}"/>
            </a:ext>
          </a:extLst>
        </p:cNvPr>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C2180B0A-1262-E3E6-CC79-843C09DFD797}"/>
              </a:ext>
            </a:extLst>
          </p:cNvPr>
          <p:cNvSpPr/>
          <p:nvPr/>
        </p:nvSpPr>
        <p:spPr>
          <a:xfrm>
            <a:off x="1409541" y="1201783"/>
            <a:ext cx="7057368" cy="770581"/>
          </a:xfrm>
          <a:prstGeom prst="wedgeRectCallout">
            <a:avLst>
              <a:gd name="adj1" fmla="val -45103"/>
              <a:gd name="adj2" fmla="val 150244"/>
            </a:avLst>
          </a:prstGeom>
          <a:solidFill>
            <a:schemeClr val="accent1">
              <a:lumMod val="20000"/>
              <a:lumOff val="80000"/>
            </a:schemeClr>
          </a:solidFill>
          <a:ln w="19050">
            <a:extLst>
              <a:ext uri="{C807C97D-BFC1-408E-A445-0C87EB9F89A2}">
                <ask:lineSketchStyleProps xmlns:ask="http://schemas.microsoft.com/office/drawing/2018/sketchyshapes" xmlns="" sd="3766446197">
                  <a:custGeom>
                    <a:avLst/>
                    <a:gdLst>
                      <a:gd name="connsiteX0" fmla="*/ 0 w 7391400"/>
                      <a:gd name="connsiteY0" fmla="*/ 0 h 2016077"/>
                      <a:gd name="connsiteX1" fmla="*/ 603631 w 7391400"/>
                      <a:gd name="connsiteY1" fmla="*/ 0 h 2016077"/>
                      <a:gd name="connsiteX2" fmla="*/ 1231900 w 7391400"/>
                      <a:gd name="connsiteY2" fmla="*/ 0 h 2016077"/>
                      <a:gd name="connsiteX3" fmla="*/ 1231900 w 7391400"/>
                      <a:gd name="connsiteY3" fmla="*/ 0 h 2016077"/>
                      <a:gd name="connsiteX4" fmla="*/ 1792415 w 7391400"/>
                      <a:gd name="connsiteY4" fmla="*/ 0 h 2016077"/>
                      <a:gd name="connsiteX5" fmla="*/ 2445322 w 7391400"/>
                      <a:gd name="connsiteY5" fmla="*/ 0 h 2016077"/>
                      <a:gd name="connsiteX6" fmla="*/ 3079750 w 7391400"/>
                      <a:gd name="connsiteY6" fmla="*/ 0 h 2016077"/>
                      <a:gd name="connsiteX7" fmla="*/ 3738817 w 7391400"/>
                      <a:gd name="connsiteY7" fmla="*/ 0 h 2016077"/>
                      <a:gd name="connsiteX8" fmla="*/ 4311650 w 7391400"/>
                      <a:gd name="connsiteY8" fmla="*/ 0 h 2016077"/>
                      <a:gd name="connsiteX9" fmla="*/ 4927600 w 7391400"/>
                      <a:gd name="connsiteY9" fmla="*/ 0 h 2016077"/>
                      <a:gd name="connsiteX10" fmla="*/ 5500434 w 7391400"/>
                      <a:gd name="connsiteY10" fmla="*/ 0 h 2016077"/>
                      <a:gd name="connsiteX11" fmla="*/ 6159500 w 7391400"/>
                      <a:gd name="connsiteY11" fmla="*/ 0 h 2016077"/>
                      <a:gd name="connsiteX12" fmla="*/ 6818567 w 7391400"/>
                      <a:gd name="connsiteY12" fmla="*/ 0 h 2016077"/>
                      <a:gd name="connsiteX13" fmla="*/ 7391400 w 7391400"/>
                      <a:gd name="connsiteY13" fmla="*/ 0 h 2016077"/>
                      <a:gd name="connsiteX14" fmla="*/ 7391400 w 7391400"/>
                      <a:gd name="connsiteY14" fmla="*/ 552741 h 2016077"/>
                      <a:gd name="connsiteX15" fmla="*/ 7391400 w 7391400"/>
                      <a:gd name="connsiteY15" fmla="*/ 1176045 h 2016077"/>
                      <a:gd name="connsiteX16" fmla="*/ 7391400 w 7391400"/>
                      <a:gd name="connsiteY16" fmla="*/ 1176045 h 2016077"/>
                      <a:gd name="connsiteX17" fmla="*/ 7391400 w 7391400"/>
                      <a:gd name="connsiteY17" fmla="*/ 1680064 h 2016077"/>
                      <a:gd name="connsiteX18" fmla="*/ 7391400 w 7391400"/>
                      <a:gd name="connsiteY18" fmla="*/ 2016077 h 2016077"/>
                      <a:gd name="connsiteX19" fmla="*/ 6775450 w 7391400"/>
                      <a:gd name="connsiteY19" fmla="*/ 2016077 h 2016077"/>
                      <a:gd name="connsiteX20" fmla="*/ 6116384 w 7391400"/>
                      <a:gd name="connsiteY20" fmla="*/ 2016077 h 2016077"/>
                      <a:gd name="connsiteX21" fmla="*/ 5543550 w 7391400"/>
                      <a:gd name="connsiteY21" fmla="*/ 2016077 h 2016077"/>
                      <a:gd name="connsiteX22" fmla="*/ 5013833 w 7391400"/>
                      <a:gd name="connsiteY22" fmla="*/ 2016077 h 2016077"/>
                      <a:gd name="connsiteX23" fmla="*/ 4397883 w 7391400"/>
                      <a:gd name="connsiteY23" fmla="*/ 2016077 h 2016077"/>
                      <a:gd name="connsiteX24" fmla="*/ 3911283 w 7391400"/>
                      <a:gd name="connsiteY24" fmla="*/ 2016077 h 2016077"/>
                      <a:gd name="connsiteX25" fmla="*/ 3079750 w 7391400"/>
                      <a:gd name="connsiteY25" fmla="*/ 2016077 h 2016077"/>
                      <a:gd name="connsiteX26" fmla="*/ 2490171 w 7391400"/>
                      <a:gd name="connsiteY26" fmla="*/ 2233445 h 2016077"/>
                      <a:gd name="connsiteX27" fmla="*/ 1925157 w 7391400"/>
                      <a:gd name="connsiteY27" fmla="*/ 2441757 h 2016077"/>
                      <a:gd name="connsiteX28" fmla="*/ 1286446 w 7391400"/>
                      <a:gd name="connsiteY28" fmla="*/ 2677239 h 2016077"/>
                      <a:gd name="connsiteX29" fmla="*/ 623169 w 7391400"/>
                      <a:gd name="connsiteY29" fmla="*/ 2921779 h 2016077"/>
                      <a:gd name="connsiteX30" fmla="*/ 909273 w 7391400"/>
                      <a:gd name="connsiteY30" fmla="*/ 2496099 h 2016077"/>
                      <a:gd name="connsiteX31" fmla="*/ 1231900 w 7391400"/>
                      <a:gd name="connsiteY31" fmla="*/ 2016077 h 2016077"/>
                      <a:gd name="connsiteX32" fmla="*/ 652907 w 7391400"/>
                      <a:gd name="connsiteY32" fmla="*/ 2016077 h 2016077"/>
                      <a:gd name="connsiteX33" fmla="*/ 0 w 7391400"/>
                      <a:gd name="connsiteY33" fmla="*/ 2016077 h 2016077"/>
                      <a:gd name="connsiteX34" fmla="*/ 0 w 7391400"/>
                      <a:gd name="connsiteY34" fmla="*/ 1680064 h 2016077"/>
                      <a:gd name="connsiteX35" fmla="*/ 0 w 7391400"/>
                      <a:gd name="connsiteY35" fmla="*/ 1176045 h 2016077"/>
                      <a:gd name="connsiteX36" fmla="*/ 0 w 7391400"/>
                      <a:gd name="connsiteY36" fmla="*/ 1176045 h 2016077"/>
                      <a:gd name="connsiteX37" fmla="*/ 0 w 7391400"/>
                      <a:gd name="connsiteY37" fmla="*/ 623304 h 2016077"/>
                      <a:gd name="connsiteX38" fmla="*/ 0 w 7391400"/>
                      <a:gd name="connsiteY38" fmla="*/ 0 h 201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91400" h="2016077" fill="none" extrusionOk="0">
                        <a:moveTo>
                          <a:pt x="0" y="0"/>
                        </a:moveTo>
                        <a:cubicBezTo>
                          <a:pt x="189857" y="30151"/>
                          <a:pt x="457252" y="15963"/>
                          <a:pt x="603631" y="0"/>
                        </a:cubicBezTo>
                        <a:cubicBezTo>
                          <a:pt x="750010" y="-15963"/>
                          <a:pt x="1009683" y="-5576"/>
                          <a:pt x="1231900" y="0"/>
                        </a:cubicBezTo>
                        <a:lnTo>
                          <a:pt x="1231900" y="0"/>
                        </a:lnTo>
                        <a:cubicBezTo>
                          <a:pt x="1414828" y="-2437"/>
                          <a:pt x="1588317" y="-20528"/>
                          <a:pt x="1792415" y="0"/>
                        </a:cubicBezTo>
                        <a:cubicBezTo>
                          <a:pt x="1996514" y="20528"/>
                          <a:pt x="2187703" y="30153"/>
                          <a:pt x="2445322" y="0"/>
                        </a:cubicBezTo>
                        <a:cubicBezTo>
                          <a:pt x="2702941" y="-30153"/>
                          <a:pt x="2775243" y="21054"/>
                          <a:pt x="3079750" y="0"/>
                        </a:cubicBezTo>
                        <a:cubicBezTo>
                          <a:pt x="3307536" y="9928"/>
                          <a:pt x="3591123" y="4965"/>
                          <a:pt x="3738817" y="0"/>
                        </a:cubicBezTo>
                        <a:cubicBezTo>
                          <a:pt x="3886511" y="-4965"/>
                          <a:pt x="4056330" y="-3173"/>
                          <a:pt x="4311650" y="0"/>
                        </a:cubicBezTo>
                        <a:cubicBezTo>
                          <a:pt x="4566970" y="3173"/>
                          <a:pt x="4631397" y="19647"/>
                          <a:pt x="4927600" y="0"/>
                        </a:cubicBezTo>
                        <a:cubicBezTo>
                          <a:pt x="5223803" y="-19647"/>
                          <a:pt x="5334343" y="14062"/>
                          <a:pt x="5500434" y="0"/>
                        </a:cubicBezTo>
                        <a:cubicBezTo>
                          <a:pt x="5666525" y="-14062"/>
                          <a:pt x="5972511" y="30446"/>
                          <a:pt x="6159500" y="0"/>
                        </a:cubicBezTo>
                        <a:cubicBezTo>
                          <a:pt x="6346489" y="-30446"/>
                          <a:pt x="6589031" y="-21975"/>
                          <a:pt x="6818567" y="0"/>
                        </a:cubicBezTo>
                        <a:cubicBezTo>
                          <a:pt x="7048103" y="21975"/>
                          <a:pt x="7120917" y="22136"/>
                          <a:pt x="7391400" y="0"/>
                        </a:cubicBezTo>
                        <a:cubicBezTo>
                          <a:pt x="7378514" y="198268"/>
                          <a:pt x="7397555" y="342047"/>
                          <a:pt x="7391400" y="552741"/>
                        </a:cubicBezTo>
                        <a:cubicBezTo>
                          <a:pt x="7385245" y="763435"/>
                          <a:pt x="7370917" y="1032622"/>
                          <a:pt x="7391400" y="1176045"/>
                        </a:cubicBezTo>
                        <a:lnTo>
                          <a:pt x="7391400" y="1176045"/>
                        </a:lnTo>
                        <a:cubicBezTo>
                          <a:pt x="7375896" y="1296744"/>
                          <a:pt x="7366918" y="1512730"/>
                          <a:pt x="7391400" y="1680064"/>
                        </a:cubicBezTo>
                        <a:cubicBezTo>
                          <a:pt x="7388049" y="1781017"/>
                          <a:pt x="7403571" y="1880295"/>
                          <a:pt x="7391400" y="2016077"/>
                        </a:cubicBezTo>
                        <a:cubicBezTo>
                          <a:pt x="7089272" y="2011446"/>
                          <a:pt x="7048829" y="1998307"/>
                          <a:pt x="6775450" y="2016077"/>
                        </a:cubicBezTo>
                        <a:cubicBezTo>
                          <a:pt x="6502071" y="2033848"/>
                          <a:pt x="6293583" y="1986998"/>
                          <a:pt x="6116384" y="2016077"/>
                        </a:cubicBezTo>
                        <a:cubicBezTo>
                          <a:pt x="5939185" y="2045156"/>
                          <a:pt x="5676659" y="2002369"/>
                          <a:pt x="5543550" y="2016077"/>
                        </a:cubicBezTo>
                        <a:cubicBezTo>
                          <a:pt x="5410441" y="2029785"/>
                          <a:pt x="5192710" y="2023896"/>
                          <a:pt x="5013833" y="2016077"/>
                        </a:cubicBezTo>
                        <a:cubicBezTo>
                          <a:pt x="4834956" y="2008258"/>
                          <a:pt x="4633972" y="2019013"/>
                          <a:pt x="4397883" y="2016077"/>
                        </a:cubicBezTo>
                        <a:cubicBezTo>
                          <a:pt x="4161794" y="2013142"/>
                          <a:pt x="4082735" y="2021715"/>
                          <a:pt x="3911283" y="2016077"/>
                        </a:cubicBezTo>
                        <a:cubicBezTo>
                          <a:pt x="3739831" y="2010439"/>
                          <a:pt x="3302439" y="2035787"/>
                          <a:pt x="3079750" y="2016077"/>
                        </a:cubicBezTo>
                        <a:cubicBezTo>
                          <a:pt x="2902579" y="2088265"/>
                          <a:pt x="2761968" y="2149185"/>
                          <a:pt x="2490171" y="2233445"/>
                        </a:cubicBezTo>
                        <a:cubicBezTo>
                          <a:pt x="2218374" y="2317706"/>
                          <a:pt x="2064490" y="2413875"/>
                          <a:pt x="1925157" y="2441757"/>
                        </a:cubicBezTo>
                        <a:cubicBezTo>
                          <a:pt x="1785824" y="2469639"/>
                          <a:pt x="1580360" y="2553033"/>
                          <a:pt x="1286446" y="2677239"/>
                        </a:cubicBezTo>
                        <a:cubicBezTo>
                          <a:pt x="992532" y="2801446"/>
                          <a:pt x="827097" y="2847702"/>
                          <a:pt x="623169" y="2921779"/>
                        </a:cubicBezTo>
                        <a:cubicBezTo>
                          <a:pt x="706208" y="2788295"/>
                          <a:pt x="820494" y="2584630"/>
                          <a:pt x="909273" y="2496099"/>
                        </a:cubicBezTo>
                        <a:cubicBezTo>
                          <a:pt x="998052" y="2407568"/>
                          <a:pt x="1131400" y="2171772"/>
                          <a:pt x="1231900" y="2016077"/>
                        </a:cubicBezTo>
                        <a:cubicBezTo>
                          <a:pt x="1035289" y="1992048"/>
                          <a:pt x="926364" y="2013765"/>
                          <a:pt x="652907" y="2016077"/>
                        </a:cubicBezTo>
                        <a:cubicBezTo>
                          <a:pt x="379450" y="2018389"/>
                          <a:pt x="315320" y="2002073"/>
                          <a:pt x="0" y="2016077"/>
                        </a:cubicBezTo>
                        <a:cubicBezTo>
                          <a:pt x="524" y="1931317"/>
                          <a:pt x="-9552" y="1816183"/>
                          <a:pt x="0" y="1680064"/>
                        </a:cubicBezTo>
                        <a:cubicBezTo>
                          <a:pt x="-6456" y="1500543"/>
                          <a:pt x="-5157" y="1322163"/>
                          <a:pt x="0" y="1176045"/>
                        </a:cubicBezTo>
                        <a:lnTo>
                          <a:pt x="0" y="1176045"/>
                        </a:lnTo>
                        <a:cubicBezTo>
                          <a:pt x="21367" y="1045543"/>
                          <a:pt x="11419" y="802343"/>
                          <a:pt x="0" y="623304"/>
                        </a:cubicBezTo>
                        <a:cubicBezTo>
                          <a:pt x="-11419" y="444265"/>
                          <a:pt x="-11090" y="167062"/>
                          <a:pt x="0" y="0"/>
                        </a:cubicBezTo>
                        <a:close/>
                      </a:path>
                      <a:path w="7391400" h="2016077" stroke="0" extrusionOk="0">
                        <a:moveTo>
                          <a:pt x="0" y="0"/>
                        </a:moveTo>
                        <a:cubicBezTo>
                          <a:pt x="254485" y="1149"/>
                          <a:pt x="400215" y="13630"/>
                          <a:pt x="628269" y="0"/>
                        </a:cubicBezTo>
                        <a:cubicBezTo>
                          <a:pt x="856323" y="-13630"/>
                          <a:pt x="1066748" y="-15315"/>
                          <a:pt x="1231900" y="0"/>
                        </a:cubicBezTo>
                        <a:lnTo>
                          <a:pt x="1231900" y="0"/>
                        </a:lnTo>
                        <a:cubicBezTo>
                          <a:pt x="1537452" y="-2305"/>
                          <a:pt x="1558550" y="12695"/>
                          <a:pt x="1884807" y="0"/>
                        </a:cubicBezTo>
                        <a:cubicBezTo>
                          <a:pt x="2211064" y="-12695"/>
                          <a:pt x="2242723" y="-15104"/>
                          <a:pt x="2445322" y="0"/>
                        </a:cubicBezTo>
                        <a:cubicBezTo>
                          <a:pt x="2647921" y="15104"/>
                          <a:pt x="2797955" y="-4281"/>
                          <a:pt x="3079750" y="0"/>
                        </a:cubicBezTo>
                        <a:cubicBezTo>
                          <a:pt x="3304715" y="22902"/>
                          <a:pt x="3617026" y="-16470"/>
                          <a:pt x="3781933" y="0"/>
                        </a:cubicBezTo>
                        <a:cubicBezTo>
                          <a:pt x="3946840" y="16470"/>
                          <a:pt x="4205379" y="32242"/>
                          <a:pt x="4484116" y="0"/>
                        </a:cubicBezTo>
                        <a:cubicBezTo>
                          <a:pt x="4762853" y="-32242"/>
                          <a:pt x="4790466" y="-6318"/>
                          <a:pt x="5013833" y="0"/>
                        </a:cubicBezTo>
                        <a:cubicBezTo>
                          <a:pt x="5237200" y="6318"/>
                          <a:pt x="5423474" y="-947"/>
                          <a:pt x="5543550" y="0"/>
                        </a:cubicBezTo>
                        <a:cubicBezTo>
                          <a:pt x="5663626" y="947"/>
                          <a:pt x="6014275" y="29191"/>
                          <a:pt x="6159500" y="0"/>
                        </a:cubicBezTo>
                        <a:cubicBezTo>
                          <a:pt x="6304725" y="-29191"/>
                          <a:pt x="6609403" y="-8018"/>
                          <a:pt x="6818567" y="0"/>
                        </a:cubicBezTo>
                        <a:cubicBezTo>
                          <a:pt x="7027731" y="8018"/>
                          <a:pt x="7263524" y="617"/>
                          <a:pt x="7391400" y="0"/>
                        </a:cubicBezTo>
                        <a:cubicBezTo>
                          <a:pt x="7404726" y="284687"/>
                          <a:pt x="7365629" y="362886"/>
                          <a:pt x="7391400" y="599783"/>
                        </a:cubicBezTo>
                        <a:cubicBezTo>
                          <a:pt x="7417171" y="836680"/>
                          <a:pt x="7387365" y="1001420"/>
                          <a:pt x="7391400" y="1176045"/>
                        </a:cubicBezTo>
                        <a:lnTo>
                          <a:pt x="7391400" y="1176045"/>
                        </a:lnTo>
                        <a:cubicBezTo>
                          <a:pt x="7397015" y="1401028"/>
                          <a:pt x="7372048" y="1519643"/>
                          <a:pt x="7391400" y="1680064"/>
                        </a:cubicBezTo>
                        <a:cubicBezTo>
                          <a:pt x="7399156" y="1754990"/>
                          <a:pt x="7403284" y="1940971"/>
                          <a:pt x="7391400" y="2016077"/>
                        </a:cubicBezTo>
                        <a:cubicBezTo>
                          <a:pt x="7130238" y="2032175"/>
                          <a:pt x="6847397" y="2035477"/>
                          <a:pt x="6689217" y="2016077"/>
                        </a:cubicBezTo>
                        <a:cubicBezTo>
                          <a:pt x="6531037" y="1996677"/>
                          <a:pt x="6304074" y="2024021"/>
                          <a:pt x="6030151" y="2016077"/>
                        </a:cubicBezTo>
                        <a:cubicBezTo>
                          <a:pt x="5756228" y="2008133"/>
                          <a:pt x="5485224" y="1991908"/>
                          <a:pt x="5327968" y="2016077"/>
                        </a:cubicBezTo>
                        <a:cubicBezTo>
                          <a:pt x="5170712" y="2040246"/>
                          <a:pt x="5028748" y="2030720"/>
                          <a:pt x="4798251" y="2016077"/>
                        </a:cubicBezTo>
                        <a:cubicBezTo>
                          <a:pt x="4567754" y="2001434"/>
                          <a:pt x="4324923" y="2028934"/>
                          <a:pt x="4096068" y="2016077"/>
                        </a:cubicBezTo>
                        <a:cubicBezTo>
                          <a:pt x="3867213" y="2003220"/>
                          <a:pt x="3573938" y="1998000"/>
                          <a:pt x="3079750" y="2016077"/>
                        </a:cubicBezTo>
                        <a:cubicBezTo>
                          <a:pt x="2930954" y="2067668"/>
                          <a:pt x="2615032" y="2181593"/>
                          <a:pt x="2416473" y="2260617"/>
                        </a:cubicBezTo>
                        <a:cubicBezTo>
                          <a:pt x="2217914" y="2339641"/>
                          <a:pt x="2036571" y="2404246"/>
                          <a:pt x="1802328" y="2487042"/>
                        </a:cubicBezTo>
                        <a:cubicBezTo>
                          <a:pt x="1568085" y="2569838"/>
                          <a:pt x="1472261" y="2602208"/>
                          <a:pt x="1212748" y="2704411"/>
                        </a:cubicBezTo>
                        <a:cubicBezTo>
                          <a:pt x="953235" y="2806614"/>
                          <a:pt x="885651" y="2822252"/>
                          <a:pt x="623169" y="2921779"/>
                        </a:cubicBezTo>
                        <a:cubicBezTo>
                          <a:pt x="717709" y="2763909"/>
                          <a:pt x="855767" y="2603196"/>
                          <a:pt x="921447" y="2477985"/>
                        </a:cubicBezTo>
                        <a:cubicBezTo>
                          <a:pt x="987127" y="2352774"/>
                          <a:pt x="1064851" y="2229602"/>
                          <a:pt x="1231900" y="2016077"/>
                        </a:cubicBezTo>
                        <a:cubicBezTo>
                          <a:pt x="1091476" y="2044716"/>
                          <a:pt x="829835" y="2042526"/>
                          <a:pt x="640588" y="2016077"/>
                        </a:cubicBezTo>
                        <a:cubicBezTo>
                          <a:pt x="451341" y="1989628"/>
                          <a:pt x="145548" y="2015414"/>
                          <a:pt x="0" y="2016077"/>
                        </a:cubicBezTo>
                        <a:cubicBezTo>
                          <a:pt x="-11332" y="1888283"/>
                          <a:pt x="11850" y="1782757"/>
                          <a:pt x="0" y="1680064"/>
                        </a:cubicBezTo>
                        <a:cubicBezTo>
                          <a:pt x="4491" y="1521527"/>
                          <a:pt x="20151" y="1402006"/>
                          <a:pt x="0" y="1176045"/>
                        </a:cubicBezTo>
                        <a:lnTo>
                          <a:pt x="0" y="1176045"/>
                        </a:lnTo>
                        <a:cubicBezTo>
                          <a:pt x="-6653" y="1026235"/>
                          <a:pt x="17932" y="725392"/>
                          <a:pt x="0" y="611543"/>
                        </a:cubicBezTo>
                        <a:cubicBezTo>
                          <a:pt x="-17932" y="497694"/>
                          <a:pt x="-5205" y="30189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EA068B-B7FF-AFB3-6BDB-54A40B69296A}"/>
              </a:ext>
            </a:extLst>
          </p:cNvPr>
          <p:cNvSpPr txBox="1"/>
          <p:nvPr/>
        </p:nvSpPr>
        <p:spPr>
          <a:xfrm>
            <a:off x="1242524" y="1387018"/>
            <a:ext cx="7057368" cy="400110"/>
          </a:xfrm>
          <a:prstGeom prst="rect">
            <a:avLst/>
          </a:prstGeom>
          <a:noFill/>
        </p:spPr>
        <p:txBody>
          <a:bodyPr wrap="square">
            <a:spAutoFit/>
          </a:bodyPr>
          <a:lstStyle/>
          <a:p>
            <a:pPr algn="ctr"/>
            <a:r>
              <a:rPr lang="en-US" sz="2000">
                <a:solidFill>
                  <a:srgbClr val="FF0000"/>
                </a:solidFill>
              </a:rPr>
              <a:t>Nêu nhược điểm của năng lượng hóa thạch.</a:t>
            </a:r>
          </a:p>
        </p:txBody>
      </p:sp>
      <p:sp>
        <p:nvSpPr>
          <p:cNvPr id="11" name="TextBox 10">
            <a:extLst>
              <a:ext uri="{FF2B5EF4-FFF2-40B4-BE49-F238E27FC236}">
                <a16:creationId xmlns:a16="http://schemas.microsoft.com/office/drawing/2014/main" id="{A01F184E-A69E-CC8C-134F-DA67FAA082D3}"/>
              </a:ext>
            </a:extLst>
          </p:cNvPr>
          <p:cNvSpPr txBox="1"/>
          <p:nvPr/>
        </p:nvSpPr>
        <p:spPr>
          <a:xfrm>
            <a:off x="2308859" y="2671240"/>
            <a:ext cx="6244046" cy="2343655"/>
          </a:xfrm>
          <a:prstGeom prst="rect">
            <a:avLst/>
          </a:prstGeom>
          <a:noFill/>
        </p:spPr>
        <p:txBody>
          <a:bodyPr wrap="square">
            <a:spAutoFit/>
          </a:bodyPr>
          <a:lstStyle/>
          <a:p>
            <a:pPr algn="just">
              <a:lnSpc>
                <a:spcPct val="150000"/>
              </a:lnSpc>
            </a:pPr>
            <a:r>
              <a:rPr lang="vi-VN" sz="2000"/>
              <a:t>Nhiên liệu hoá thạch có những nhược điểm sau:</a:t>
            </a:r>
            <a:endParaRPr lang="en-US" sz="2000"/>
          </a:p>
          <a:p>
            <a:pPr marL="285750" lvl="0" indent="-285750" algn="just">
              <a:lnSpc>
                <a:spcPct val="150000"/>
              </a:lnSpc>
              <a:buFont typeface="Arial" panose="020B0604020202020204" pitchFamily="34" charset="0"/>
              <a:buChar char="•"/>
            </a:pPr>
            <a:r>
              <a:rPr lang="vi-VN" sz="2000"/>
              <a:t>Thời gian hình thành rất lâu và không tái tạo.</a:t>
            </a:r>
            <a:endParaRPr lang="en-US" sz="2000"/>
          </a:p>
          <a:p>
            <a:pPr marL="285750" lvl="0" indent="-285750" algn="just">
              <a:lnSpc>
                <a:spcPct val="150000"/>
              </a:lnSpc>
              <a:buFont typeface="Arial" panose="020B0604020202020204" pitchFamily="34" charset="0"/>
              <a:buChar char="•"/>
            </a:pPr>
            <a:r>
              <a:rPr lang="vi-VN" sz="2000"/>
              <a:t>Trữ lượng có hạn và đang dần cạn kiệt.</a:t>
            </a:r>
            <a:endParaRPr lang="en-US" sz="2000"/>
          </a:p>
          <a:p>
            <a:pPr marL="285750" lvl="0" indent="-285750" algn="just">
              <a:lnSpc>
                <a:spcPct val="150000"/>
              </a:lnSpc>
              <a:buFont typeface="Arial" panose="020B0604020202020204" pitchFamily="34" charset="0"/>
              <a:buChar char="•"/>
            </a:pPr>
            <a:r>
              <a:rPr lang="vi-VN" sz="2000"/>
              <a:t>Việc khai thác và sử dụng nhiên liệu hoá thạch gây ảnh hưởng tiêu cực đến khí hậu và hệ sinh thái.</a:t>
            </a:r>
            <a:endParaRPr lang="en-US" sz="2000"/>
          </a:p>
        </p:txBody>
      </p:sp>
      <p:sp>
        <p:nvSpPr>
          <p:cNvPr id="13" name="Rectangle: Rounded Corners 12">
            <a:extLst>
              <a:ext uri="{FF2B5EF4-FFF2-40B4-BE49-F238E27FC236}">
                <a16:creationId xmlns:a16="http://schemas.microsoft.com/office/drawing/2014/main" id="{6A77E0F5-2720-02AA-96E4-4799ABD08E0C}"/>
              </a:ext>
            </a:extLst>
          </p:cNvPr>
          <p:cNvSpPr/>
          <p:nvPr/>
        </p:nvSpPr>
        <p:spPr>
          <a:xfrm>
            <a:off x="4645058" y="2175111"/>
            <a:ext cx="1571648" cy="444895"/>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accent6"/>
                </a:solidFill>
                <a:latin typeface="Arial" panose="020B0604020202020204" pitchFamily="34" charset="0"/>
                <a:cs typeface="Arial" panose="020B0604020202020204" pitchFamily="34" charset="0"/>
              </a:rPr>
              <a:t>Trả lời</a:t>
            </a:r>
            <a:endParaRPr lang="en-US" sz="2000" b="1">
              <a:solidFill>
                <a:schemeClr val="accent6"/>
              </a:solidFill>
              <a:latin typeface="Arial" panose="020B0604020202020204" pitchFamily="34" charset="0"/>
              <a:cs typeface="Arial" panose="020B0604020202020204" pitchFamily="34" charset="0"/>
            </a:endParaRPr>
          </a:p>
        </p:txBody>
      </p:sp>
      <p:sp>
        <p:nvSpPr>
          <p:cNvPr id="2" name="Freeform 18">
            <a:extLst>
              <a:ext uri="{FF2B5EF4-FFF2-40B4-BE49-F238E27FC236}">
                <a16:creationId xmlns:a16="http://schemas.microsoft.com/office/drawing/2014/main" id="{1A1B2E45-7320-55D6-15C5-78FA8F886E2F}"/>
              </a:ext>
            </a:extLst>
          </p:cNvPr>
          <p:cNvSpPr/>
          <p:nvPr/>
        </p:nvSpPr>
        <p:spPr>
          <a:xfrm>
            <a:off x="7822256" y="1324720"/>
            <a:ext cx="955273" cy="1295286"/>
          </a:xfrm>
          <a:custGeom>
            <a:avLst/>
            <a:gdLst/>
            <a:ahLst/>
            <a:cxnLst/>
            <a:rect l="l" t="t" r="r" b="b"/>
            <a:pathLst>
              <a:path w="1356494" h="1839314">
                <a:moveTo>
                  <a:pt x="0" y="0"/>
                </a:moveTo>
                <a:lnTo>
                  <a:pt x="1356494" y="0"/>
                </a:lnTo>
                <a:lnTo>
                  <a:pt x="1356494" y="1839314"/>
                </a:lnTo>
                <a:lnTo>
                  <a:pt x="0" y="1839314"/>
                </a:lnTo>
                <a:lnTo>
                  <a:pt x="0" y="0"/>
                </a:lnTo>
                <a:close/>
              </a:path>
            </a:pathLst>
          </a:custGeom>
          <a:blipFill>
            <a:blip r:embed="rId3"/>
            <a:stretch>
              <a:fillRect/>
            </a:stretch>
          </a:blipFill>
        </p:spPr>
        <p:txBody>
          <a:bodyPr/>
          <a:lstStyle/>
          <a:p>
            <a:endParaRPr lang="en-US"/>
          </a:p>
        </p:txBody>
      </p:sp>
      <p:grpSp>
        <p:nvGrpSpPr>
          <p:cNvPr id="8" name="Group 7">
            <a:extLst>
              <a:ext uri="{FF2B5EF4-FFF2-40B4-BE49-F238E27FC236}">
                <a16:creationId xmlns:a16="http://schemas.microsoft.com/office/drawing/2014/main" id="{E946BCE0-0A74-BF77-CBD6-C693B938672A}"/>
              </a:ext>
            </a:extLst>
          </p:cNvPr>
          <p:cNvGrpSpPr/>
          <p:nvPr/>
        </p:nvGrpSpPr>
        <p:grpSpPr>
          <a:xfrm>
            <a:off x="467461" y="365631"/>
            <a:ext cx="8569234" cy="775063"/>
            <a:chOff x="467461" y="365631"/>
            <a:chExt cx="8569234" cy="775063"/>
          </a:xfrm>
        </p:grpSpPr>
        <p:sp>
          <p:nvSpPr>
            <p:cNvPr id="3" name="Heptagon 2">
              <a:extLst>
                <a:ext uri="{FF2B5EF4-FFF2-40B4-BE49-F238E27FC236}">
                  <a16:creationId xmlns:a16="http://schemas.microsoft.com/office/drawing/2014/main" id="{2646A048-B099-899A-6831-4BC92BEC7F22}"/>
                </a:ext>
              </a:extLst>
            </p:cNvPr>
            <p:cNvSpPr/>
            <p:nvPr/>
          </p:nvSpPr>
          <p:spPr>
            <a:xfrm>
              <a:off x="467461" y="365631"/>
              <a:ext cx="775063" cy="775063"/>
            </a:xfrm>
            <a:prstGeom prst="heptagon">
              <a:avLst/>
            </a:prstGeom>
            <a:solidFill>
              <a:schemeClr val="accent3">
                <a:lumMod val="75000"/>
              </a:schemeClr>
            </a:solidFill>
            <a:ln>
              <a:solidFill>
                <a:schemeClr val="accent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accent6"/>
                  </a:solidFill>
                  <a:latin typeface="Arial" panose="020B0604020202020204" pitchFamily="34" charset="0"/>
                  <a:cs typeface="Arial" panose="020B0604020202020204" pitchFamily="34" charset="0"/>
                </a:rPr>
                <a:t>2.1</a:t>
              </a:r>
              <a:endParaRPr lang="en-US" sz="2000" b="1">
                <a:solidFill>
                  <a:schemeClr val="accent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B519CB0-2EB4-B833-DD78-8CC9D9314390}"/>
                </a:ext>
              </a:extLst>
            </p:cNvPr>
            <p:cNvSpPr txBox="1"/>
            <p:nvPr/>
          </p:nvSpPr>
          <p:spPr>
            <a:xfrm>
              <a:off x="1242524" y="553107"/>
              <a:ext cx="7794171" cy="400110"/>
            </a:xfrm>
            <a:prstGeom prst="rect">
              <a:avLst/>
            </a:prstGeom>
            <a:noFill/>
          </p:spPr>
          <p:txBody>
            <a:bodyPr wrap="square">
              <a:spAutoFit/>
            </a:bodyPr>
            <a:lstStyle/>
            <a:p>
              <a:r>
                <a:rPr lang="vi-VN" sz="2000" b="1">
                  <a:solidFill>
                    <a:srgbClr val="000000"/>
                  </a:solidFill>
                  <a:effectLst/>
                  <a:latin typeface="Arial" panose="020B0604020202020204" pitchFamily="34" charset="0"/>
                  <a:ea typeface="Times New Roman" panose="02020603050405020304" pitchFamily="18" charset="0"/>
                </a:rPr>
                <a:t>Sơ lược về ưu điểm và nhược điểm của năng lượng hóa thạch</a:t>
              </a:r>
              <a:endParaRPr lang="en-US" sz="2000"/>
            </a:p>
          </p:txBody>
        </p:sp>
      </p:grpSp>
    </p:spTree>
    <p:extLst>
      <p:ext uri="{BB962C8B-B14F-4D97-AF65-F5344CB8AC3E}">
        <p14:creationId xmlns:p14="http://schemas.microsoft.com/office/powerpoint/2010/main" val="2344995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grpSp>
        <p:nvGrpSpPr>
          <p:cNvPr id="3" name="Group 2">
            <a:extLst>
              <a:ext uri="{FF2B5EF4-FFF2-40B4-BE49-F238E27FC236}">
                <a16:creationId xmlns:a16="http://schemas.microsoft.com/office/drawing/2014/main" id="{4EA7AA6A-ED5D-6C6B-DB31-4E2692698925}"/>
              </a:ext>
            </a:extLst>
          </p:cNvPr>
          <p:cNvGrpSpPr/>
          <p:nvPr/>
        </p:nvGrpSpPr>
        <p:grpSpPr>
          <a:xfrm>
            <a:off x="694825" y="378609"/>
            <a:ext cx="7754350" cy="1088146"/>
            <a:chOff x="694825" y="599306"/>
            <a:chExt cx="7754350" cy="1088146"/>
          </a:xfrm>
        </p:grpSpPr>
        <p:pic>
          <p:nvPicPr>
            <p:cNvPr id="2" name="Picture 32">
              <a:extLst>
                <a:ext uri="{FF2B5EF4-FFF2-40B4-BE49-F238E27FC236}">
                  <a16:creationId xmlns:a16="http://schemas.microsoft.com/office/drawing/2014/main" id="{8EAA6AF0-A3DD-4CC5-A0D4-E095F412EAF4}"/>
                </a:ext>
              </a:extLst>
            </p:cNvPr>
            <p:cNvPicPr>
              <a:picLocks noChangeAspect="1"/>
            </p:cNvPicPr>
            <p:nvPr/>
          </p:nvPicPr>
          <p:blipFill>
            <a:blip r:embed="rId3"/>
            <a:srcRect/>
            <a:stretch>
              <a:fillRect/>
            </a:stretch>
          </p:blipFill>
          <p:spPr>
            <a:xfrm>
              <a:off x="694825" y="599306"/>
              <a:ext cx="1388385" cy="1088146"/>
            </a:xfrm>
            <a:prstGeom prst="rect">
              <a:avLst/>
            </a:prstGeom>
          </p:spPr>
        </p:pic>
        <p:sp>
          <p:nvSpPr>
            <p:cNvPr id="6" name="TextBox 5">
              <a:extLst>
                <a:ext uri="{FF2B5EF4-FFF2-40B4-BE49-F238E27FC236}">
                  <a16:creationId xmlns:a16="http://schemas.microsoft.com/office/drawing/2014/main" id="{6D91642A-A075-E3F8-D971-7D0861484C0E}"/>
                </a:ext>
              </a:extLst>
            </p:cNvPr>
            <p:cNvSpPr txBox="1"/>
            <p:nvPr/>
          </p:nvSpPr>
          <p:spPr>
            <a:xfrm>
              <a:off x="2233432" y="659144"/>
              <a:ext cx="6215743" cy="968470"/>
            </a:xfrm>
            <a:prstGeom prst="rect">
              <a:avLst/>
            </a:prstGeom>
            <a:noFill/>
          </p:spPr>
          <p:txBody>
            <a:bodyPr wrap="square">
              <a:spAutoFit/>
            </a:bodyPr>
            <a:lstStyle/>
            <a:p>
              <a:pPr algn="just">
                <a:lnSpc>
                  <a:spcPct val="150000"/>
                </a:lnSpc>
                <a:spcAft>
                  <a:spcPts val="800"/>
                </a:spcAft>
              </a:pPr>
              <a:r>
                <a:rPr lang="en-US" sz="20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Mặc dù có nhiều nhược điểm nhưng hiện nay nhiên liệu hoá thạch vẫn được sử dụng rộng rãi. Vì sao?</a:t>
              </a:r>
              <a:endParaRPr lang="en-US" sz="20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9" name="Speech Bubble: Rectangle 8">
            <a:extLst>
              <a:ext uri="{FF2B5EF4-FFF2-40B4-BE49-F238E27FC236}">
                <a16:creationId xmlns:a16="http://schemas.microsoft.com/office/drawing/2014/main" id="{D4EE7674-5BD6-2D3E-7FCB-CAC440C3189A}"/>
              </a:ext>
            </a:extLst>
          </p:cNvPr>
          <p:cNvSpPr/>
          <p:nvPr/>
        </p:nvSpPr>
        <p:spPr>
          <a:xfrm>
            <a:off x="1148910" y="1527694"/>
            <a:ext cx="7391400" cy="2694323"/>
          </a:xfrm>
          <a:custGeom>
            <a:avLst/>
            <a:gdLst>
              <a:gd name="connsiteX0" fmla="*/ 0 w 7391400"/>
              <a:gd name="connsiteY0" fmla="*/ 0 h 2694323"/>
              <a:gd name="connsiteX1" fmla="*/ 591312 w 7391400"/>
              <a:gd name="connsiteY1" fmla="*/ 0 h 2694323"/>
              <a:gd name="connsiteX2" fmla="*/ 1231900 w 7391400"/>
              <a:gd name="connsiteY2" fmla="*/ 0 h 2694323"/>
              <a:gd name="connsiteX3" fmla="*/ 1231900 w 7391400"/>
              <a:gd name="connsiteY3" fmla="*/ 0 h 2694323"/>
              <a:gd name="connsiteX4" fmla="*/ 1829372 w 7391400"/>
              <a:gd name="connsiteY4" fmla="*/ 0 h 2694323"/>
              <a:gd name="connsiteX5" fmla="*/ 2463800 w 7391400"/>
              <a:gd name="connsiteY5" fmla="*/ 0 h 2694323"/>
              <a:gd name="connsiteX6" fmla="*/ 3079750 w 7391400"/>
              <a:gd name="connsiteY6" fmla="*/ 0 h 2694323"/>
              <a:gd name="connsiteX7" fmla="*/ 3738817 w 7391400"/>
              <a:gd name="connsiteY7" fmla="*/ 0 h 2694323"/>
              <a:gd name="connsiteX8" fmla="*/ 4311650 w 7391400"/>
              <a:gd name="connsiteY8" fmla="*/ 0 h 2694323"/>
              <a:gd name="connsiteX9" fmla="*/ 4970717 w 7391400"/>
              <a:gd name="connsiteY9" fmla="*/ 0 h 2694323"/>
              <a:gd name="connsiteX10" fmla="*/ 5629783 w 7391400"/>
              <a:gd name="connsiteY10" fmla="*/ 0 h 2694323"/>
              <a:gd name="connsiteX11" fmla="*/ 6245733 w 7391400"/>
              <a:gd name="connsiteY11" fmla="*/ 0 h 2694323"/>
              <a:gd name="connsiteX12" fmla="*/ 6732334 w 7391400"/>
              <a:gd name="connsiteY12" fmla="*/ 0 h 2694323"/>
              <a:gd name="connsiteX13" fmla="*/ 7391400 w 7391400"/>
              <a:gd name="connsiteY13" fmla="*/ 0 h 2694323"/>
              <a:gd name="connsiteX14" fmla="*/ 7391400 w 7391400"/>
              <a:gd name="connsiteY14" fmla="*/ 523896 h 2694323"/>
              <a:gd name="connsiteX15" fmla="*/ 7391400 w 7391400"/>
              <a:gd name="connsiteY15" fmla="*/ 1047792 h 2694323"/>
              <a:gd name="connsiteX16" fmla="*/ 7391400 w 7391400"/>
              <a:gd name="connsiteY16" fmla="*/ 1571688 h 2694323"/>
              <a:gd name="connsiteX17" fmla="*/ 7391400 w 7391400"/>
              <a:gd name="connsiteY17" fmla="*/ 1571688 h 2694323"/>
              <a:gd name="connsiteX18" fmla="*/ 7391400 w 7391400"/>
              <a:gd name="connsiteY18" fmla="*/ 2245269 h 2694323"/>
              <a:gd name="connsiteX19" fmla="*/ 7391400 w 7391400"/>
              <a:gd name="connsiteY19" fmla="*/ 2694323 h 2694323"/>
              <a:gd name="connsiteX20" fmla="*/ 6689217 w 7391400"/>
              <a:gd name="connsiteY20" fmla="*/ 2694323 h 2694323"/>
              <a:gd name="connsiteX21" fmla="*/ 6073267 w 7391400"/>
              <a:gd name="connsiteY21" fmla="*/ 2694323 h 2694323"/>
              <a:gd name="connsiteX22" fmla="*/ 5586667 w 7391400"/>
              <a:gd name="connsiteY22" fmla="*/ 2694323 h 2694323"/>
              <a:gd name="connsiteX23" fmla="*/ 4927600 w 7391400"/>
              <a:gd name="connsiteY23" fmla="*/ 2694323 h 2694323"/>
              <a:gd name="connsiteX24" fmla="*/ 4354767 w 7391400"/>
              <a:gd name="connsiteY24" fmla="*/ 2694323 h 2694323"/>
              <a:gd name="connsiteX25" fmla="*/ 3825050 w 7391400"/>
              <a:gd name="connsiteY25" fmla="*/ 2694323 h 2694323"/>
              <a:gd name="connsiteX26" fmla="*/ 3079750 w 7391400"/>
              <a:gd name="connsiteY26" fmla="*/ 2694323 h 2694323"/>
              <a:gd name="connsiteX27" fmla="*/ 2444692 w 7391400"/>
              <a:gd name="connsiteY27" fmla="*/ 2851070 h 2694323"/>
              <a:gd name="connsiteX28" fmla="*/ 1927237 w 7391400"/>
              <a:gd name="connsiteY28" fmla="*/ 2978791 h 2694323"/>
              <a:gd name="connsiteX29" fmla="*/ 1315700 w 7391400"/>
              <a:gd name="connsiteY29" fmla="*/ 3129733 h 2694323"/>
              <a:gd name="connsiteX30" fmla="*/ 727683 w 7391400"/>
              <a:gd name="connsiteY30" fmla="*/ 3274869 h 2694323"/>
              <a:gd name="connsiteX31" fmla="*/ 969707 w 7391400"/>
              <a:gd name="connsiteY31" fmla="*/ 2996207 h 2694323"/>
              <a:gd name="connsiteX32" fmla="*/ 1231900 w 7391400"/>
              <a:gd name="connsiteY32" fmla="*/ 2694323 h 2694323"/>
              <a:gd name="connsiteX33" fmla="*/ 591312 w 7391400"/>
              <a:gd name="connsiteY33" fmla="*/ 2694323 h 2694323"/>
              <a:gd name="connsiteX34" fmla="*/ 0 w 7391400"/>
              <a:gd name="connsiteY34" fmla="*/ 2694323 h 2694323"/>
              <a:gd name="connsiteX35" fmla="*/ 0 w 7391400"/>
              <a:gd name="connsiteY35" fmla="*/ 2245269 h 2694323"/>
              <a:gd name="connsiteX36" fmla="*/ 0 w 7391400"/>
              <a:gd name="connsiteY36" fmla="*/ 1571688 h 2694323"/>
              <a:gd name="connsiteX37" fmla="*/ 0 w 7391400"/>
              <a:gd name="connsiteY37" fmla="*/ 1571688 h 2694323"/>
              <a:gd name="connsiteX38" fmla="*/ 0 w 7391400"/>
              <a:gd name="connsiteY38" fmla="*/ 1079226 h 2694323"/>
              <a:gd name="connsiteX39" fmla="*/ 0 w 7391400"/>
              <a:gd name="connsiteY39" fmla="*/ 602480 h 2694323"/>
              <a:gd name="connsiteX40" fmla="*/ 0 w 7391400"/>
              <a:gd name="connsiteY40" fmla="*/ 0 h 269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91400" h="2694323" fill="none" extrusionOk="0">
                <a:moveTo>
                  <a:pt x="0" y="0"/>
                </a:moveTo>
                <a:cubicBezTo>
                  <a:pt x="254061" y="-14269"/>
                  <a:pt x="331921" y="-5912"/>
                  <a:pt x="591312" y="0"/>
                </a:cubicBezTo>
                <a:cubicBezTo>
                  <a:pt x="850703" y="5912"/>
                  <a:pt x="1077218" y="-2823"/>
                  <a:pt x="1231900" y="0"/>
                </a:cubicBezTo>
                <a:lnTo>
                  <a:pt x="1231900" y="0"/>
                </a:lnTo>
                <a:cubicBezTo>
                  <a:pt x="1404042" y="-27772"/>
                  <a:pt x="1619457" y="24190"/>
                  <a:pt x="1829372" y="0"/>
                </a:cubicBezTo>
                <a:cubicBezTo>
                  <a:pt x="2039287" y="-24190"/>
                  <a:pt x="2188854" y="31046"/>
                  <a:pt x="2463800" y="0"/>
                </a:cubicBezTo>
                <a:cubicBezTo>
                  <a:pt x="2738746" y="-31046"/>
                  <a:pt x="2779766" y="27785"/>
                  <a:pt x="3079750" y="0"/>
                </a:cubicBezTo>
                <a:cubicBezTo>
                  <a:pt x="3355529" y="-19700"/>
                  <a:pt x="3599640" y="-15459"/>
                  <a:pt x="3738817" y="0"/>
                </a:cubicBezTo>
                <a:cubicBezTo>
                  <a:pt x="3877994" y="15459"/>
                  <a:pt x="4147103" y="16461"/>
                  <a:pt x="4311650" y="0"/>
                </a:cubicBezTo>
                <a:cubicBezTo>
                  <a:pt x="4476197" y="-16461"/>
                  <a:pt x="4781323" y="27407"/>
                  <a:pt x="4970717" y="0"/>
                </a:cubicBezTo>
                <a:cubicBezTo>
                  <a:pt x="5160111" y="-27407"/>
                  <a:pt x="5403603" y="-16679"/>
                  <a:pt x="5629783" y="0"/>
                </a:cubicBezTo>
                <a:cubicBezTo>
                  <a:pt x="5855963" y="16679"/>
                  <a:pt x="6117001" y="16775"/>
                  <a:pt x="6245733" y="0"/>
                </a:cubicBezTo>
                <a:cubicBezTo>
                  <a:pt x="6374465" y="-16775"/>
                  <a:pt x="6496036" y="-10683"/>
                  <a:pt x="6732334" y="0"/>
                </a:cubicBezTo>
                <a:cubicBezTo>
                  <a:pt x="6968632" y="10683"/>
                  <a:pt x="7116068" y="5058"/>
                  <a:pt x="7391400" y="0"/>
                </a:cubicBezTo>
                <a:cubicBezTo>
                  <a:pt x="7414693" y="187663"/>
                  <a:pt x="7388382" y="385252"/>
                  <a:pt x="7391400" y="523896"/>
                </a:cubicBezTo>
                <a:cubicBezTo>
                  <a:pt x="7394418" y="662540"/>
                  <a:pt x="7398808" y="790068"/>
                  <a:pt x="7391400" y="1047792"/>
                </a:cubicBezTo>
                <a:cubicBezTo>
                  <a:pt x="7383992" y="1305516"/>
                  <a:pt x="7373682" y="1330624"/>
                  <a:pt x="7391400" y="1571688"/>
                </a:cubicBezTo>
                <a:lnTo>
                  <a:pt x="7391400" y="1571688"/>
                </a:lnTo>
                <a:cubicBezTo>
                  <a:pt x="7410565" y="1727226"/>
                  <a:pt x="7357946" y="1933675"/>
                  <a:pt x="7391400" y="2245269"/>
                </a:cubicBezTo>
                <a:cubicBezTo>
                  <a:pt x="7373807" y="2438396"/>
                  <a:pt x="7407217" y="2570566"/>
                  <a:pt x="7391400" y="2694323"/>
                </a:cubicBezTo>
                <a:cubicBezTo>
                  <a:pt x="7134246" y="2709661"/>
                  <a:pt x="6895923" y="2662721"/>
                  <a:pt x="6689217" y="2694323"/>
                </a:cubicBezTo>
                <a:cubicBezTo>
                  <a:pt x="6482511" y="2725925"/>
                  <a:pt x="6309356" y="2697259"/>
                  <a:pt x="6073267" y="2694323"/>
                </a:cubicBezTo>
                <a:cubicBezTo>
                  <a:pt x="5837178" y="2691388"/>
                  <a:pt x="5758119" y="2699961"/>
                  <a:pt x="5586667" y="2694323"/>
                </a:cubicBezTo>
                <a:cubicBezTo>
                  <a:pt x="5415215" y="2688685"/>
                  <a:pt x="5239626" y="2668335"/>
                  <a:pt x="4927600" y="2694323"/>
                </a:cubicBezTo>
                <a:cubicBezTo>
                  <a:pt x="4615574" y="2720311"/>
                  <a:pt x="4608874" y="2679184"/>
                  <a:pt x="4354767" y="2694323"/>
                </a:cubicBezTo>
                <a:cubicBezTo>
                  <a:pt x="4100660" y="2709462"/>
                  <a:pt x="4065109" y="2688361"/>
                  <a:pt x="3825050" y="2694323"/>
                </a:cubicBezTo>
                <a:cubicBezTo>
                  <a:pt x="3584991" y="2700285"/>
                  <a:pt x="3369110" y="2717800"/>
                  <a:pt x="3079750" y="2694323"/>
                </a:cubicBezTo>
                <a:cubicBezTo>
                  <a:pt x="2958035" y="2749340"/>
                  <a:pt x="2631418" y="2774668"/>
                  <a:pt x="2444692" y="2851070"/>
                </a:cubicBezTo>
                <a:cubicBezTo>
                  <a:pt x="2257966" y="2927472"/>
                  <a:pt x="2129676" y="2944070"/>
                  <a:pt x="1927237" y="2978791"/>
                </a:cubicBezTo>
                <a:cubicBezTo>
                  <a:pt x="1724798" y="3013512"/>
                  <a:pt x="1614438" y="3086904"/>
                  <a:pt x="1315700" y="3129733"/>
                </a:cubicBezTo>
                <a:cubicBezTo>
                  <a:pt x="1016962" y="3172562"/>
                  <a:pt x="931202" y="3200844"/>
                  <a:pt x="727683" y="3274869"/>
                </a:cubicBezTo>
                <a:cubicBezTo>
                  <a:pt x="775419" y="3209527"/>
                  <a:pt x="886499" y="3074569"/>
                  <a:pt x="969707" y="2996207"/>
                </a:cubicBezTo>
                <a:cubicBezTo>
                  <a:pt x="1052915" y="2917845"/>
                  <a:pt x="1149164" y="2772798"/>
                  <a:pt x="1231900" y="2694323"/>
                </a:cubicBezTo>
                <a:cubicBezTo>
                  <a:pt x="1090720" y="2666707"/>
                  <a:pt x="832712" y="2668580"/>
                  <a:pt x="591312" y="2694323"/>
                </a:cubicBezTo>
                <a:cubicBezTo>
                  <a:pt x="349912" y="2720066"/>
                  <a:pt x="274539" y="2694435"/>
                  <a:pt x="0" y="2694323"/>
                </a:cubicBezTo>
                <a:cubicBezTo>
                  <a:pt x="747" y="2496549"/>
                  <a:pt x="19468" y="2343587"/>
                  <a:pt x="0" y="2245269"/>
                </a:cubicBezTo>
                <a:cubicBezTo>
                  <a:pt x="6896" y="2048208"/>
                  <a:pt x="13131" y="1905436"/>
                  <a:pt x="0" y="1571688"/>
                </a:cubicBezTo>
                <a:lnTo>
                  <a:pt x="0" y="1571688"/>
                </a:lnTo>
                <a:cubicBezTo>
                  <a:pt x="-12702" y="1387167"/>
                  <a:pt x="13752" y="1242611"/>
                  <a:pt x="0" y="1079226"/>
                </a:cubicBezTo>
                <a:cubicBezTo>
                  <a:pt x="-13752" y="915841"/>
                  <a:pt x="-3695" y="810806"/>
                  <a:pt x="0" y="602480"/>
                </a:cubicBezTo>
                <a:cubicBezTo>
                  <a:pt x="3695" y="394154"/>
                  <a:pt x="20258" y="134542"/>
                  <a:pt x="0" y="0"/>
                </a:cubicBezTo>
                <a:close/>
              </a:path>
              <a:path w="7391400" h="2694323" stroke="0" extrusionOk="0">
                <a:moveTo>
                  <a:pt x="0" y="0"/>
                </a:moveTo>
                <a:cubicBezTo>
                  <a:pt x="254485" y="1149"/>
                  <a:pt x="400215" y="13630"/>
                  <a:pt x="628269" y="0"/>
                </a:cubicBezTo>
                <a:cubicBezTo>
                  <a:pt x="856323" y="-13630"/>
                  <a:pt x="1066748" y="-15315"/>
                  <a:pt x="1231900" y="0"/>
                </a:cubicBezTo>
                <a:lnTo>
                  <a:pt x="1231900" y="0"/>
                </a:lnTo>
                <a:cubicBezTo>
                  <a:pt x="1537452" y="-2305"/>
                  <a:pt x="1558550" y="12695"/>
                  <a:pt x="1884807" y="0"/>
                </a:cubicBezTo>
                <a:cubicBezTo>
                  <a:pt x="2211064" y="-12695"/>
                  <a:pt x="2242723" y="-15104"/>
                  <a:pt x="2445322" y="0"/>
                </a:cubicBezTo>
                <a:cubicBezTo>
                  <a:pt x="2647921" y="15104"/>
                  <a:pt x="2797955" y="-4281"/>
                  <a:pt x="3079750" y="0"/>
                </a:cubicBezTo>
                <a:cubicBezTo>
                  <a:pt x="3304715" y="22902"/>
                  <a:pt x="3617026" y="-16470"/>
                  <a:pt x="3781933" y="0"/>
                </a:cubicBezTo>
                <a:cubicBezTo>
                  <a:pt x="3946840" y="16470"/>
                  <a:pt x="4205379" y="32242"/>
                  <a:pt x="4484116" y="0"/>
                </a:cubicBezTo>
                <a:cubicBezTo>
                  <a:pt x="4762853" y="-32242"/>
                  <a:pt x="4790466" y="-6318"/>
                  <a:pt x="5013833" y="0"/>
                </a:cubicBezTo>
                <a:cubicBezTo>
                  <a:pt x="5237200" y="6318"/>
                  <a:pt x="5423474" y="-947"/>
                  <a:pt x="5543550" y="0"/>
                </a:cubicBezTo>
                <a:cubicBezTo>
                  <a:pt x="5663626" y="947"/>
                  <a:pt x="6014275" y="29191"/>
                  <a:pt x="6159500" y="0"/>
                </a:cubicBezTo>
                <a:cubicBezTo>
                  <a:pt x="6304725" y="-29191"/>
                  <a:pt x="6609403" y="-8018"/>
                  <a:pt x="6818567" y="0"/>
                </a:cubicBezTo>
                <a:cubicBezTo>
                  <a:pt x="7027731" y="8018"/>
                  <a:pt x="7263524" y="617"/>
                  <a:pt x="7391400" y="0"/>
                </a:cubicBezTo>
                <a:cubicBezTo>
                  <a:pt x="7418030" y="191928"/>
                  <a:pt x="7379116" y="278174"/>
                  <a:pt x="7391400" y="539613"/>
                </a:cubicBezTo>
                <a:cubicBezTo>
                  <a:pt x="7403684" y="801052"/>
                  <a:pt x="7384549" y="820571"/>
                  <a:pt x="7391400" y="1032075"/>
                </a:cubicBezTo>
                <a:cubicBezTo>
                  <a:pt x="7398251" y="1243579"/>
                  <a:pt x="7401469" y="1406873"/>
                  <a:pt x="7391400" y="1571688"/>
                </a:cubicBezTo>
                <a:lnTo>
                  <a:pt x="7391400" y="1571688"/>
                </a:lnTo>
                <a:cubicBezTo>
                  <a:pt x="7412731" y="1770081"/>
                  <a:pt x="7391361" y="1923206"/>
                  <a:pt x="7391400" y="2245269"/>
                </a:cubicBezTo>
                <a:cubicBezTo>
                  <a:pt x="7381096" y="2440040"/>
                  <a:pt x="7399229" y="2541807"/>
                  <a:pt x="7391400" y="2694323"/>
                </a:cubicBezTo>
                <a:cubicBezTo>
                  <a:pt x="7250142" y="2708509"/>
                  <a:pt x="6882652" y="2721787"/>
                  <a:pt x="6689217" y="2694323"/>
                </a:cubicBezTo>
                <a:cubicBezTo>
                  <a:pt x="6495782" y="2666859"/>
                  <a:pt x="6144290" y="2670154"/>
                  <a:pt x="5987034" y="2694323"/>
                </a:cubicBezTo>
                <a:cubicBezTo>
                  <a:pt x="5829778" y="2718492"/>
                  <a:pt x="5687814" y="2708966"/>
                  <a:pt x="5457317" y="2694323"/>
                </a:cubicBezTo>
                <a:cubicBezTo>
                  <a:pt x="5226820" y="2679680"/>
                  <a:pt x="4983989" y="2707180"/>
                  <a:pt x="4755134" y="2694323"/>
                </a:cubicBezTo>
                <a:cubicBezTo>
                  <a:pt x="4526279" y="2681466"/>
                  <a:pt x="4292355" y="2693607"/>
                  <a:pt x="4096068" y="2694323"/>
                </a:cubicBezTo>
                <a:cubicBezTo>
                  <a:pt x="3899781" y="2695039"/>
                  <a:pt x="3581998" y="2655318"/>
                  <a:pt x="3079750" y="2694323"/>
                </a:cubicBezTo>
                <a:cubicBezTo>
                  <a:pt x="2940335" y="2735584"/>
                  <a:pt x="2763517" y="2795760"/>
                  <a:pt x="2468213" y="2845265"/>
                </a:cubicBezTo>
                <a:cubicBezTo>
                  <a:pt x="2172909" y="2894770"/>
                  <a:pt x="2157906" y="2915647"/>
                  <a:pt x="1903717" y="2984596"/>
                </a:cubicBezTo>
                <a:cubicBezTo>
                  <a:pt x="1649528" y="3053544"/>
                  <a:pt x="1475217" y="3120129"/>
                  <a:pt x="1268658" y="3141343"/>
                </a:cubicBezTo>
                <a:cubicBezTo>
                  <a:pt x="1062099" y="3162558"/>
                  <a:pt x="913287" y="3222311"/>
                  <a:pt x="727683" y="3274869"/>
                </a:cubicBezTo>
                <a:cubicBezTo>
                  <a:pt x="812716" y="3184475"/>
                  <a:pt x="893948" y="3108892"/>
                  <a:pt x="989876" y="2972985"/>
                </a:cubicBezTo>
                <a:cubicBezTo>
                  <a:pt x="1085804" y="2837078"/>
                  <a:pt x="1142311" y="2783289"/>
                  <a:pt x="1231900" y="2694323"/>
                </a:cubicBezTo>
                <a:cubicBezTo>
                  <a:pt x="959849" y="2716232"/>
                  <a:pt x="882790" y="2717067"/>
                  <a:pt x="615950" y="2694323"/>
                </a:cubicBezTo>
                <a:cubicBezTo>
                  <a:pt x="349110" y="2671580"/>
                  <a:pt x="150164" y="2711581"/>
                  <a:pt x="0" y="2694323"/>
                </a:cubicBezTo>
                <a:cubicBezTo>
                  <a:pt x="15337" y="2554421"/>
                  <a:pt x="14402" y="2435085"/>
                  <a:pt x="0" y="2245269"/>
                </a:cubicBezTo>
                <a:cubicBezTo>
                  <a:pt x="26349" y="2014879"/>
                  <a:pt x="30078" y="1711092"/>
                  <a:pt x="0" y="1571688"/>
                </a:cubicBezTo>
                <a:lnTo>
                  <a:pt x="0" y="1571688"/>
                </a:lnTo>
                <a:cubicBezTo>
                  <a:pt x="10476" y="1343189"/>
                  <a:pt x="-1448" y="1249185"/>
                  <a:pt x="0" y="1047792"/>
                </a:cubicBezTo>
                <a:cubicBezTo>
                  <a:pt x="1448" y="846399"/>
                  <a:pt x="-18917" y="769466"/>
                  <a:pt x="0" y="539613"/>
                </a:cubicBezTo>
                <a:cubicBezTo>
                  <a:pt x="18917" y="309760"/>
                  <a:pt x="-10120" y="265899"/>
                  <a:pt x="0" y="0"/>
                </a:cubicBezTo>
                <a:close/>
              </a:path>
            </a:pathLst>
          </a:custGeom>
          <a:solidFill>
            <a:schemeClr val="tx2">
              <a:lumMod val="20000"/>
              <a:lumOff val="80000"/>
            </a:schemeClr>
          </a:solidFill>
          <a:ln w="19050">
            <a:extLst>
              <a:ext uri="{C807C97D-BFC1-408E-A445-0C87EB9F89A2}">
                <ask:lineSketchStyleProps xmlns:ask="http://schemas.microsoft.com/office/drawing/2018/sketchyshapes" xmlns="" sd="3766446197">
                  <a:prstGeom prst="wedgeRectCallout">
                    <a:avLst>
                      <a:gd name="adj1" fmla="val -40155"/>
                      <a:gd name="adj2" fmla="val 7154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C0286D-7266-4D1B-3446-FD3E2800E98E}"/>
              </a:ext>
            </a:extLst>
          </p:cNvPr>
          <p:cNvSpPr txBox="1"/>
          <p:nvPr/>
        </p:nvSpPr>
        <p:spPr>
          <a:xfrm>
            <a:off x="1303470" y="1607841"/>
            <a:ext cx="7093454" cy="2534027"/>
          </a:xfrm>
          <a:prstGeom prst="rect">
            <a:avLst/>
          </a:prstGeom>
          <a:noFill/>
        </p:spPr>
        <p:txBody>
          <a:bodyPr wrap="square">
            <a:spAutoFit/>
          </a:bodyPr>
          <a:lstStyle/>
          <a:p>
            <a:pPr algn="just">
              <a:lnSpc>
                <a:spcPct val="150000"/>
              </a:lnSpc>
            </a:pPr>
            <a:r>
              <a:rPr lang="vi-VN" sz="1800"/>
              <a:t>Mặc dù có nhiều nhược điểm nhưng nhiên liệu hoá thạch vẫn được sử dụng rộng rãi cho đến nay vì một số lí do:</a:t>
            </a:r>
            <a:endParaRPr lang="en-US" sz="1800"/>
          </a:p>
          <a:p>
            <a:pPr marL="285750" indent="-285750" algn="just">
              <a:lnSpc>
                <a:spcPct val="150000"/>
              </a:lnSpc>
              <a:buFont typeface="Arial" panose="020B0604020202020204" pitchFamily="34" charset="0"/>
              <a:buChar char="•"/>
            </a:pPr>
            <a:r>
              <a:rPr lang="en-US" sz="1800"/>
              <a:t>Có sẵn trong thiên nhiên.</a:t>
            </a:r>
          </a:p>
          <a:p>
            <a:pPr marL="285750" indent="-285750" algn="just">
              <a:lnSpc>
                <a:spcPct val="150000"/>
              </a:lnSpc>
              <a:buFont typeface="Arial" panose="020B0604020202020204" pitchFamily="34" charset="0"/>
              <a:buChar char="•"/>
            </a:pPr>
            <a:r>
              <a:rPr lang="en-US" sz="1800"/>
              <a:t>Thời gian khai thác nhanh, dễ vận chuyển, dễ sử dụng.</a:t>
            </a:r>
          </a:p>
          <a:p>
            <a:pPr marL="285750" indent="-285750" algn="just">
              <a:lnSpc>
                <a:spcPct val="150000"/>
              </a:lnSpc>
              <a:buFont typeface="Arial" panose="020B0604020202020204" pitchFamily="34" charset="0"/>
              <a:buChar char="•"/>
            </a:pPr>
            <a:r>
              <a:rPr lang="en-US" sz="1800"/>
              <a:t>Toả nhiệt lượng lớn khi đốt.</a:t>
            </a:r>
          </a:p>
          <a:p>
            <a:pPr marL="285750" indent="-285750" algn="just">
              <a:lnSpc>
                <a:spcPct val="150000"/>
              </a:lnSpc>
              <a:buFont typeface="Arial" panose="020B0604020202020204" pitchFamily="34" charset="0"/>
              <a:buChar char="•"/>
            </a:pPr>
            <a:r>
              <a:rPr lang="en-US" sz="1800"/>
              <a:t>Có thể dự trữ trong thời gian dài.</a:t>
            </a:r>
          </a:p>
        </p:txBody>
      </p:sp>
      <p:pic>
        <p:nvPicPr>
          <p:cNvPr id="13" name="Google Shape;184;p2">
            <a:extLst>
              <a:ext uri="{FF2B5EF4-FFF2-40B4-BE49-F238E27FC236}">
                <a16:creationId xmlns:a16="http://schemas.microsoft.com/office/drawing/2014/main" id="{85A09948-8300-7DA4-A0B3-471DF350D7A4}"/>
              </a:ext>
            </a:extLst>
          </p:cNvPr>
          <p:cNvPicPr preferRelativeResize="0"/>
          <p:nvPr/>
        </p:nvPicPr>
        <p:blipFill rotWithShape="1">
          <a:blip r:embed="rId4">
            <a:alphaModFix/>
          </a:blip>
          <a:srcRect/>
          <a:stretch/>
        </p:blipFill>
        <p:spPr>
          <a:xfrm>
            <a:off x="3741129" y="4629394"/>
            <a:ext cx="1661742" cy="400109"/>
          </a:xfrm>
          <a:prstGeom prst="rect">
            <a:avLst/>
          </a:prstGeom>
          <a:noFill/>
          <a:ln>
            <a:noFill/>
          </a:ln>
        </p:spPr>
      </p:pic>
      <p:sp>
        <p:nvSpPr>
          <p:cNvPr id="4" name="Freeform 18">
            <a:extLst>
              <a:ext uri="{FF2B5EF4-FFF2-40B4-BE49-F238E27FC236}">
                <a16:creationId xmlns:a16="http://schemas.microsoft.com/office/drawing/2014/main" id="{288DB5B1-6F5C-5BAE-847D-078F5AF3534C}"/>
              </a:ext>
            </a:extLst>
          </p:cNvPr>
          <p:cNvSpPr/>
          <p:nvPr/>
        </p:nvSpPr>
        <p:spPr>
          <a:xfrm>
            <a:off x="7739597" y="3225151"/>
            <a:ext cx="955273" cy="1295286"/>
          </a:xfrm>
          <a:custGeom>
            <a:avLst/>
            <a:gdLst/>
            <a:ahLst/>
            <a:cxnLst/>
            <a:rect l="l" t="t" r="r" b="b"/>
            <a:pathLst>
              <a:path w="1356494" h="1839314">
                <a:moveTo>
                  <a:pt x="0" y="0"/>
                </a:moveTo>
                <a:lnTo>
                  <a:pt x="1356494" y="0"/>
                </a:lnTo>
                <a:lnTo>
                  <a:pt x="1356494" y="1839314"/>
                </a:lnTo>
                <a:lnTo>
                  <a:pt x="0" y="1839314"/>
                </a:lnTo>
                <a:lnTo>
                  <a:pt x="0" y="0"/>
                </a:lnTo>
                <a:close/>
              </a:path>
            </a:pathLst>
          </a:custGeom>
          <a:blipFill>
            <a:blip r:embed="rId5"/>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7">
          <a:extLst>
            <a:ext uri="{FF2B5EF4-FFF2-40B4-BE49-F238E27FC236}">
              <a16:creationId xmlns:a16="http://schemas.microsoft.com/office/drawing/2014/main" id="{23CFD12C-78FF-0608-7C4E-522AAB1FD53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B850655-B734-CB43-BC62-5C2F9EE79290}"/>
              </a:ext>
            </a:extLst>
          </p:cNvPr>
          <p:cNvGrpSpPr/>
          <p:nvPr/>
        </p:nvGrpSpPr>
        <p:grpSpPr>
          <a:xfrm>
            <a:off x="467461" y="365631"/>
            <a:ext cx="8569234" cy="775063"/>
            <a:chOff x="467461" y="365631"/>
            <a:chExt cx="8569234" cy="775063"/>
          </a:xfrm>
        </p:grpSpPr>
        <p:sp>
          <p:nvSpPr>
            <p:cNvPr id="3" name="Heptagon 2">
              <a:extLst>
                <a:ext uri="{FF2B5EF4-FFF2-40B4-BE49-F238E27FC236}">
                  <a16:creationId xmlns:a16="http://schemas.microsoft.com/office/drawing/2014/main" id="{01E9B030-540F-2343-0975-B8CA78ECCA13}"/>
                </a:ext>
              </a:extLst>
            </p:cNvPr>
            <p:cNvSpPr/>
            <p:nvPr/>
          </p:nvSpPr>
          <p:spPr>
            <a:xfrm>
              <a:off x="467461" y="365631"/>
              <a:ext cx="775063" cy="775063"/>
            </a:xfrm>
            <a:prstGeom prst="heptagon">
              <a:avLst/>
            </a:prstGeom>
            <a:solidFill>
              <a:schemeClr val="accent3">
                <a:lumMod val="75000"/>
              </a:schemeClr>
            </a:solidFill>
            <a:ln>
              <a:solidFill>
                <a:schemeClr val="accent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accent6"/>
                  </a:solidFill>
                  <a:latin typeface="Arial" panose="020B0604020202020204" pitchFamily="34" charset="0"/>
                  <a:cs typeface="Arial" panose="020B0604020202020204" pitchFamily="34" charset="0"/>
                </a:rPr>
                <a:t>2.2</a:t>
              </a:r>
              <a:endParaRPr lang="en-US" sz="2000" b="1">
                <a:solidFill>
                  <a:schemeClr val="accent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F4A447-6308-C2BD-D126-A45EC17D6ABB}"/>
                </a:ext>
              </a:extLst>
            </p:cNvPr>
            <p:cNvSpPr txBox="1"/>
            <p:nvPr/>
          </p:nvSpPr>
          <p:spPr>
            <a:xfrm>
              <a:off x="1242524" y="553107"/>
              <a:ext cx="7794171" cy="400110"/>
            </a:xfrm>
            <a:prstGeom prst="rect">
              <a:avLst/>
            </a:prstGeom>
            <a:noFill/>
          </p:spPr>
          <p:txBody>
            <a:bodyPr wrap="square">
              <a:spAutoFit/>
            </a:bodyPr>
            <a:lstStyle/>
            <a:p>
              <a:r>
                <a:rPr lang="vi-VN" sz="2000" b="1">
                  <a:solidFill>
                    <a:srgbClr val="000000"/>
                  </a:solidFill>
                  <a:effectLst/>
                  <a:latin typeface="Arial" panose="020B0604020202020204" pitchFamily="34" charset="0"/>
                  <a:ea typeface="Times New Roman" panose="02020603050405020304" pitchFamily="18" charset="0"/>
                </a:rPr>
                <a:t>Các yếu tố ảnh hưởng đến giá nguyên liệu</a:t>
              </a:r>
              <a:endParaRPr lang="en-US" sz="2000"/>
            </a:p>
          </p:txBody>
        </p:sp>
      </p:grpSp>
      <p:grpSp>
        <p:nvGrpSpPr>
          <p:cNvPr id="18" name="Group 17">
            <a:extLst>
              <a:ext uri="{FF2B5EF4-FFF2-40B4-BE49-F238E27FC236}">
                <a16:creationId xmlns:a16="http://schemas.microsoft.com/office/drawing/2014/main" id="{BE59BE61-F389-50E7-E315-9173DDC5C7C1}"/>
              </a:ext>
            </a:extLst>
          </p:cNvPr>
          <p:cNvGrpSpPr/>
          <p:nvPr/>
        </p:nvGrpSpPr>
        <p:grpSpPr>
          <a:xfrm>
            <a:off x="694826" y="1140693"/>
            <a:ext cx="8171430" cy="881925"/>
            <a:chOff x="694826" y="1163222"/>
            <a:chExt cx="8171430" cy="881925"/>
          </a:xfrm>
        </p:grpSpPr>
        <p:pic>
          <p:nvPicPr>
            <p:cNvPr id="10" name="Picture 32">
              <a:extLst>
                <a:ext uri="{FF2B5EF4-FFF2-40B4-BE49-F238E27FC236}">
                  <a16:creationId xmlns:a16="http://schemas.microsoft.com/office/drawing/2014/main" id="{94CC3FEB-9E65-EC10-3028-9F6EA1787832}"/>
                </a:ext>
              </a:extLst>
            </p:cNvPr>
            <p:cNvPicPr>
              <a:picLocks noChangeAspect="1"/>
            </p:cNvPicPr>
            <p:nvPr/>
          </p:nvPicPr>
          <p:blipFill>
            <a:blip r:embed="rId3"/>
            <a:srcRect/>
            <a:stretch>
              <a:fillRect/>
            </a:stretch>
          </p:blipFill>
          <p:spPr>
            <a:xfrm>
              <a:off x="694826" y="1163222"/>
              <a:ext cx="1125265" cy="881925"/>
            </a:xfrm>
            <a:prstGeom prst="rect">
              <a:avLst/>
            </a:prstGeom>
          </p:spPr>
        </p:pic>
        <p:sp>
          <p:nvSpPr>
            <p:cNvPr id="12" name="TextBox 11">
              <a:extLst>
                <a:ext uri="{FF2B5EF4-FFF2-40B4-BE49-F238E27FC236}">
                  <a16:creationId xmlns:a16="http://schemas.microsoft.com/office/drawing/2014/main" id="{4505A56D-D8F2-C66B-1A5B-50AB6A614A44}"/>
                </a:ext>
              </a:extLst>
            </p:cNvPr>
            <p:cNvSpPr txBox="1"/>
            <p:nvPr/>
          </p:nvSpPr>
          <p:spPr>
            <a:xfrm>
              <a:off x="1915886" y="1163743"/>
              <a:ext cx="6950370" cy="880882"/>
            </a:xfrm>
            <a:prstGeom prst="rect">
              <a:avLst/>
            </a:prstGeom>
            <a:noFill/>
          </p:spPr>
          <p:txBody>
            <a:bodyPr wrap="square">
              <a:spAutoFit/>
            </a:bodyPr>
            <a:lstStyle/>
            <a:p>
              <a:pPr algn="just">
                <a:lnSpc>
                  <a:spcPct val="150000"/>
                </a:lnSpc>
                <a:spcAft>
                  <a:spcPts val="800"/>
                </a:spcAft>
              </a:pPr>
              <a:r>
                <a:rPr lang="en-US" sz="1800">
                  <a:solidFill>
                    <a:srgbClr val="FF0000"/>
                  </a:solidFill>
                  <a:effectLst/>
                  <a:latin typeface="Arial" panose="020B0604020202020204" pitchFamily="34" charset="0"/>
                  <a:ea typeface="Times New Roman" panose="02020603050405020304" pitchFamily="18" charset="0"/>
                </a:rPr>
                <a:t>Hãy cho biết ở công đoạn nào trong hệ thống cung ứng xăng dầu (Hình 14.4) tốn nhiều chi phí nhất.</a:t>
              </a:r>
              <a:endParaRPr lang="en-US" sz="20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grpSp>
      <p:pic>
        <p:nvPicPr>
          <p:cNvPr id="14" name="Picture 13" descr="A diagram of a oil refinery&#10;&#10;Description automatically generated">
            <a:extLst>
              <a:ext uri="{FF2B5EF4-FFF2-40B4-BE49-F238E27FC236}">
                <a16:creationId xmlns:a16="http://schemas.microsoft.com/office/drawing/2014/main" id="{A39F4A46-1962-5764-F68B-B8327F3965BA}"/>
              </a:ext>
            </a:extLst>
          </p:cNvPr>
          <p:cNvPicPr>
            <a:picLocks noChangeAspect="1"/>
          </p:cNvPicPr>
          <p:nvPr/>
        </p:nvPicPr>
        <p:blipFill>
          <a:blip r:embed="rId4"/>
          <a:stretch>
            <a:fillRect/>
          </a:stretch>
        </p:blipFill>
        <p:spPr>
          <a:xfrm>
            <a:off x="1812890" y="2022096"/>
            <a:ext cx="5518220" cy="1817718"/>
          </a:xfrm>
          <a:prstGeom prst="rect">
            <a:avLst/>
          </a:prstGeom>
        </p:spPr>
      </p:pic>
      <p:sp>
        <p:nvSpPr>
          <p:cNvPr id="16" name="TextBox 15">
            <a:extLst>
              <a:ext uri="{FF2B5EF4-FFF2-40B4-BE49-F238E27FC236}">
                <a16:creationId xmlns:a16="http://schemas.microsoft.com/office/drawing/2014/main" id="{5A6A95C1-3B19-BDA5-B718-8EEF57E28A34}"/>
              </a:ext>
            </a:extLst>
          </p:cNvPr>
          <p:cNvSpPr txBox="1"/>
          <p:nvPr/>
        </p:nvSpPr>
        <p:spPr>
          <a:xfrm>
            <a:off x="1384664" y="3808740"/>
            <a:ext cx="7481592" cy="1162626"/>
          </a:xfrm>
          <a:prstGeom prst="rect">
            <a:avLst/>
          </a:prstGeom>
          <a:noFill/>
        </p:spPr>
        <p:txBody>
          <a:bodyPr wrap="square">
            <a:spAutoFit/>
          </a:bodyPr>
          <a:lstStyle/>
          <a:p>
            <a:pPr algn="just">
              <a:lnSpc>
                <a:spcPct val="150000"/>
              </a:lnSpc>
              <a:spcAft>
                <a:spcPts val="800"/>
              </a:spcAft>
            </a:pPr>
            <a:r>
              <a:rPr lang="vi-VN"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 đoạn khai thác tốn nhiều chi phí nhất. Chi phí khai thác dầu mỏ phụ thuộc nhiều vào điều kiện tự nhiên, vì vậy chi phí này rất khác nhau giữa các khu vực trên thế giới nhưng luôn chiếm tỉ lệ cao nhất trong thành phần giá xăng dầu.</a:t>
            </a:r>
            <a:endParaRPr lang="en-US"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5A7BDF73-275D-1FFC-2147-A3C677C98ECA}"/>
              </a:ext>
            </a:extLst>
          </p:cNvPr>
          <p:cNvSpPr/>
          <p:nvPr/>
        </p:nvSpPr>
        <p:spPr>
          <a:xfrm>
            <a:off x="539002" y="3839814"/>
            <a:ext cx="775063" cy="110047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tx1"/>
                </a:solidFill>
                <a:latin typeface="Arial" panose="020B0604020202020204" pitchFamily="34" charset="0"/>
                <a:cs typeface="Arial" panose="020B0604020202020204" pitchFamily="34" charset="0"/>
              </a:rPr>
              <a:t>Trả lời</a:t>
            </a:r>
            <a:endParaRPr lang="en-US" sz="2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2044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4" name="Rectangle 3">
            <a:extLst>
              <a:ext uri="{FF2B5EF4-FFF2-40B4-BE49-F238E27FC236}">
                <a16:creationId xmlns:a16="http://schemas.microsoft.com/office/drawing/2014/main" id="{C1E194AD-ED79-8422-1992-E2703A7A2C3B}"/>
              </a:ext>
            </a:extLst>
          </p:cNvPr>
          <p:cNvSpPr/>
          <p:nvPr/>
        </p:nvSpPr>
        <p:spPr>
          <a:xfrm>
            <a:off x="512066" y="635726"/>
            <a:ext cx="8119868" cy="1122415"/>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pic>
        <p:nvPicPr>
          <p:cNvPr id="14" name="Picture 32">
            <a:extLst>
              <a:ext uri="{FF2B5EF4-FFF2-40B4-BE49-F238E27FC236}">
                <a16:creationId xmlns:a16="http://schemas.microsoft.com/office/drawing/2014/main" id="{EDD98CD2-2A7E-F607-7408-69C21D14BF02}"/>
              </a:ext>
            </a:extLst>
          </p:cNvPr>
          <p:cNvPicPr>
            <a:picLocks noChangeAspect="1"/>
          </p:cNvPicPr>
          <p:nvPr/>
        </p:nvPicPr>
        <p:blipFill>
          <a:blip r:embed="rId3"/>
          <a:srcRect/>
          <a:stretch>
            <a:fillRect/>
          </a:stretch>
        </p:blipFill>
        <p:spPr>
          <a:xfrm>
            <a:off x="669224" y="796284"/>
            <a:ext cx="874654" cy="685510"/>
          </a:xfrm>
          <a:prstGeom prst="rect">
            <a:avLst/>
          </a:prstGeom>
        </p:spPr>
      </p:pic>
      <p:sp>
        <p:nvSpPr>
          <p:cNvPr id="6" name="TextBox 5">
            <a:extLst>
              <a:ext uri="{FF2B5EF4-FFF2-40B4-BE49-F238E27FC236}">
                <a16:creationId xmlns:a16="http://schemas.microsoft.com/office/drawing/2014/main" id="{8E3E82C4-2761-E3DF-E72C-4458E4E4A242}"/>
              </a:ext>
            </a:extLst>
          </p:cNvPr>
          <p:cNvSpPr txBox="1"/>
          <p:nvPr/>
        </p:nvSpPr>
        <p:spPr>
          <a:xfrm>
            <a:off x="1701036" y="717604"/>
            <a:ext cx="6773740" cy="958660"/>
          </a:xfrm>
          <a:prstGeom prst="rect">
            <a:avLst/>
          </a:prstGeom>
          <a:noFill/>
        </p:spPr>
        <p:txBody>
          <a:bodyPr wrap="square">
            <a:spAutoFit/>
          </a:bodyPr>
          <a:lstStyle/>
          <a:p>
            <a:pPr algn="just">
              <a:lnSpc>
                <a:spcPct val="150000"/>
              </a:lnSpc>
            </a:pPr>
            <a:r>
              <a:rPr lang="en-US" sz="2000">
                <a:solidFill>
                  <a:schemeClr val="tx1"/>
                </a:solidFill>
                <a:latin typeface="Arial" panose="020B0604020202020204" pitchFamily="34" charset="0"/>
                <a:cs typeface="Arial" panose="020B0604020202020204" pitchFamily="34" charset="0"/>
              </a:rPr>
              <a:t>Phân tích các biểu đồ Hình 14.5, từ đó cho biết giá xăng dầu phụ thuộc chủ yếu vào yếu tố nào.</a:t>
            </a:r>
            <a:endParaRPr lang="en-US" sz="4000">
              <a:solidFill>
                <a:schemeClr val="tx1"/>
              </a:solidFill>
              <a:latin typeface="Arial" panose="020B0604020202020204" pitchFamily="34" charset="0"/>
              <a:cs typeface="Arial" panose="020B0604020202020204" pitchFamily="34" charset="0"/>
            </a:endParaRPr>
          </a:p>
        </p:txBody>
      </p:sp>
      <p:pic>
        <p:nvPicPr>
          <p:cNvPr id="7" name="Picture 6" descr="A close-up of a pie chart&#10;&#10;Description automatically generated">
            <a:extLst>
              <a:ext uri="{FF2B5EF4-FFF2-40B4-BE49-F238E27FC236}">
                <a16:creationId xmlns:a16="http://schemas.microsoft.com/office/drawing/2014/main" id="{E78B2714-1E8A-43D5-9220-B954F752E546}"/>
              </a:ext>
            </a:extLst>
          </p:cNvPr>
          <p:cNvPicPr>
            <a:picLocks noChangeAspect="1"/>
          </p:cNvPicPr>
          <p:nvPr/>
        </p:nvPicPr>
        <p:blipFill>
          <a:blip r:embed="rId4"/>
          <a:stretch>
            <a:fillRect/>
          </a:stretch>
        </p:blipFill>
        <p:spPr>
          <a:xfrm>
            <a:off x="1554867" y="1852308"/>
            <a:ext cx="6034265" cy="3066104"/>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905456E-F838-EC64-58C6-9740D4EE150B}"/>
              </a:ext>
            </a:extLst>
          </p:cNvPr>
          <p:cNvSpPr/>
          <p:nvPr/>
        </p:nvSpPr>
        <p:spPr>
          <a:xfrm>
            <a:off x="3598816" y="584005"/>
            <a:ext cx="1946365" cy="455391"/>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accent6"/>
                </a:solidFill>
                <a:effectLst/>
                <a:latin typeface="Arial" panose="020B0604020202020204" pitchFamily="34" charset="0"/>
                <a:ea typeface="Times New Roman" panose="02020603050405020304" pitchFamily="18" charset="0"/>
              </a:rPr>
              <a:t>Trả lời</a:t>
            </a:r>
            <a:endParaRPr lang="en-US" sz="1600">
              <a:solidFill>
                <a:schemeClr val="accent6"/>
              </a:solidFill>
            </a:endParaRPr>
          </a:p>
        </p:txBody>
      </p:sp>
      <p:sp>
        <p:nvSpPr>
          <p:cNvPr id="5" name="TextBox 4">
            <a:extLst>
              <a:ext uri="{FF2B5EF4-FFF2-40B4-BE49-F238E27FC236}">
                <a16:creationId xmlns:a16="http://schemas.microsoft.com/office/drawing/2014/main" id="{C490A61E-B100-1B71-97A1-553B4F704487}"/>
              </a:ext>
            </a:extLst>
          </p:cNvPr>
          <p:cNvSpPr txBox="1"/>
          <p:nvPr/>
        </p:nvSpPr>
        <p:spPr>
          <a:xfrm>
            <a:off x="613953" y="1200902"/>
            <a:ext cx="7916090" cy="3266985"/>
          </a:xfrm>
          <a:prstGeom prst="rect">
            <a:avLst/>
          </a:prstGeom>
          <a:noFill/>
        </p:spPr>
        <p:txBody>
          <a:bodyPr wrap="square" rtlCol="0">
            <a:spAutoFit/>
          </a:bodyPr>
          <a:lstStyle/>
          <a:p>
            <a:pPr algn="just">
              <a:lnSpc>
                <a:spcPct val="150000"/>
              </a:lnSpc>
            </a:pPr>
            <a:r>
              <a:rPr lang="vi-VN" sz="2000"/>
              <a:t>Có 4 yếu tố quyết định giá xăng: </a:t>
            </a:r>
          </a:p>
          <a:p>
            <a:pPr marL="342900" indent="-342900" algn="just">
              <a:lnSpc>
                <a:spcPct val="150000"/>
              </a:lnSpc>
              <a:buFont typeface="Arial" panose="020B0604020202020204" pitchFamily="34" charset="0"/>
              <a:buChar char="•"/>
            </a:pPr>
            <a:r>
              <a:rPr lang="vi-VN" sz="2000"/>
              <a:t>Chi phí khai thác dầu thô</a:t>
            </a:r>
          </a:p>
          <a:p>
            <a:pPr marL="342900" indent="-342900" algn="just">
              <a:lnSpc>
                <a:spcPct val="150000"/>
              </a:lnSpc>
              <a:buFont typeface="Arial" panose="020B0604020202020204" pitchFamily="34" charset="0"/>
              <a:buChar char="•"/>
            </a:pPr>
            <a:r>
              <a:rPr lang="vi-VN" sz="2000"/>
              <a:t>Chi phí lọc dầu</a:t>
            </a:r>
          </a:p>
          <a:p>
            <a:pPr marL="342900" indent="-342900" algn="just">
              <a:lnSpc>
                <a:spcPct val="150000"/>
              </a:lnSpc>
              <a:buFont typeface="Arial" panose="020B0604020202020204" pitchFamily="34" charset="0"/>
              <a:buChar char="•"/>
            </a:pPr>
            <a:r>
              <a:rPr lang="vi-VN" sz="2000"/>
              <a:t>Các loại thuế</a:t>
            </a:r>
          </a:p>
          <a:p>
            <a:pPr marL="342900" indent="-342900" algn="just">
              <a:lnSpc>
                <a:spcPct val="150000"/>
              </a:lnSpc>
              <a:buFont typeface="Arial" panose="020B0604020202020204" pitchFamily="34" charset="0"/>
              <a:buChar char="•"/>
            </a:pPr>
            <a:r>
              <a:rPr lang="vi-VN" sz="2000"/>
              <a:t>Chi phí phân phối và tiếp thị</a:t>
            </a:r>
          </a:p>
          <a:p>
            <a:pPr algn="just">
              <a:lnSpc>
                <a:spcPct val="150000"/>
              </a:lnSpc>
            </a:pPr>
            <a:r>
              <a:rPr lang="vi-VN" sz="2000"/>
              <a:t>Mỗi yếu tố chiếm tỉ lệ khác nhau trong cơ cấu giá xăng tại các nước, tuy nhiên giá xăng vẫn phụ thuộc chủ yếu vào chi phí khai thác nó.</a:t>
            </a:r>
            <a:endParaRPr lang="en-US" sz="2000"/>
          </a:p>
        </p:txBody>
      </p:sp>
      <p:pic>
        <p:nvPicPr>
          <p:cNvPr id="7170" name="Picture 2" descr="Giá xăng dầu trong nước dự báo tăng đến 500 đồng/lít">
            <a:extLst>
              <a:ext uri="{FF2B5EF4-FFF2-40B4-BE49-F238E27FC236}">
                <a16:creationId xmlns:a16="http://schemas.microsoft.com/office/drawing/2014/main" id="{196FE4ED-ED3C-8FB6-BDB9-70296E9E1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14052"/>
            <a:ext cx="3958043" cy="2130358"/>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90157A8E-5AB2-C9A2-59F2-8DD6AC199892}"/>
              </a:ext>
            </a:extLst>
          </p:cNvPr>
          <p:cNvSpPr/>
          <p:nvPr/>
        </p:nvSpPr>
        <p:spPr>
          <a:xfrm>
            <a:off x="557349" y="2166213"/>
            <a:ext cx="4650377" cy="1584950"/>
          </a:xfrm>
          <a:prstGeom prst="round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cs typeface="Arial" panose="020B0604020202020204" pitchFamily="34" charset="0"/>
            </a:endParaRPr>
          </a:p>
        </p:txBody>
      </p:sp>
      <p:sp>
        <p:nvSpPr>
          <p:cNvPr id="29" name="Rectangle: Diagonal Corners Rounded 28">
            <a:extLst>
              <a:ext uri="{FF2B5EF4-FFF2-40B4-BE49-F238E27FC236}">
                <a16:creationId xmlns:a16="http://schemas.microsoft.com/office/drawing/2014/main" id="{24D8A4C9-6508-C71D-50D1-AF7BCB291AD0}"/>
              </a:ext>
            </a:extLst>
          </p:cNvPr>
          <p:cNvSpPr/>
          <p:nvPr/>
        </p:nvSpPr>
        <p:spPr>
          <a:xfrm>
            <a:off x="1807028" y="1359859"/>
            <a:ext cx="2151018" cy="809897"/>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GHI NHỚ</a:t>
            </a:r>
            <a:endParaRPr lang="en-US" sz="2400" b="1">
              <a:solidFill>
                <a:schemeClr val="accent6"/>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CAF4E67-2134-5DDE-12B9-19AC77D1BA85}"/>
              </a:ext>
            </a:extLst>
          </p:cNvPr>
          <p:cNvSpPr txBox="1"/>
          <p:nvPr/>
        </p:nvSpPr>
        <p:spPr>
          <a:xfrm>
            <a:off x="747210" y="2543034"/>
            <a:ext cx="4270654" cy="958660"/>
          </a:xfrm>
          <a:prstGeom prst="rect">
            <a:avLst/>
          </a:prstGeom>
          <a:noFill/>
        </p:spPr>
        <p:txBody>
          <a:bodyPr wrap="square">
            <a:spAutoFit/>
          </a:bodyPr>
          <a:lstStyle/>
          <a:p>
            <a:pPr algn="ctr">
              <a:lnSpc>
                <a:spcPct val="150000"/>
              </a:lnSpc>
            </a:pPr>
            <a:r>
              <a:rPr lang="vi-VN" sz="2000">
                <a:latin typeface="Arial" panose="020B0604020202020204" pitchFamily="34" charset="0"/>
                <a:cs typeface="Arial" panose="020B0604020202020204" pitchFamily="34" charset="0"/>
              </a:rPr>
              <a:t>Giá nhiên liệu phụ thuộc nhiều vào chi phí khai thác nó.</a:t>
            </a:r>
            <a:endParaRPr lang="en-US" sz="2000">
              <a:latin typeface="Arial" panose="020B0604020202020204" pitchFamily="34" charset="0"/>
              <a:cs typeface="Arial" panose="020B0604020202020204" pitchFamily="34" charset="0"/>
            </a:endParaRPr>
          </a:p>
        </p:txBody>
      </p:sp>
      <p:sp>
        <p:nvSpPr>
          <p:cNvPr id="4" name="Freeform 11">
            <a:extLst>
              <a:ext uri="{FF2B5EF4-FFF2-40B4-BE49-F238E27FC236}">
                <a16:creationId xmlns:a16="http://schemas.microsoft.com/office/drawing/2014/main" id="{5DE74EAC-71CC-4D51-D8AC-F89F56CD2B54}"/>
              </a:ext>
            </a:extLst>
          </p:cNvPr>
          <p:cNvSpPr/>
          <p:nvPr/>
        </p:nvSpPr>
        <p:spPr>
          <a:xfrm>
            <a:off x="2272189" y="557950"/>
            <a:ext cx="1220696" cy="704952"/>
          </a:xfrm>
          <a:custGeom>
            <a:avLst/>
            <a:gdLst/>
            <a:ahLst/>
            <a:cxnLst/>
            <a:rect l="l" t="t" r="r" b="b"/>
            <a:pathLst>
              <a:path w="2923044" h="1688058">
                <a:moveTo>
                  <a:pt x="0" y="0"/>
                </a:moveTo>
                <a:lnTo>
                  <a:pt x="2923044" y="0"/>
                </a:lnTo>
                <a:lnTo>
                  <a:pt x="2923044" y="1688057"/>
                </a:lnTo>
                <a:lnTo>
                  <a:pt x="0" y="1688057"/>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17">
            <a:extLst>
              <a:ext uri="{FF2B5EF4-FFF2-40B4-BE49-F238E27FC236}">
                <a16:creationId xmlns:a16="http://schemas.microsoft.com/office/drawing/2014/main" id="{A8AA683C-E969-EB84-C758-6353AE5CBE77}"/>
              </a:ext>
            </a:extLst>
          </p:cNvPr>
          <p:cNvSpPr/>
          <p:nvPr/>
        </p:nvSpPr>
        <p:spPr>
          <a:xfrm>
            <a:off x="5610823" y="1140823"/>
            <a:ext cx="2785967" cy="3197667"/>
          </a:xfrm>
          <a:custGeom>
            <a:avLst/>
            <a:gdLst/>
            <a:ahLst/>
            <a:cxnLst/>
            <a:rect l="l" t="t" r="r" b="b"/>
            <a:pathLst>
              <a:path w="1913702" h="2196502">
                <a:moveTo>
                  <a:pt x="0" y="0"/>
                </a:moveTo>
                <a:lnTo>
                  <a:pt x="1913702" y="0"/>
                </a:lnTo>
                <a:lnTo>
                  <a:pt x="1913702" y="2196502"/>
                </a:lnTo>
                <a:lnTo>
                  <a:pt x="0" y="2196502"/>
                </a:lnTo>
                <a:lnTo>
                  <a:pt x="0" y="0"/>
                </a:lnTo>
                <a:close/>
              </a:path>
            </a:pathLst>
          </a:custGeom>
          <a:blipFill>
            <a:blip r:embed="rId6"/>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7" name="Google Shape;677;p38"/>
          <p:cNvSpPr txBox="1">
            <a:spLocks noGrp="1"/>
          </p:cNvSpPr>
          <p:nvPr>
            <p:ph type="title"/>
          </p:nvPr>
        </p:nvSpPr>
        <p:spPr>
          <a:xfrm>
            <a:off x="720000" y="3660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t>KHỞI ĐỘNG</a:t>
            </a:r>
            <a:endParaRPr/>
          </a:p>
        </p:txBody>
      </p:sp>
      <p:grpSp>
        <p:nvGrpSpPr>
          <p:cNvPr id="10" name="Group 9">
            <a:extLst>
              <a:ext uri="{FF2B5EF4-FFF2-40B4-BE49-F238E27FC236}">
                <a16:creationId xmlns:a16="http://schemas.microsoft.com/office/drawing/2014/main" id="{905E8829-CACB-CAF0-9B17-407394842EF7}"/>
              </a:ext>
            </a:extLst>
          </p:cNvPr>
          <p:cNvGrpSpPr/>
          <p:nvPr/>
        </p:nvGrpSpPr>
        <p:grpSpPr>
          <a:xfrm>
            <a:off x="885461" y="941128"/>
            <a:ext cx="2377441" cy="687630"/>
            <a:chOff x="885462" y="980716"/>
            <a:chExt cx="2377441" cy="687630"/>
          </a:xfrm>
        </p:grpSpPr>
        <p:sp>
          <p:nvSpPr>
            <p:cNvPr id="8" name="Rectangle: Rounded Corners 7">
              <a:extLst>
                <a:ext uri="{FF2B5EF4-FFF2-40B4-BE49-F238E27FC236}">
                  <a16:creationId xmlns:a16="http://schemas.microsoft.com/office/drawing/2014/main" id="{74B7FEBA-2C0D-9D25-A407-043BA44B7B73}"/>
                </a:ext>
              </a:extLst>
            </p:cNvPr>
            <p:cNvSpPr/>
            <p:nvPr/>
          </p:nvSpPr>
          <p:spPr>
            <a:xfrm>
              <a:off x="1582148" y="1102751"/>
              <a:ext cx="1680755" cy="443560"/>
            </a:xfrm>
            <a:prstGeom prst="roundRect">
              <a:avLst/>
            </a:prstGeom>
            <a:solidFill>
              <a:schemeClr val="tx2">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latin typeface="Arial" panose="020B0604020202020204" pitchFamily="34" charset="0"/>
                  <a:cs typeface="Arial" panose="020B0604020202020204" pitchFamily="34" charset="0"/>
                </a:rPr>
                <a:t>Đặt vấn đề</a:t>
              </a:r>
              <a:endParaRPr lang="en-US" sz="2000" b="1">
                <a:latin typeface="Arial" panose="020B0604020202020204" pitchFamily="34" charset="0"/>
                <a:cs typeface="Arial" panose="020B0604020202020204" pitchFamily="34" charset="0"/>
              </a:endParaRPr>
            </a:p>
          </p:txBody>
        </p:sp>
        <p:sp>
          <p:nvSpPr>
            <p:cNvPr id="2" name="Freeform 4">
              <a:extLst>
                <a:ext uri="{FF2B5EF4-FFF2-40B4-BE49-F238E27FC236}">
                  <a16:creationId xmlns:a16="http://schemas.microsoft.com/office/drawing/2014/main" id="{DD38CE5C-18E3-C680-1094-8D98BAE9CE6C}"/>
                </a:ext>
              </a:extLst>
            </p:cNvPr>
            <p:cNvSpPr/>
            <p:nvPr/>
          </p:nvSpPr>
          <p:spPr>
            <a:xfrm>
              <a:off x="885462" y="980716"/>
              <a:ext cx="622618" cy="687630"/>
            </a:xfrm>
            <a:custGeom>
              <a:avLst/>
              <a:gdLst/>
              <a:ahLst/>
              <a:cxnLst/>
              <a:rect l="l" t="t" r="r" b="b"/>
              <a:pathLst>
                <a:path w="2050637" h="2264759">
                  <a:moveTo>
                    <a:pt x="0" y="0"/>
                  </a:moveTo>
                  <a:lnTo>
                    <a:pt x="2050636" y="0"/>
                  </a:lnTo>
                  <a:lnTo>
                    <a:pt x="2050636" y="2264759"/>
                  </a:lnTo>
                  <a:lnTo>
                    <a:pt x="0" y="2264759"/>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endParaRPr lang="en-US"/>
            </a:p>
          </p:txBody>
        </p:sp>
      </p:grpSp>
      <p:grpSp>
        <p:nvGrpSpPr>
          <p:cNvPr id="4" name="Group 3">
            <a:extLst>
              <a:ext uri="{FF2B5EF4-FFF2-40B4-BE49-F238E27FC236}">
                <a16:creationId xmlns:a16="http://schemas.microsoft.com/office/drawing/2014/main" id="{FBF8A4EC-01DB-F0E6-0136-38C9FAF83C0B}"/>
              </a:ext>
            </a:extLst>
          </p:cNvPr>
          <p:cNvGrpSpPr/>
          <p:nvPr/>
        </p:nvGrpSpPr>
        <p:grpSpPr>
          <a:xfrm>
            <a:off x="885461" y="3850671"/>
            <a:ext cx="7823109" cy="840975"/>
            <a:chOff x="885461" y="3716688"/>
            <a:chExt cx="7823109" cy="840975"/>
          </a:xfrm>
        </p:grpSpPr>
        <p:sp>
          <p:nvSpPr>
            <p:cNvPr id="5" name="TextBox 4">
              <a:extLst>
                <a:ext uri="{FF2B5EF4-FFF2-40B4-BE49-F238E27FC236}">
                  <a16:creationId xmlns:a16="http://schemas.microsoft.com/office/drawing/2014/main" id="{0D88CA6F-BD84-A05E-12FF-F207F67B01FB}"/>
                </a:ext>
              </a:extLst>
            </p:cNvPr>
            <p:cNvSpPr txBox="1"/>
            <p:nvPr/>
          </p:nvSpPr>
          <p:spPr>
            <a:xfrm>
              <a:off x="1873311" y="3937120"/>
              <a:ext cx="6835259" cy="400110"/>
            </a:xfrm>
            <a:prstGeom prst="rect">
              <a:avLst/>
            </a:prstGeom>
            <a:noFill/>
          </p:spPr>
          <p:txBody>
            <a:bodyPr wrap="square">
              <a:spAutoFit/>
            </a:bodyPr>
            <a:lstStyle/>
            <a:p>
              <a:pPr algn="just">
                <a:spcAft>
                  <a:spcPts val="800"/>
                </a:spcAft>
              </a:pPr>
              <a:r>
                <a:rPr lang="en-US" sz="2000"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Năng lượng </a:t>
              </a:r>
              <a:r>
                <a:rPr lang="vi-VN" sz="2000"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hóa thạch</a:t>
              </a:r>
              <a:r>
                <a:rPr lang="en-US" sz="2000"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 có ưu và nhược điểm gì?</a:t>
              </a:r>
              <a:endParaRPr lang="en-US" sz="2800"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139FD1-DF51-0D4A-C450-B1FF7E4877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461" y="3716688"/>
              <a:ext cx="917851" cy="840975"/>
            </a:xfrm>
            <a:prstGeom prst="rect">
              <a:avLst/>
            </a:prstGeom>
          </p:spPr>
        </p:pic>
      </p:grpSp>
      <p:sp>
        <p:nvSpPr>
          <p:cNvPr id="13" name="TextBox 12">
            <a:extLst>
              <a:ext uri="{FF2B5EF4-FFF2-40B4-BE49-F238E27FC236}">
                <a16:creationId xmlns:a16="http://schemas.microsoft.com/office/drawing/2014/main" id="{8EF2C753-FA4C-7D29-34D6-A103E68CB207}"/>
              </a:ext>
            </a:extLst>
          </p:cNvPr>
          <p:cNvSpPr txBox="1"/>
          <p:nvPr/>
        </p:nvSpPr>
        <p:spPr>
          <a:xfrm>
            <a:off x="885461" y="1882263"/>
            <a:ext cx="4075944" cy="1427635"/>
          </a:xfrm>
          <a:prstGeom prst="rect">
            <a:avLst/>
          </a:prstGeom>
          <a:noFill/>
        </p:spPr>
        <p:txBody>
          <a:bodyPr wrap="square">
            <a:spAutoFit/>
          </a:bodyPr>
          <a:lstStyle/>
          <a:p>
            <a:pPr algn="just">
              <a:lnSpc>
                <a:spcPct val="150000"/>
              </a:lnSpc>
              <a:spcAft>
                <a:spcPts val="800"/>
              </a:spcAft>
            </a:pPr>
            <a:r>
              <a:rPr lang="en-US" sz="2000"/>
              <a:t>Năng lượng hoá thạch có vai trò quan trọng trong lĩnh vực giao thông vận tải và sản xuất điện.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Năng lượng hóa thạch: Vai trò &amp; tác động đến môi trường">
            <a:extLst>
              <a:ext uri="{FF2B5EF4-FFF2-40B4-BE49-F238E27FC236}">
                <a16:creationId xmlns:a16="http://schemas.microsoft.com/office/drawing/2014/main" id="{0B618229-DD9E-FDA0-E49C-213A0601B3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6866" y="1521622"/>
            <a:ext cx="3433659" cy="2100255"/>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2" name="Google Shape;10;p2">
            <a:extLst>
              <a:ext uri="{FF2B5EF4-FFF2-40B4-BE49-F238E27FC236}">
                <a16:creationId xmlns:a16="http://schemas.microsoft.com/office/drawing/2014/main" id="{C25D7DF9-68EB-696D-0F83-1F8E970E1534}"/>
              </a:ext>
            </a:extLst>
          </p:cNvPr>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1;p2">
            <a:extLst>
              <a:ext uri="{FF2B5EF4-FFF2-40B4-BE49-F238E27FC236}">
                <a16:creationId xmlns:a16="http://schemas.microsoft.com/office/drawing/2014/main" id="{58F129F2-9528-ED55-492B-8C95FCA025AD}"/>
              </a:ext>
            </a:extLst>
          </p:cNvPr>
          <p:cNvGrpSpPr/>
          <p:nvPr/>
        </p:nvGrpSpPr>
        <p:grpSpPr>
          <a:xfrm>
            <a:off x="-1030203" y="-1059532"/>
            <a:ext cx="10519737" cy="6877754"/>
            <a:chOff x="-1030203" y="-1059532"/>
            <a:chExt cx="10519737" cy="6877754"/>
          </a:xfrm>
        </p:grpSpPr>
        <p:sp>
          <p:nvSpPr>
            <p:cNvPr id="6" name="Google Shape;12;p2">
              <a:extLst>
                <a:ext uri="{FF2B5EF4-FFF2-40B4-BE49-F238E27FC236}">
                  <a16:creationId xmlns:a16="http://schemas.microsoft.com/office/drawing/2014/main" id="{6BF387F7-6767-CCF3-54C7-6624C367B660}"/>
                </a:ext>
              </a:extLst>
            </p:cNvPr>
            <p:cNvSpPr/>
            <p:nvPr/>
          </p:nvSpPr>
          <p:spPr>
            <a:xfrm>
              <a:off x="-1030203" y="-10595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p2">
              <a:extLst>
                <a:ext uri="{FF2B5EF4-FFF2-40B4-BE49-F238E27FC236}">
                  <a16:creationId xmlns:a16="http://schemas.microsoft.com/office/drawing/2014/main" id="{19AA382A-CE80-C389-F543-AEF20AD7CA58}"/>
                </a:ext>
              </a:extLst>
            </p:cNvPr>
            <p:cNvSpPr/>
            <p:nvPr/>
          </p:nvSpPr>
          <p:spPr>
            <a:xfrm>
              <a:off x="8430765" y="-649262"/>
              <a:ext cx="1058768" cy="1369466"/>
            </a:xfrm>
            <a:custGeom>
              <a:avLst/>
              <a:gdLst/>
              <a:ahLst/>
              <a:cxnLst/>
              <a:rect l="l" t="t" r="r" b="b"/>
              <a:pathLst>
                <a:path w="32881" h="42530" extrusionOk="0">
                  <a:moveTo>
                    <a:pt x="28949" y="0"/>
                  </a:moveTo>
                  <a:lnTo>
                    <a:pt x="28624" y="33"/>
                  </a:lnTo>
                  <a:lnTo>
                    <a:pt x="28267" y="98"/>
                  </a:lnTo>
                  <a:lnTo>
                    <a:pt x="27942" y="228"/>
                  </a:lnTo>
                  <a:lnTo>
                    <a:pt x="27617" y="358"/>
                  </a:lnTo>
                  <a:lnTo>
                    <a:pt x="27292" y="520"/>
                  </a:lnTo>
                  <a:lnTo>
                    <a:pt x="27000" y="715"/>
                  </a:lnTo>
                  <a:lnTo>
                    <a:pt x="26708" y="943"/>
                  </a:lnTo>
                  <a:lnTo>
                    <a:pt x="26448" y="1203"/>
                  </a:lnTo>
                  <a:lnTo>
                    <a:pt x="26220" y="1495"/>
                  </a:lnTo>
                  <a:lnTo>
                    <a:pt x="683" y="36714"/>
                  </a:lnTo>
                  <a:lnTo>
                    <a:pt x="488" y="37039"/>
                  </a:lnTo>
                  <a:lnTo>
                    <a:pt x="326" y="37364"/>
                  </a:lnTo>
                  <a:lnTo>
                    <a:pt x="196" y="37689"/>
                  </a:lnTo>
                  <a:lnTo>
                    <a:pt x="98" y="38046"/>
                  </a:lnTo>
                  <a:lnTo>
                    <a:pt x="33" y="38404"/>
                  </a:lnTo>
                  <a:lnTo>
                    <a:pt x="1" y="38761"/>
                  </a:lnTo>
                  <a:lnTo>
                    <a:pt x="1" y="39086"/>
                  </a:lnTo>
                  <a:lnTo>
                    <a:pt x="33" y="39443"/>
                  </a:lnTo>
                  <a:lnTo>
                    <a:pt x="98" y="39801"/>
                  </a:lnTo>
                  <a:lnTo>
                    <a:pt x="228" y="40126"/>
                  </a:lnTo>
                  <a:lnTo>
                    <a:pt x="358" y="40450"/>
                  </a:lnTo>
                  <a:lnTo>
                    <a:pt x="521" y="40775"/>
                  </a:lnTo>
                  <a:lnTo>
                    <a:pt x="715" y="41068"/>
                  </a:lnTo>
                  <a:lnTo>
                    <a:pt x="943" y="41360"/>
                  </a:lnTo>
                  <a:lnTo>
                    <a:pt x="1235" y="41620"/>
                  </a:lnTo>
                  <a:lnTo>
                    <a:pt x="1528" y="41847"/>
                  </a:lnTo>
                  <a:lnTo>
                    <a:pt x="1820" y="42042"/>
                  </a:lnTo>
                  <a:lnTo>
                    <a:pt x="2145" y="42237"/>
                  </a:lnTo>
                  <a:lnTo>
                    <a:pt x="2502" y="42367"/>
                  </a:lnTo>
                  <a:lnTo>
                    <a:pt x="2827" y="42465"/>
                  </a:lnTo>
                  <a:lnTo>
                    <a:pt x="3185" y="42530"/>
                  </a:lnTo>
                  <a:lnTo>
                    <a:pt x="3899" y="42530"/>
                  </a:lnTo>
                  <a:lnTo>
                    <a:pt x="4257" y="42497"/>
                  </a:lnTo>
                  <a:lnTo>
                    <a:pt x="4582" y="42432"/>
                  </a:lnTo>
                  <a:lnTo>
                    <a:pt x="4939" y="42335"/>
                  </a:lnTo>
                  <a:lnTo>
                    <a:pt x="5264" y="42172"/>
                  </a:lnTo>
                  <a:lnTo>
                    <a:pt x="5589" y="42010"/>
                  </a:lnTo>
                  <a:lnTo>
                    <a:pt x="5881" y="41815"/>
                  </a:lnTo>
                  <a:lnTo>
                    <a:pt x="6141" y="41588"/>
                  </a:lnTo>
                  <a:lnTo>
                    <a:pt x="6401" y="41328"/>
                  </a:lnTo>
                  <a:lnTo>
                    <a:pt x="6661" y="41035"/>
                  </a:lnTo>
                  <a:lnTo>
                    <a:pt x="32166" y="5816"/>
                  </a:lnTo>
                  <a:lnTo>
                    <a:pt x="32361" y="5524"/>
                  </a:lnTo>
                  <a:lnTo>
                    <a:pt x="32556" y="5166"/>
                  </a:lnTo>
                  <a:lnTo>
                    <a:pt x="32686" y="4841"/>
                  </a:lnTo>
                  <a:lnTo>
                    <a:pt x="32783" y="4484"/>
                  </a:lnTo>
                  <a:lnTo>
                    <a:pt x="32848" y="4159"/>
                  </a:lnTo>
                  <a:lnTo>
                    <a:pt x="32881" y="3802"/>
                  </a:lnTo>
                  <a:lnTo>
                    <a:pt x="32848" y="3444"/>
                  </a:lnTo>
                  <a:lnTo>
                    <a:pt x="32816" y="3087"/>
                  </a:lnTo>
                  <a:lnTo>
                    <a:pt x="32751" y="2730"/>
                  </a:lnTo>
                  <a:lnTo>
                    <a:pt x="32653" y="2405"/>
                  </a:lnTo>
                  <a:lnTo>
                    <a:pt x="32523" y="2080"/>
                  </a:lnTo>
                  <a:lnTo>
                    <a:pt x="32328" y="1755"/>
                  </a:lnTo>
                  <a:lnTo>
                    <a:pt x="32133" y="1462"/>
                  </a:lnTo>
                  <a:lnTo>
                    <a:pt x="31906" y="1170"/>
                  </a:lnTo>
                  <a:lnTo>
                    <a:pt x="31646" y="910"/>
                  </a:lnTo>
                  <a:lnTo>
                    <a:pt x="31354" y="683"/>
                  </a:lnTo>
                  <a:lnTo>
                    <a:pt x="31029" y="488"/>
                  </a:lnTo>
                  <a:lnTo>
                    <a:pt x="30704" y="325"/>
                  </a:lnTo>
                  <a:lnTo>
                    <a:pt x="30379" y="195"/>
                  </a:lnTo>
                  <a:lnTo>
                    <a:pt x="30021" y="98"/>
                  </a:lnTo>
                  <a:lnTo>
                    <a:pt x="29664" y="33"/>
                  </a:lnTo>
                  <a:lnTo>
                    <a:pt x="29307"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p2">
              <a:extLst>
                <a:ext uri="{FF2B5EF4-FFF2-40B4-BE49-F238E27FC236}">
                  <a16:creationId xmlns:a16="http://schemas.microsoft.com/office/drawing/2014/main" id="{A26E6FA1-05A0-354D-3B06-09EE5AA72383}"/>
                </a:ext>
              </a:extLst>
            </p:cNvPr>
            <p:cNvSpPr/>
            <p:nvPr/>
          </p:nvSpPr>
          <p:spPr>
            <a:xfrm>
              <a:off x="6221226"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p2">
              <a:extLst>
                <a:ext uri="{FF2B5EF4-FFF2-40B4-BE49-F238E27FC236}">
                  <a16:creationId xmlns:a16="http://schemas.microsoft.com/office/drawing/2014/main" id="{616C5F95-7627-C8D7-2636-7F5EA663D381}"/>
                </a:ext>
              </a:extLst>
            </p:cNvPr>
            <p:cNvSpPr/>
            <p:nvPr/>
          </p:nvSpPr>
          <p:spPr>
            <a:xfrm>
              <a:off x="8430786" y="173037"/>
              <a:ext cx="1058736" cy="1369498"/>
            </a:xfrm>
            <a:custGeom>
              <a:avLst/>
              <a:gdLst/>
              <a:ahLst/>
              <a:cxnLst/>
              <a:rect l="l" t="t" r="r" b="b"/>
              <a:pathLst>
                <a:path w="32880" h="42531" extrusionOk="0">
                  <a:moveTo>
                    <a:pt x="28981" y="1"/>
                  </a:moveTo>
                  <a:lnTo>
                    <a:pt x="28624" y="33"/>
                  </a:lnTo>
                  <a:lnTo>
                    <a:pt x="28266" y="98"/>
                  </a:lnTo>
                  <a:lnTo>
                    <a:pt x="27942" y="196"/>
                  </a:lnTo>
                  <a:lnTo>
                    <a:pt x="27617" y="358"/>
                  </a:lnTo>
                  <a:lnTo>
                    <a:pt x="27292" y="521"/>
                  </a:lnTo>
                  <a:lnTo>
                    <a:pt x="26999" y="715"/>
                  </a:lnTo>
                  <a:lnTo>
                    <a:pt x="26707" y="943"/>
                  </a:lnTo>
                  <a:lnTo>
                    <a:pt x="26447" y="1203"/>
                  </a:lnTo>
                  <a:lnTo>
                    <a:pt x="26220" y="1495"/>
                  </a:lnTo>
                  <a:lnTo>
                    <a:pt x="715" y="36714"/>
                  </a:lnTo>
                  <a:lnTo>
                    <a:pt x="487" y="37039"/>
                  </a:lnTo>
                  <a:lnTo>
                    <a:pt x="325" y="37364"/>
                  </a:lnTo>
                  <a:lnTo>
                    <a:pt x="195" y="37689"/>
                  </a:lnTo>
                  <a:lnTo>
                    <a:pt x="98" y="38046"/>
                  </a:lnTo>
                  <a:lnTo>
                    <a:pt x="33" y="38404"/>
                  </a:lnTo>
                  <a:lnTo>
                    <a:pt x="0" y="38729"/>
                  </a:lnTo>
                  <a:lnTo>
                    <a:pt x="0" y="39086"/>
                  </a:lnTo>
                  <a:lnTo>
                    <a:pt x="33" y="39444"/>
                  </a:lnTo>
                  <a:lnTo>
                    <a:pt x="130" y="39801"/>
                  </a:lnTo>
                  <a:lnTo>
                    <a:pt x="228" y="40126"/>
                  </a:lnTo>
                  <a:lnTo>
                    <a:pt x="357" y="40451"/>
                  </a:lnTo>
                  <a:lnTo>
                    <a:pt x="520" y="40776"/>
                  </a:lnTo>
                  <a:lnTo>
                    <a:pt x="747" y="41068"/>
                  </a:lnTo>
                  <a:lnTo>
                    <a:pt x="975" y="41360"/>
                  </a:lnTo>
                  <a:lnTo>
                    <a:pt x="1235" y="41620"/>
                  </a:lnTo>
                  <a:lnTo>
                    <a:pt x="1527" y="41848"/>
                  </a:lnTo>
                  <a:lnTo>
                    <a:pt x="1852" y="42043"/>
                  </a:lnTo>
                  <a:lnTo>
                    <a:pt x="2177" y="42238"/>
                  </a:lnTo>
                  <a:lnTo>
                    <a:pt x="2502" y="42368"/>
                  </a:lnTo>
                  <a:lnTo>
                    <a:pt x="2859" y="42465"/>
                  </a:lnTo>
                  <a:lnTo>
                    <a:pt x="3217" y="42530"/>
                  </a:lnTo>
                  <a:lnTo>
                    <a:pt x="3899" y="42530"/>
                  </a:lnTo>
                  <a:lnTo>
                    <a:pt x="4256" y="42498"/>
                  </a:lnTo>
                  <a:lnTo>
                    <a:pt x="4614" y="42433"/>
                  </a:lnTo>
                  <a:lnTo>
                    <a:pt x="4939" y="42335"/>
                  </a:lnTo>
                  <a:lnTo>
                    <a:pt x="5263" y="42173"/>
                  </a:lnTo>
                  <a:lnTo>
                    <a:pt x="5588" y="42010"/>
                  </a:lnTo>
                  <a:lnTo>
                    <a:pt x="5881" y="41815"/>
                  </a:lnTo>
                  <a:lnTo>
                    <a:pt x="6173" y="41588"/>
                  </a:lnTo>
                  <a:lnTo>
                    <a:pt x="6433" y="41328"/>
                  </a:lnTo>
                  <a:lnTo>
                    <a:pt x="6661" y="41036"/>
                  </a:lnTo>
                  <a:lnTo>
                    <a:pt x="32165" y="5816"/>
                  </a:lnTo>
                  <a:lnTo>
                    <a:pt x="32393" y="5524"/>
                  </a:lnTo>
                  <a:lnTo>
                    <a:pt x="32555" y="5167"/>
                  </a:lnTo>
                  <a:lnTo>
                    <a:pt x="32685" y="4842"/>
                  </a:lnTo>
                  <a:lnTo>
                    <a:pt x="32783" y="4484"/>
                  </a:lnTo>
                  <a:lnTo>
                    <a:pt x="32848" y="4159"/>
                  </a:lnTo>
                  <a:lnTo>
                    <a:pt x="32880" y="3802"/>
                  </a:lnTo>
                  <a:lnTo>
                    <a:pt x="32880" y="3445"/>
                  </a:lnTo>
                  <a:lnTo>
                    <a:pt x="32815" y="3087"/>
                  </a:lnTo>
                  <a:lnTo>
                    <a:pt x="32750" y="2730"/>
                  </a:lnTo>
                  <a:lnTo>
                    <a:pt x="32653" y="2405"/>
                  </a:lnTo>
                  <a:lnTo>
                    <a:pt x="32523" y="2080"/>
                  </a:lnTo>
                  <a:lnTo>
                    <a:pt x="32360" y="1755"/>
                  </a:lnTo>
                  <a:lnTo>
                    <a:pt x="32133" y="1463"/>
                  </a:lnTo>
                  <a:lnTo>
                    <a:pt x="31905" y="1170"/>
                  </a:lnTo>
                  <a:lnTo>
                    <a:pt x="31645" y="910"/>
                  </a:lnTo>
                  <a:lnTo>
                    <a:pt x="31353" y="683"/>
                  </a:lnTo>
                  <a:lnTo>
                    <a:pt x="31028" y="488"/>
                  </a:lnTo>
                  <a:lnTo>
                    <a:pt x="30703" y="326"/>
                  </a:lnTo>
                  <a:lnTo>
                    <a:pt x="30378" y="196"/>
                  </a:lnTo>
                  <a:lnTo>
                    <a:pt x="30021" y="98"/>
                  </a:lnTo>
                  <a:lnTo>
                    <a:pt x="29664" y="33"/>
                  </a:lnTo>
                  <a:lnTo>
                    <a:pt x="29339"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p2">
              <a:extLst>
                <a:ext uri="{FF2B5EF4-FFF2-40B4-BE49-F238E27FC236}">
                  <a16:creationId xmlns:a16="http://schemas.microsoft.com/office/drawing/2014/main" id="{09465D2F-6B11-23A0-A87B-A47ACF92F4F7}"/>
                </a:ext>
              </a:extLst>
            </p:cNvPr>
            <p:cNvSpPr/>
            <p:nvPr/>
          </p:nvSpPr>
          <p:spPr>
            <a:xfrm>
              <a:off x="5439351"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0" y="1170"/>
                  </a:lnTo>
                  <a:lnTo>
                    <a:pt x="1268" y="1073"/>
                  </a:lnTo>
                  <a:lnTo>
                    <a:pt x="1333" y="943"/>
                  </a:lnTo>
                  <a:lnTo>
                    <a:pt x="1365" y="813"/>
                  </a:lnTo>
                  <a:lnTo>
                    <a:pt x="1398" y="683"/>
                  </a:lnTo>
                  <a:lnTo>
                    <a:pt x="1365" y="553"/>
                  </a:lnTo>
                  <a:lnTo>
                    <a:pt x="1333" y="423"/>
                  </a:lnTo>
                  <a:lnTo>
                    <a:pt x="1268" y="293"/>
                  </a:lnTo>
                  <a:lnTo>
                    <a:pt x="1170"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p2">
              <a:extLst>
                <a:ext uri="{FF2B5EF4-FFF2-40B4-BE49-F238E27FC236}">
                  <a16:creationId xmlns:a16="http://schemas.microsoft.com/office/drawing/2014/main" id="{C95420EF-7AAA-DCA7-BD90-10B65FE44239}"/>
                </a:ext>
              </a:extLst>
            </p:cNvPr>
            <p:cNvSpPr/>
            <p:nvPr/>
          </p:nvSpPr>
          <p:spPr>
            <a:xfrm>
              <a:off x="5536659" y="377033"/>
              <a:ext cx="45016" cy="45016"/>
            </a:xfrm>
            <a:custGeom>
              <a:avLst/>
              <a:gdLst/>
              <a:ahLst/>
              <a:cxnLst/>
              <a:rect l="l" t="t" r="r" b="b"/>
              <a:pathLst>
                <a:path w="1398" h="1398"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3" y="1365"/>
                  </a:lnTo>
                  <a:lnTo>
                    <a:pt x="943" y="1333"/>
                  </a:lnTo>
                  <a:lnTo>
                    <a:pt x="1072" y="1268"/>
                  </a:lnTo>
                  <a:lnTo>
                    <a:pt x="1170" y="1170"/>
                  </a:lnTo>
                  <a:lnTo>
                    <a:pt x="1267" y="1073"/>
                  </a:lnTo>
                  <a:lnTo>
                    <a:pt x="1332" y="943"/>
                  </a:lnTo>
                  <a:lnTo>
                    <a:pt x="1365" y="813"/>
                  </a:lnTo>
                  <a:lnTo>
                    <a:pt x="1397" y="683"/>
                  </a:lnTo>
                  <a:lnTo>
                    <a:pt x="1365" y="553"/>
                  </a:lnTo>
                  <a:lnTo>
                    <a:pt x="1332" y="423"/>
                  </a:lnTo>
                  <a:lnTo>
                    <a:pt x="1267" y="293"/>
                  </a:lnTo>
                  <a:lnTo>
                    <a:pt x="1170" y="196"/>
                  </a:lnTo>
                  <a:lnTo>
                    <a:pt x="1072"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p2">
              <a:extLst>
                <a:ext uri="{FF2B5EF4-FFF2-40B4-BE49-F238E27FC236}">
                  <a16:creationId xmlns:a16="http://schemas.microsoft.com/office/drawing/2014/main" id="{DF524E5C-1F86-AFAD-8594-5DDC58C3FAB6}"/>
                </a:ext>
              </a:extLst>
            </p:cNvPr>
            <p:cNvSpPr/>
            <p:nvPr/>
          </p:nvSpPr>
          <p:spPr>
            <a:xfrm>
              <a:off x="5633936"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1" y="1170"/>
                  </a:lnTo>
                  <a:lnTo>
                    <a:pt x="1268" y="1073"/>
                  </a:lnTo>
                  <a:lnTo>
                    <a:pt x="1333" y="943"/>
                  </a:lnTo>
                  <a:lnTo>
                    <a:pt x="1365" y="813"/>
                  </a:lnTo>
                  <a:lnTo>
                    <a:pt x="1398" y="683"/>
                  </a:lnTo>
                  <a:lnTo>
                    <a:pt x="1365" y="553"/>
                  </a:lnTo>
                  <a:lnTo>
                    <a:pt x="1333" y="423"/>
                  </a:lnTo>
                  <a:lnTo>
                    <a:pt x="1268" y="293"/>
                  </a:lnTo>
                  <a:lnTo>
                    <a:pt x="1171"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p2">
              <a:extLst>
                <a:ext uri="{FF2B5EF4-FFF2-40B4-BE49-F238E27FC236}">
                  <a16:creationId xmlns:a16="http://schemas.microsoft.com/office/drawing/2014/main" id="{08ABA68B-DBD9-0457-0A6F-6D74EB47F3CE}"/>
                </a:ext>
              </a:extLst>
            </p:cNvPr>
            <p:cNvSpPr/>
            <p:nvPr/>
          </p:nvSpPr>
          <p:spPr>
            <a:xfrm rot="-5400000">
              <a:off x="1812879" y="-287320"/>
              <a:ext cx="402822" cy="957306"/>
            </a:xfrm>
            <a:custGeom>
              <a:avLst/>
              <a:gdLst/>
              <a:ahLst/>
              <a:cxnLst/>
              <a:rect l="l" t="t" r="r" b="b"/>
              <a:pathLst>
                <a:path w="12510" h="29730" fill="none" extrusionOk="0">
                  <a:moveTo>
                    <a:pt x="12509" y="27552"/>
                  </a:moveTo>
                  <a:lnTo>
                    <a:pt x="12509" y="27552"/>
                  </a:lnTo>
                  <a:lnTo>
                    <a:pt x="11957" y="27423"/>
                  </a:lnTo>
                  <a:lnTo>
                    <a:pt x="11405" y="27293"/>
                  </a:lnTo>
                  <a:lnTo>
                    <a:pt x="10885" y="27098"/>
                  </a:lnTo>
                  <a:lnTo>
                    <a:pt x="10365" y="26903"/>
                  </a:lnTo>
                  <a:lnTo>
                    <a:pt x="9845" y="26708"/>
                  </a:lnTo>
                  <a:lnTo>
                    <a:pt x="9358" y="26480"/>
                  </a:lnTo>
                  <a:lnTo>
                    <a:pt x="8870" y="26220"/>
                  </a:lnTo>
                  <a:lnTo>
                    <a:pt x="8383" y="25928"/>
                  </a:lnTo>
                  <a:lnTo>
                    <a:pt x="7928" y="25636"/>
                  </a:lnTo>
                  <a:lnTo>
                    <a:pt x="7473" y="25343"/>
                  </a:lnTo>
                  <a:lnTo>
                    <a:pt x="7051" y="25018"/>
                  </a:lnTo>
                  <a:lnTo>
                    <a:pt x="6629" y="24661"/>
                  </a:lnTo>
                  <a:lnTo>
                    <a:pt x="6239" y="24303"/>
                  </a:lnTo>
                  <a:lnTo>
                    <a:pt x="5849" y="23914"/>
                  </a:lnTo>
                  <a:lnTo>
                    <a:pt x="5459" y="23524"/>
                  </a:lnTo>
                  <a:lnTo>
                    <a:pt x="5102" y="23101"/>
                  </a:lnTo>
                  <a:lnTo>
                    <a:pt x="4777" y="22679"/>
                  </a:lnTo>
                  <a:lnTo>
                    <a:pt x="4452" y="22224"/>
                  </a:lnTo>
                  <a:lnTo>
                    <a:pt x="4159" y="21769"/>
                  </a:lnTo>
                  <a:lnTo>
                    <a:pt x="3867" y="21314"/>
                  </a:lnTo>
                  <a:lnTo>
                    <a:pt x="3607" y="20827"/>
                  </a:lnTo>
                  <a:lnTo>
                    <a:pt x="3347" y="20340"/>
                  </a:lnTo>
                  <a:lnTo>
                    <a:pt x="3152" y="19820"/>
                  </a:lnTo>
                  <a:lnTo>
                    <a:pt x="2925" y="19333"/>
                  </a:lnTo>
                  <a:lnTo>
                    <a:pt x="2762" y="18780"/>
                  </a:lnTo>
                  <a:lnTo>
                    <a:pt x="2600" y="18260"/>
                  </a:lnTo>
                  <a:lnTo>
                    <a:pt x="2470" y="17708"/>
                  </a:lnTo>
                  <a:lnTo>
                    <a:pt x="2340" y="17156"/>
                  </a:lnTo>
                  <a:lnTo>
                    <a:pt x="2275" y="16603"/>
                  </a:lnTo>
                  <a:lnTo>
                    <a:pt x="2210" y="16019"/>
                  </a:lnTo>
                  <a:lnTo>
                    <a:pt x="2178" y="15466"/>
                  </a:lnTo>
                  <a:lnTo>
                    <a:pt x="2145" y="14881"/>
                  </a:lnTo>
                  <a:lnTo>
                    <a:pt x="2145" y="14881"/>
                  </a:lnTo>
                  <a:lnTo>
                    <a:pt x="2178" y="14297"/>
                  </a:lnTo>
                  <a:lnTo>
                    <a:pt x="2210" y="13712"/>
                  </a:lnTo>
                  <a:lnTo>
                    <a:pt x="2275" y="13127"/>
                  </a:lnTo>
                  <a:lnTo>
                    <a:pt x="2340" y="12575"/>
                  </a:lnTo>
                  <a:lnTo>
                    <a:pt x="2470" y="12022"/>
                  </a:lnTo>
                  <a:lnTo>
                    <a:pt x="2600" y="11470"/>
                  </a:lnTo>
                  <a:lnTo>
                    <a:pt x="2762" y="10950"/>
                  </a:lnTo>
                  <a:lnTo>
                    <a:pt x="2925" y="10430"/>
                  </a:lnTo>
                  <a:lnTo>
                    <a:pt x="3152" y="9910"/>
                  </a:lnTo>
                  <a:lnTo>
                    <a:pt x="3347" y="9391"/>
                  </a:lnTo>
                  <a:lnTo>
                    <a:pt x="3607" y="8903"/>
                  </a:lnTo>
                  <a:lnTo>
                    <a:pt x="3867" y="8416"/>
                  </a:lnTo>
                  <a:lnTo>
                    <a:pt x="4159" y="7961"/>
                  </a:lnTo>
                  <a:lnTo>
                    <a:pt x="4452" y="7506"/>
                  </a:lnTo>
                  <a:lnTo>
                    <a:pt x="4777" y="7051"/>
                  </a:lnTo>
                  <a:lnTo>
                    <a:pt x="5102" y="6629"/>
                  </a:lnTo>
                  <a:lnTo>
                    <a:pt x="5459" y="6239"/>
                  </a:lnTo>
                  <a:lnTo>
                    <a:pt x="5849" y="5817"/>
                  </a:lnTo>
                  <a:lnTo>
                    <a:pt x="6239" y="5459"/>
                  </a:lnTo>
                  <a:lnTo>
                    <a:pt x="6629" y="5069"/>
                  </a:lnTo>
                  <a:lnTo>
                    <a:pt x="7051" y="4745"/>
                  </a:lnTo>
                  <a:lnTo>
                    <a:pt x="7473" y="4420"/>
                  </a:lnTo>
                  <a:lnTo>
                    <a:pt x="7928" y="4095"/>
                  </a:lnTo>
                  <a:lnTo>
                    <a:pt x="8383" y="3802"/>
                  </a:lnTo>
                  <a:lnTo>
                    <a:pt x="8870" y="3510"/>
                  </a:lnTo>
                  <a:lnTo>
                    <a:pt x="9358" y="3282"/>
                  </a:lnTo>
                  <a:lnTo>
                    <a:pt x="9845" y="3023"/>
                  </a:lnTo>
                  <a:lnTo>
                    <a:pt x="10365" y="2828"/>
                  </a:lnTo>
                  <a:lnTo>
                    <a:pt x="10885" y="2633"/>
                  </a:lnTo>
                  <a:lnTo>
                    <a:pt x="11405" y="2470"/>
                  </a:lnTo>
                  <a:lnTo>
                    <a:pt x="11957" y="2308"/>
                  </a:lnTo>
                  <a:lnTo>
                    <a:pt x="12509" y="2178"/>
                  </a:lnTo>
                  <a:lnTo>
                    <a:pt x="12509" y="1"/>
                  </a:lnTo>
                  <a:lnTo>
                    <a:pt x="12509" y="1"/>
                  </a:lnTo>
                  <a:lnTo>
                    <a:pt x="11860" y="131"/>
                  </a:lnTo>
                  <a:lnTo>
                    <a:pt x="11210" y="293"/>
                  </a:lnTo>
                  <a:lnTo>
                    <a:pt x="10560" y="488"/>
                  </a:lnTo>
                  <a:lnTo>
                    <a:pt x="9943" y="683"/>
                  </a:lnTo>
                  <a:lnTo>
                    <a:pt x="9325" y="943"/>
                  </a:lnTo>
                  <a:lnTo>
                    <a:pt x="8708" y="1203"/>
                  </a:lnTo>
                  <a:lnTo>
                    <a:pt x="8123" y="1496"/>
                  </a:lnTo>
                  <a:lnTo>
                    <a:pt x="7571" y="1820"/>
                  </a:lnTo>
                  <a:lnTo>
                    <a:pt x="7019" y="2145"/>
                  </a:lnTo>
                  <a:lnTo>
                    <a:pt x="6466" y="2503"/>
                  </a:lnTo>
                  <a:lnTo>
                    <a:pt x="5946" y="2893"/>
                  </a:lnTo>
                  <a:lnTo>
                    <a:pt x="5427" y="3282"/>
                  </a:lnTo>
                  <a:lnTo>
                    <a:pt x="4939" y="3705"/>
                  </a:lnTo>
                  <a:lnTo>
                    <a:pt x="4484" y="4160"/>
                  </a:lnTo>
                  <a:lnTo>
                    <a:pt x="4029" y="4615"/>
                  </a:lnTo>
                  <a:lnTo>
                    <a:pt x="3607" y="5102"/>
                  </a:lnTo>
                  <a:lnTo>
                    <a:pt x="3185" y="5622"/>
                  </a:lnTo>
                  <a:lnTo>
                    <a:pt x="2795" y="6142"/>
                  </a:lnTo>
                  <a:lnTo>
                    <a:pt x="2437" y="6661"/>
                  </a:lnTo>
                  <a:lnTo>
                    <a:pt x="2080" y="7214"/>
                  </a:lnTo>
                  <a:lnTo>
                    <a:pt x="1788" y="7799"/>
                  </a:lnTo>
                  <a:lnTo>
                    <a:pt x="1495" y="8383"/>
                  </a:lnTo>
                  <a:lnTo>
                    <a:pt x="1203" y="8968"/>
                  </a:lnTo>
                  <a:lnTo>
                    <a:pt x="975" y="9586"/>
                  </a:lnTo>
                  <a:lnTo>
                    <a:pt x="748" y="10203"/>
                  </a:lnTo>
                  <a:lnTo>
                    <a:pt x="553" y="10853"/>
                  </a:lnTo>
                  <a:lnTo>
                    <a:pt x="391" y="11502"/>
                  </a:lnTo>
                  <a:lnTo>
                    <a:pt x="261" y="12152"/>
                  </a:lnTo>
                  <a:lnTo>
                    <a:pt x="163" y="12802"/>
                  </a:lnTo>
                  <a:lnTo>
                    <a:pt x="66" y="13484"/>
                  </a:lnTo>
                  <a:lnTo>
                    <a:pt x="33" y="14167"/>
                  </a:lnTo>
                  <a:lnTo>
                    <a:pt x="1" y="14881"/>
                  </a:lnTo>
                  <a:lnTo>
                    <a:pt x="1" y="14881"/>
                  </a:lnTo>
                  <a:lnTo>
                    <a:pt x="33" y="15564"/>
                  </a:lnTo>
                  <a:lnTo>
                    <a:pt x="66" y="16246"/>
                  </a:lnTo>
                  <a:lnTo>
                    <a:pt x="163" y="16928"/>
                  </a:lnTo>
                  <a:lnTo>
                    <a:pt x="261" y="17578"/>
                  </a:lnTo>
                  <a:lnTo>
                    <a:pt x="391" y="18260"/>
                  </a:lnTo>
                  <a:lnTo>
                    <a:pt x="553" y="18910"/>
                  </a:lnTo>
                  <a:lnTo>
                    <a:pt x="748" y="19527"/>
                  </a:lnTo>
                  <a:lnTo>
                    <a:pt x="975" y="20145"/>
                  </a:lnTo>
                  <a:lnTo>
                    <a:pt x="1203" y="20762"/>
                  </a:lnTo>
                  <a:lnTo>
                    <a:pt x="1495" y="21347"/>
                  </a:lnTo>
                  <a:lnTo>
                    <a:pt x="1788" y="21932"/>
                  </a:lnTo>
                  <a:lnTo>
                    <a:pt x="2080" y="22517"/>
                  </a:lnTo>
                  <a:lnTo>
                    <a:pt x="2437" y="23069"/>
                  </a:lnTo>
                  <a:lnTo>
                    <a:pt x="2795" y="23589"/>
                  </a:lnTo>
                  <a:lnTo>
                    <a:pt x="3185" y="24109"/>
                  </a:lnTo>
                  <a:lnTo>
                    <a:pt x="3607" y="24628"/>
                  </a:lnTo>
                  <a:lnTo>
                    <a:pt x="4029" y="25116"/>
                  </a:lnTo>
                  <a:lnTo>
                    <a:pt x="4484" y="25571"/>
                  </a:lnTo>
                  <a:lnTo>
                    <a:pt x="4939" y="26025"/>
                  </a:lnTo>
                  <a:lnTo>
                    <a:pt x="5427" y="26448"/>
                  </a:lnTo>
                  <a:lnTo>
                    <a:pt x="5946" y="26838"/>
                  </a:lnTo>
                  <a:lnTo>
                    <a:pt x="6466" y="27228"/>
                  </a:lnTo>
                  <a:lnTo>
                    <a:pt x="7019" y="27585"/>
                  </a:lnTo>
                  <a:lnTo>
                    <a:pt x="7571" y="27942"/>
                  </a:lnTo>
                  <a:lnTo>
                    <a:pt x="8123" y="28235"/>
                  </a:lnTo>
                  <a:lnTo>
                    <a:pt x="8708" y="28527"/>
                  </a:lnTo>
                  <a:lnTo>
                    <a:pt x="9325" y="28787"/>
                  </a:lnTo>
                  <a:lnTo>
                    <a:pt x="9943" y="29047"/>
                  </a:lnTo>
                  <a:lnTo>
                    <a:pt x="10560" y="29242"/>
                  </a:lnTo>
                  <a:lnTo>
                    <a:pt x="11210" y="29437"/>
                  </a:lnTo>
                  <a:lnTo>
                    <a:pt x="11860" y="29599"/>
                  </a:lnTo>
                  <a:lnTo>
                    <a:pt x="12509" y="29729"/>
                  </a:lnTo>
                  <a:lnTo>
                    <a:pt x="12509" y="27552"/>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p2">
              <a:extLst>
                <a:ext uri="{FF2B5EF4-FFF2-40B4-BE49-F238E27FC236}">
                  <a16:creationId xmlns:a16="http://schemas.microsoft.com/office/drawing/2014/main" id="{989FF609-9680-6017-5BB9-1E07880C640A}"/>
                </a:ext>
              </a:extLst>
            </p:cNvPr>
            <p:cNvSpPr/>
            <p:nvPr/>
          </p:nvSpPr>
          <p:spPr>
            <a:xfrm>
              <a:off x="5439351"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0" y="1202"/>
                  </a:lnTo>
                  <a:lnTo>
                    <a:pt x="1268" y="1105"/>
                  </a:lnTo>
                  <a:lnTo>
                    <a:pt x="1333" y="975"/>
                  </a:lnTo>
                  <a:lnTo>
                    <a:pt x="1365" y="845"/>
                  </a:lnTo>
                  <a:lnTo>
                    <a:pt x="1398" y="715"/>
                  </a:lnTo>
                  <a:lnTo>
                    <a:pt x="1365" y="552"/>
                  </a:lnTo>
                  <a:lnTo>
                    <a:pt x="1333" y="422"/>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p2">
              <a:extLst>
                <a:ext uri="{FF2B5EF4-FFF2-40B4-BE49-F238E27FC236}">
                  <a16:creationId xmlns:a16="http://schemas.microsoft.com/office/drawing/2014/main" id="{2D248A3A-F248-3192-A0C1-26528F1304A9}"/>
                </a:ext>
              </a:extLst>
            </p:cNvPr>
            <p:cNvSpPr/>
            <p:nvPr/>
          </p:nvSpPr>
          <p:spPr>
            <a:xfrm>
              <a:off x="5536659" y="491086"/>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2"/>
                  </a:lnTo>
                  <a:lnTo>
                    <a:pt x="0" y="552"/>
                  </a:lnTo>
                  <a:lnTo>
                    <a:pt x="0" y="715"/>
                  </a:lnTo>
                  <a:lnTo>
                    <a:pt x="0" y="845"/>
                  </a:lnTo>
                  <a:lnTo>
                    <a:pt x="33" y="975"/>
                  </a:lnTo>
                  <a:lnTo>
                    <a:pt x="98" y="1105"/>
                  </a:lnTo>
                  <a:lnTo>
                    <a:pt x="195" y="1202"/>
                  </a:lnTo>
                  <a:lnTo>
                    <a:pt x="293" y="1300"/>
                  </a:lnTo>
                  <a:lnTo>
                    <a:pt x="423" y="1365"/>
                  </a:lnTo>
                  <a:lnTo>
                    <a:pt x="553" y="1397"/>
                  </a:lnTo>
                  <a:lnTo>
                    <a:pt x="813" y="1397"/>
                  </a:lnTo>
                  <a:lnTo>
                    <a:pt x="943" y="1365"/>
                  </a:lnTo>
                  <a:lnTo>
                    <a:pt x="1072" y="1300"/>
                  </a:lnTo>
                  <a:lnTo>
                    <a:pt x="1170" y="1202"/>
                  </a:lnTo>
                  <a:lnTo>
                    <a:pt x="1267" y="1105"/>
                  </a:lnTo>
                  <a:lnTo>
                    <a:pt x="1332" y="975"/>
                  </a:lnTo>
                  <a:lnTo>
                    <a:pt x="1365" y="845"/>
                  </a:lnTo>
                  <a:lnTo>
                    <a:pt x="1397" y="715"/>
                  </a:lnTo>
                  <a:lnTo>
                    <a:pt x="1365" y="552"/>
                  </a:lnTo>
                  <a:lnTo>
                    <a:pt x="1332" y="422"/>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p2">
              <a:extLst>
                <a:ext uri="{FF2B5EF4-FFF2-40B4-BE49-F238E27FC236}">
                  <a16:creationId xmlns:a16="http://schemas.microsoft.com/office/drawing/2014/main" id="{570469B9-C3F8-1E96-3C13-58F26F805641}"/>
                </a:ext>
              </a:extLst>
            </p:cNvPr>
            <p:cNvSpPr/>
            <p:nvPr/>
          </p:nvSpPr>
          <p:spPr>
            <a:xfrm>
              <a:off x="5633936"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1" y="1202"/>
                  </a:lnTo>
                  <a:lnTo>
                    <a:pt x="1268" y="1105"/>
                  </a:lnTo>
                  <a:lnTo>
                    <a:pt x="1333" y="975"/>
                  </a:lnTo>
                  <a:lnTo>
                    <a:pt x="1365" y="845"/>
                  </a:lnTo>
                  <a:lnTo>
                    <a:pt x="1398" y="715"/>
                  </a:lnTo>
                  <a:lnTo>
                    <a:pt x="1365" y="552"/>
                  </a:lnTo>
                  <a:lnTo>
                    <a:pt x="1333" y="422"/>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p2">
              <a:extLst>
                <a:ext uri="{FF2B5EF4-FFF2-40B4-BE49-F238E27FC236}">
                  <a16:creationId xmlns:a16="http://schemas.microsoft.com/office/drawing/2014/main" id="{E5392F5C-D97D-F341-1E4C-07F96CCDC18E}"/>
                </a:ext>
              </a:extLst>
            </p:cNvPr>
            <p:cNvSpPr/>
            <p:nvPr/>
          </p:nvSpPr>
          <p:spPr>
            <a:xfrm>
              <a:off x="4260494" y="503644"/>
              <a:ext cx="303421" cy="390232"/>
            </a:xfrm>
            <a:custGeom>
              <a:avLst/>
              <a:gdLst/>
              <a:ahLst/>
              <a:cxnLst/>
              <a:rect l="l" t="t" r="r" b="b"/>
              <a:pathLst>
                <a:path w="9423" h="12119" extrusionOk="0">
                  <a:moveTo>
                    <a:pt x="8285" y="0"/>
                  </a:moveTo>
                  <a:lnTo>
                    <a:pt x="8058" y="32"/>
                  </a:lnTo>
                  <a:lnTo>
                    <a:pt x="7863" y="97"/>
                  </a:lnTo>
                  <a:lnTo>
                    <a:pt x="7635" y="195"/>
                  </a:lnTo>
                  <a:lnTo>
                    <a:pt x="7473" y="325"/>
                  </a:lnTo>
                  <a:lnTo>
                    <a:pt x="7310" y="487"/>
                  </a:lnTo>
                  <a:lnTo>
                    <a:pt x="228" y="10267"/>
                  </a:lnTo>
                  <a:lnTo>
                    <a:pt x="98" y="10494"/>
                  </a:lnTo>
                  <a:lnTo>
                    <a:pt x="33" y="10689"/>
                  </a:lnTo>
                  <a:lnTo>
                    <a:pt x="0" y="10917"/>
                  </a:lnTo>
                  <a:lnTo>
                    <a:pt x="0" y="11144"/>
                  </a:lnTo>
                  <a:lnTo>
                    <a:pt x="65" y="11371"/>
                  </a:lnTo>
                  <a:lnTo>
                    <a:pt x="163" y="11566"/>
                  </a:lnTo>
                  <a:lnTo>
                    <a:pt x="293" y="11761"/>
                  </a:lnTo>
                  <a:lnTo>
                    <a:pt x="488" y="11924"/>
                  </a:lnTo>
                  <a:lnTo>
                    <a:pt x="683" y="12021"/>
                  </a:lnTo>
                  <a:lnTo>
                    <a:pt x="910" y="12119"/>
                  </a:lnTo>
                  <a:lnTo>
                    <a:pt x="1332" y="12119"/>
                  </a:lnTo>
                  <a:lnTo>
                    <a:pt x="1560" y="12054"/>
                  </a:lnTo>
                  <a:lnTo>
                    <a:pt x="1755" y="11956"/>
                  </a:lnTo>
                  <a:lnTo>
                    <a:pt x="1950" y="11826"/>
                  </a:lnTo>
                  <a:lnTo>
                    <a:pt x="2112" y="11664"/>
                  </a:lnTo>
                  <a:lnTo>
                    <a:pt x="9195" y="1884"/>
                  </a:lnTo>
                  <a:lnTo>
                    <a:pt x="9325" y="1657"/>
                  </a:lnTo>
                  <a:lnTo>
                    <a:pt x="9390" y="1462"/>
                  </a:lnTo>
                  <a:lnTo>
                    <a:pt x="9422" y="1235"/>
                  </a:lnTo>
                  <a:lnTo>
                    <a:pt x="9422" y="1007"/>
                  </a:lnTo>
                  <a:lnTo>
                    <a:pt x="9357" y="780"/>
                  </a:lnTo>
                  <a:lnTo>
                    <a:pt x="9260" y="585"/>
                  </a:lnTo>
                  <a:lnTo>
                    <a:pt x="9130" y="390"/>
                  </a:lnTo>
                  <a:lnTo>
                    <a:pt x="8935" y="227"/>
                  </a:lnTo>
                  <a:lnTo>
                    <a:pt x="8740" y="130"/>
                  </a:lnTo>
                  <a:lnTo>
                    <a:pt x="8513" y="32"/>
                  </a:lnTo>
                  <a:lnTo>
                    <a:pt x="828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p2">
              <a:extLst>
                <a:ext uri="{FF2B5EF4-FFF2-40B4-BE49-F238E27FC236}">
                  <a16:creationId xmlns:a16="http://schemas.microsoft.com/office/drawing/2014/main" id="{5DE51D17-DE63-D39F-E413-8A5816E755D8}"/>
                </a:ext>
              </a:extLst>
            </p:cNvPr>
            <p:cNvSpPr/>
            <p:nvPr/>
          </p:nvSpPr>
          <p:spPr>
            <a:xfrm>
              <a:off x="5439351"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0" y="1170"/>
                  </a:lnTo>
                  <a:lnTo>
                    <a:pt x="1268" y="1072"/>
                  </a:lnTo>
                  <a:lnTo>
                    <a:pt x="1333" y="975"/>
                  </a:lnTo>
                  <a:lnTo>
                    <a:pt x="1365" y="845"/>
                  </a:lnTo>
                  <a:lnTo>
                    <a:pt x="1398" y="682"/>
                  </a:lnTo>
                  <a:lnTo>
                    <a:pt x="1365" y="552"/>
                  </a:lnTo>
                  <a:lnTo>
                    <a:pt x="1333" y="422"/>
                  </a:lnTo>
                  <a:lnTo>
                    <a:pt x="1268" y="292"/>
                  </a:lnTo>
                  <a:lnTo>
                    <a:pt x="1170"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p2">
              <a:extLst>
                <a:ext uri="{FF2B5EF4-FFF2-40B4-BE49-F238E27FC236}">
                  <a16:creationId xmlns:a16="http://schemas.microsoft.com/office/drawing/2014/main" id="{4ED5703B-CF36-AC48-3035-88AC8E551D97}"/>
                </a:ext>
              </a:extLst>
            </p:cNvPr>
            <p:cNvSpPr/>
            <p:nvPr/>
          </p:nvSpPr>
          <p:spPr>
            <a:xfrm>
              <a:off x="5536659" y="606169"/>
              <a:ext cx="45016" cy="45016"/>
            </a:xfrm>
            <a:custGeom>
              <a:avLst/>
              <a:gdLst/>
              <a:ahLst/>
              <a:cxnLst/>
              <a:rect l="l" t="t" r="r" b="b"/>
              <a:pathLst>
                <a:path w="1398" h="1398" extrusionOk="0">
                  <a:moveTo>
                    <a:pt x="553" y="0"/>
                  </a:moveTo>
                  <a:lnTo>
                    <a:pt x="423" y="33"/>
                  </a:lnTo>
                  <a:lnTo>
                    <a:pt x="293" y="97"/>
                  </a:lnTo>
                  <a:lnTo>
                    <a:pt x="195" y="195"/>
                  </a:lnTo>
                  <a:lnTo>
                    <a:pt x="98" y="292"/>
                  </a:lnTo>
                  <a:lnTo>
                    <a:pt x="33" y="422"/>
                  </a:lnTo>
                  <a:lnTo>
                    <a:pt x="0" y="552"/>
                  </a:lnTo>
                  <a:lnTo>
                    <a:pt x="0" y="682"/>
                  </a:lnTo>
                  <a:lnTo>
                    <a:pt x="0" y="845"/>
                  </a:lnTo>
                  <a:lnTo>
                    <a:pt x="33" y="975"/>
                  </a:lnTo>
                  <a:lnTo>
                    <a:pt x="98" y="1072"/>
                  </a:lnTo>
                  <a:lnTo>
                    <a:pt x="195" y="1170"/>
                  </a:lnTo>
                  <a:lnTo>
                    <a:pt x="293" y="1267"/>
                  </a:lnTo>
                  <a:lnTo>
                    <a:pt x="423" y="1332"/>
                  </a:lnTo>
                  <a:lnTo>
                    <a:pt x="553" y="1365"/>
                  </a:lnTo>
                  <a:lnTo>
                    <a:pt x="683" y="1397"/>
                  </a:lnTo>
                  <a:lnTo>
                    <a:pt x="813" y="1365"/>
                  </a:lnTo>
                  <a:lnTo>
                    <a:pt x="943" y="1332"/>
                  </a:lnTo>
                  <a:lnTo>
                    <a:pt x="1072" y="1267"/>
                  </a:lnTo>
                  <a:lnTo>
                    <a:pt x="1170" y="1170"/>
                  </a:lnTo>
                  <a:lnTo>
                    <a:pt x="1267" y="1072"/>
                  </a:lnTo>
                  <a:lnTo>
                    <a:pt x="1332" y="975"/>
                  </a:lnTo>
                  <a:lnTo>
                    <a:pt x="1365" y="845"/>
                  </a:lnTo>
                  <a:lnTo>
                    <a:pt x="1397" y="682"/>
                  </a:lnTo>
                  <a:lnTo>
                    <a:pt x="1365" y="552"/>
                  </a:lnTo>
                  <a:lnTo>
                    <a:pt x="1332" y="422"/>
                  </a:lnTo>
                  <a:lnTo>
                    <a:pt x="1267" y="292"/>
                  </a:lnTo>
                  <a:lnTo>
                    <a:pt x="1170" y="195"/>
                  </a:lnTo>
                  <a:lnTo>
                    <a:pt x="1072"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p2">
              <a:extLst>
                <a:ext uri="{FF2B5EF4-FFF2-40B4-BE49-F238E27FC236}">
                  <a16:creationId xmlns:a16="http://schemas.microsoft.com/office/drawing/2014/main" id="{AF59CEF6-23E3-746E-55A1-9D3F239EA0BB}"/>
                </a:ext>
              </a:extLst>
            </p:cNvPr>
            <p:cNvSpPr/>
            <p:nvPr/>
          </p:nvSpPr>
          <p:spPr>
            <a:xfrm>
              <a:off x="5633936"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1" y="1170"/>
                  </a:lnTo>
                  <a:lnTo>
                    <a:pt x="1268" y="1072"/>
                  </a:lnTo>
                  <a:lnTo>
                    <a:pt x="1333" y="975"/>
                  </a:lnTo>
                  <a:lnTo>
                    <a:pt x="1365" y="845"/>
                  </a:lnTo>
                  <a:lnTo>
                    <a:pt x="1398" y="682"/>
                  </a:lnTo>
                  <a:lnTo>
                    <a:pt x="1365" y="552"/>
                  </a:lnTo>
                  <a:lnTo>
                    <a:pt x="1333" y="422"/>
                  </a:lnTo>
                  <a:lnTo>
                    <a:pt x="1268" y="292"/>
                  </a:lnTo>
                  <a:lnTo>
                    <a:pt x="1171"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p2">
              <a:extLst>
                <a:ext uri="{FF2B5EF4-FFF2-40B4-BE49-F238E27FC236}">
                  <a16:creationId xmlns:a16="http://schemas.microsoft.com/office/drawing/2014/main" id="{338072E8-1832-433D-7055-D85AF0D35FA1}"/>
                </a:ext>
              </a:extLst>
            </p:cNvPr>
            <p:cNvSpPr/>
            <p:nvPr/>
          </p:nvSpPr>
          <p:spPr>
            <a:xfrm>
              <a:off x="5439351"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8" y="715"/>
                  </a:lnTo>
                  <a:lnTo>
                    <a:pt x="1365" y="585"/>
                  </a:lnTo>
                  <a:lnTo>
                    <a:pt x="1333" y="455"/>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p2">
              <a:extLst>
                <a:ext uri="{FF2B5EF4-FFF2-40B4-BE49-F238E27FC236}">
                  <a16:creationId xmlns:a16="http://schemas.microsoft.com/office/drawing/2014/main" id="{74F598DA-6C98-5F76-69CF-E71BAE020F7D}"/>
                </a:ext>
              </a:extLst>
            </p:cNvPr>
            <p:cNvSpPr/>
            <p:nvPr/>
          </p:nvSpPr>
          <p:spPr>
            <a:xfrm>
              <a:off x="5536659" y="720189"/>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55"/>
                  </a:lnTo>
                  <a:lnTo>
                    <a:pt x="0" y="585"/>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2" y="1300"/>
                  </a:lnTo>
                  <a:lnTo>
                    <a:pt x="1170" y="1203"/>
                  </a:lnTo>
                  <a:lnTo>
                    <a:pt x="1267" y="1105"/>
                  </a:lnTo>
                  <a:lnTo>
                    <a:pt x="1332" y="975"/>
                  </a:lnTo>
                  <a:lnTo>
                    <a:pt x="1365" y="845"/>
                  </a:lnTo>
                  <a:lnTo>
                    <a:pt x="1397" y="715"/>
                  </a:lnTo>
                  <a:lnTo>
                    <a:pt x="1365" y="585"/>
                  </a:lnTo>
                  <a:lnTo>
                    <a:pt x="1332" y="455"/>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p2">
              <a:extLst>
                <a:ext uri="{FF2B5EF4-FFF2-40B4-BE49-F238E27FC236}">
                  <a16:creationId xmlns:a16="http://schemas.microsoft.com/office/drawing/2014/main" id="{227C51B4-0C9C-D67C-3953-38CA403DBF92}"/>
                </a:ext>
              </a:extLst>
            </p:cNvPr>
            <p:cNvSpPr/>
            <p:nvPr/>
          </p:nvSpPr>
          <p:spPr>
            <a:xfrm>
              <a:off x="5633936"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1" y="1203"/>
                  </a:lnTo>
                  <a:lnTo>
                    <a:pt x="1268" y="1105"/>
                  </a:lnTo>
                  <a:lnTo>
                    <a:pt x="1333" y="975"/>
                  </a:lnTo>
                  <a:lnTo>
                    <a:pt x="1365" y="845"/>
                  </a:lnTo>
                  <a:lnTo>
                    <a:pt x="1398" y="715"/>
                  </a:lnTo>
                  <a:lnTo>
                    <a:pt x="1365" y="585"/>
                  </a:lnTo>
                  <a:lnTo>
                    <a:pt x="1333" y="455"/>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p2">
              <a:extLst>
                <a:ext uri="{FF2B5EF4-FFF2-40B4-BE49-F238E27FC236}">
                  <a16:creationId xmlns:a16="http://schemas.microsoft.com/office/drawing/2014/main" id="{8CB2C7FE-40EE-059A-A5C8-C448138D5337}"/>
                </a:ext>
              </a:extLst>
            </p:cNvPr>
            <p:cNvSpPr/>
            <p:nvPr/>
          </p:nvSpPr>
          <p:spPr>
            <a:xfrm>
              <a:off x="4859808" y="728861"/>
              <a:ext cx="130796" cy="130829"/>
            </a:xfrm>
            <a:custGeom>
              <a:avLst/>
              <a:gdLst/>
              <a:ahLst/>
              <a:cxnLst/>
              <a:rect l="l" t="t" r="r" b="b"/>
              <a:pathLst>
                <a:path w="4062" h="4063" extrusionOk="0">
                  <a:moveTo>
                    <a:pt x="2047" y="1"/>
                  </a:moveTo>
                  <a:lnTo>
                    <a:pt x="1820" y="33"/>
                  </a:lnTo>
                  <a:lnTo>
                    <a:pt x="1625" y="66"/>
                  </a:lnTo>
                  <a:lnTo>
                    <a:pt x="1430" y="98"/>
                  </a:lnTo>
                  <a:lnTo>
                    <a:pt x="1235" y="163"/>
                  </a:lnTo>
                  <a:lnTo>
                    <a:pt x="910" y="358"/>
                  </a:lnTo>
                  <a:lnTo>
                    <a:pt x="585" y="618"/>
                  </a:lnTo>
                  <a:lnTo>
                    <a:pt x="357" y="911"/>
                  </a:lnTo>
                  <a:lnTo>
                    <a:pt x="163" y="1268"/>
                  </a:lnTo>
                  <a:lnTo>
                    <a:pt x="98" y="1431"/>
                  </a:lnTo>
                  <a:lnTo>
                    <a:pt x="33" y="1625"/>
                  </a:lnTo>
                  <a:lnTo>
                    <a:pt x="0" y="1853"/>
                  </a:lnTo>
                  <a:lnTo>
                    <a:pt x="0" y="2048"/>
                  </a:lnTo>
                  <a:lnTo>
                    <a:pt x="0" y="2243"/>
                  </a:lnTo>
                  <a:lnTo>
                    <a:pt x="33" y="2470"/>
                  </a:lnTo>
                  <a:lnTo>
                    <a:pt x="98" y="2665"/>
                  </a:lnTo>
                  <a:lnTo>
                    <a:pt x="163" y="2828"/>
                  </a:lnTo>
                  <a:lnTo>
                    <a:pt x="357" y="3185"/>
                  </a:lnTo>
                  <a:lnTo>
                    <a:pt x="585" y="3477"/>
                  </a:lnTo>
                  <a:lnTo>
                    <a:pt x="910" y="3737"/>
                  </a:lnTo>
                  <a:lnTo>
                    <a:pt x="1235" y="3932"/>
                  </a:lnTo>
                  <a:lnTo>
                    <a:pt x="1430" y="3997"/>
                  </a:lnTo>
                  <a:lnTo>
                    <a:pt x="1625" y="4030"/>
                  </a:lnTo>
                  <a:lnTo>
                    <a:pt x="1820" y="4062"/>
                  </a:lnTo>
                  <a:lnTo>
                    <a:pt x="2242" y="4062"/>
                  </a:lnTo>
                  <a:lnTo>
                    <a:pt x="2437" y="4030"/>
                  </a:lnTo>
                  <a:lnTo>
                    <a:pt x="2632" y="3997"/>
                  </a:lnTo>
                  <a:lnTo>
                    <a:pt x="2827" y="3932"/>
                  </a:lnTo>
                  <a:lnTo>
                    <a:pt x="3184" y="3737"/>
                  </a:lnTo>
                  <a:lnTo>
                    <a:pt x="3477" y="3477"/>
                  </a:lnTo>
                  <a:lnTo>
                    <a:pt x="3736" y="3185"/>
                  </a:lnTo>
                  <a:lnTo>
                    <a:pt x="3899" y="2828"/>
                  </a:lnTo>
                  <a:lnTo>
                    <a:pt x="3964" y="2665"/>
                  </a:lnTo>
                  <a:lnTo>
                    <a:pt x="4029" y="2470"/>
                  </a:lnTo>
                  <a:lnTo>
                    <a:pt x="4061" y="2243"/>
                  </a:lnTo>
                  <a:lnTo>
                    <a:pt x="4061" y="2048"/>
                  </a:lnTo>
                  <a:lnTo>
                    <a:pt x="4061" y="1853"/>
                  </a:lnTo>
                  <a:lnTo>
                    <a:pt x="4029" y="1625"/>
                  </a:lnTo>
                  <a:lnTo>
                    <a:pt x="3964" y="1431"/>
                  </a:lnTo>
                  <a:lnTo>
                    <a:pt x="3899" y="1268"/>
                  </a:lnTo>
                  <a:lnTo>
                    <a:pt x="3736" y="911"/>
                  </a:lnTo>
                  <a:lnTo>
                    <a:pt x="3477" y="618"/>
                  </a:lnTo>
                  <a:lnTo>
                    <a:pt x="3184" y="358"/>
                  </a:lnTo>
                  <a:lnTo>
                    <a:pt x="2827" y="163"/>
                  </a:lnTo>
                  <a:lnTo>
                    <a:pt x="2632" y="98"/>
                  </a:lnTo>
                  <a:lnTo>
                    <a:pt x="2437" y="66"/>
                  </a:lnTo>
                  <a:lnTo>
                    <a:pt x="2242" y="33"/>
                  </a:lnTo>
                  <a:lnTo>
                    <a:pt x="2047"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p2">
              <a:extLst>
                <a:ext uri="{FF2B5EF4-FFF2-40B4-BE49-F238E27FC236}">
                  <a16:creationId xmlns:a16="http://schemas.microsoft.com/office/drawing/2014/main" id="{3CC001F3-87E3-7355-16F7-A7F41EE4578C}"/>
                </a:ext>
              </a:extLst>
            </p:cNvPr>
            <p:cNvSpPr/>
            <p:nvPr/>
          </p:nvSpPr>
          <p:spPr>
            <a:xfrm>
              <a:off x="2456697" y="834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p2">
              <a:extLst>
                <a:ext uri="{FF2B5EF4-FFF2-40B4-BE49-F238E27FC236}">
                  <a16:creationId xmlns:a16="http://schemas.microsoft.com/office/drawing/2014/main" id="{7A31A772-9F30-B13C-CE64-C70CEDA11805}"/>
                </a:ext>
              </a:extLst>
            </p:cNvPr>
            <p:cNvSpPr/>
            <p:nvPr/>
          </p:nvSpPr>
          <p:spPr>
            <a:xfrm>
              <a:off x="2571780" y="834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p2">
              <a:extLst>
                <a:ext uri="{FF2B5EF4-FFF2-40B4-BE49-F238E27FC236}">
                  <a16:creationId xmlns:a16="http://schemas.microsoft.com/office/drawing/2014/main" id="{9AF3BC9C-0FC0-7FB4-7462-EAC583D0D9CC}"/>
                </a:ext>
              </a:extLst>
            </p:cNvPr>
            <p:cNvSpPr/>
            <p:nvPr/>
          </p:nvSpPr>
          <p:spPr>
            <a:xfrm>
              <a:off x="2686863" y="834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2">
              <a:extLst>
                <a:ext uri="{FF2B5EF4-FFF2-40B4-BE49-F238E27FC236}">
                  <a16:creationId xmlns:a16="http://schemas.microsoft.com/office/drawing/2014/main" id="{5B154747-17BC-76B8-A770-50B03644D25B}"/>
                </a:ext>
              </a:extLst>
            </p:cNvPr>
            <p:cNvSpPr/>
            <p:nvPr/>
          </p:nvSpPr>
          <p:spPr>
            <a:xfrm>
              <a:off x="2800883" y="834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p2">
              <a:extLst>
                <a:ext uri="{FF2B5EF4-FFF2-40B4-BE49-F238E27FC236}">
                  <a16:creationId xmlns:a16="http://schemas.microsoft.com/office/drawing/2014/main" id="{1DF8A83B-4347-4233-2EFF-D091071FABA2}"/>
                </a:ext>
              </a:extLst>
            </p:cNvPr>
            <p:cNvSpPr/>
            <p:nvPr/>
          </p:nvSpPr>
          <p:spPr>
            <a:xfrm>
              <a:off x="2915966" y="834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p2">
              <a:extLst>
                <a:ext uri="{FF2B5EF4-FFF2-40B4-BE49-F238E27FC236}">
                  <a16:creationId xmlns:a16="http://schemas.microsoft.com/office/drawing/2014/main" id="{237FA970-F504-FF25-E299-F0A2380895F3}"/>
                </a:ext>
              </a:extLst>
            </p:cNvPr>
            <p:cNvSpPr/>
            <p:nvPr/>
          </p:nvSpPr>
          <p:spPr>
            <a:xfrm>
              <a:off x="5439351"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0" y="1202"/>
                  </a:lnTo>
                  <a:lnTo>
                    <a:pt x="1268" y="1072"/>
                  </a:lnTo>
                  <a:lnTo>
                    <a:pt x="1333" y="975"/>
                  </a:lnTo>
                  <a:lnTo>
                    <a:pt x="1365" y="845"/>
                  </a:lnTo>
                  <a:lnTo>
                    <a:pt x="1398" y="683"/>
                  </a:lnTo>
                  <a:lnTo>
                    <a:pt x="1365" y="553"/>
                  </a:lnTo>
                  <a:lnTo>
                    <a:pt x="1333" y="423"/>
                  </a:lnTo>
                  <a:lnTo>
                    <a:pt x="1268" y="293"/>
                  </a:lnTo>
                  <a:lnTo>
                    <a:pt x="1170"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p2">
              <a:extLst>
                <a:ext uri="{FF2B5EF4-FFF2-40B4-BE49-F238E27FC236}">
                  <a16:creationId xmlns:a16="http://schemas.microsoft.com/office/drawing/2014/main" id="{01B26EE4-6297-74A2-18C4-B51F866DCAE4}"/>
                </a:ext>
              </a:extLst>
            </p:cNvPr>
            <p:cNvSpPr/>
            <p:nvPr/>
          </p:nvSpPr>
          <p:spPr>
            <a:xfrm>
              <a:off x="5536659" y="835272"/>
              <a:ext cx="45016" cy="45016"/>
            </a:xfrm>
            <a:custGeom>
              <a:avLst/>
              <a:gdLst/>
              <a:ahLst/>
              <a:cxnLst/>
              <a:rect l="l" t="t" r="r" b="b"/>
              <a:pathLst>
                <a:path w="1398" h="1398" extrusionOk="0">
                  <a:moveTo>
                    <a:pt x="553" y="0"/>
                  </a:moveTo>
                  <a:lnTo>
                    <a:pt x="423" y="65"/>
                  </a:lnTo>
                  <a:lnTo>
                    <a:pt x="293" y="130"/>
                  </a:lnTo>
                  <a:lnTo>
                    <a:pt x="195" y="195"/>
                  </a:lnTo>
                  <a:lnTo>
                    <a:pt x="98" y="293"/>
                  </a:lnTo>
                  <a:lnTo>
                    <a:pt x="33" y="423"/>
                  </a:lnTo>
                  <a:lnTo>
                    <a:pt x="0" y="553"/>
                  </a:lnTo>
                  <a:lnTo>
                    <a:pt x="0" y="683"/>
                  </a:lnTo>
                  <a:lnTo>
                    <a:pt x="0" y="845"/>
                  </a:lnTo>
                  <a:lnTo>
                    <a:pt x="33" y="975"/>
                  </a:lnTo>
                  <a:lnTo>
                    <a:pt x="98" y="1072"/>
                  </a:lnTo>
                  <a:lnTo>
                    <a:pt x="195" y="1202"/>
                  </a:lnTo>
                  <a:lnTo>
                    <a:pt x="293" y="1267"/>
                  </a:lnTo>
                  <a:lnTo>
                    <a:pt x="423" y="1332"/>
                  </a:lnTo>
                  <a:lnTo>
                    <a:pt x="553" y="1397"/>
                  </a:lnTo>
                  <a:lnTo>
                    <a:pt x="813" y="1397"/>
                  </a:lnTo>
                  <a:lnTo>
                    <a:pt x="943" y="1332"/>
                  </a:lnTo>
                  <a:lnTo>
                    <a:pt x="1072" y="1267"/>
                  </a:lnTo>
                  <a:lnTo>
                    <a:pt x="1170" y="1202"/>
                  </a:lnTo>
                  <a:lnTo>
                    <a:pt x="1267" y="1072"/>
                  </a:lnTo>
                  <a:lnTo>
                    <a:pt x="1332" y="975"/>
                  </a:lnTo>
                  <a:lnTo>
                    <a:pt x="1365" y="845"/>
                  </a:lnTo>
                  <a:lnTo>
                    <a:pt x="1397" y="683"/>
                  </a:lnTo>
                  <a:lnTo>
                    <a:pt x="1365" y="553"/>
                  </a:lnTo>
                  <a:lnTo>
                    <a:pt x="1332" y="423"/>
                  </a:lnTo>
                  <a:lnTo>
                    <a:pt x="1267" y="293"/>
                  </a:lnTo>
                  <a:lnTo>
                    <a:pt x="1170" y="195"/>
                  </a:lnTo>
                  <a:lnTo>
                    <a:pt x="1072"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p2">
              <a:extLst>
                <a:ext uri="{FF2B5EF4-FFF2-40B4-BE49-F238E27FC236}">
                  <a16:creationId xmlns:a16="http://schemas.microsoft.com/office/drawing/2014/main" id="{263E5BA1-0545-51B3-8FC7-C68D5D7CBC67}"/>
                </a:ext>
              </a:extLst>
            </p:cNvPr>
            <p:cNvSpPr/>
            <p:nvPr/>
          </p:nvSpPr>
          <p:spPr>
            <a:xfrm>
              <a:off x="5633936"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1" y="1202"/>
                  </a:lnTo>
                  <a:lnTo>
                    <a:pt x="1268" y="1072"/>
                  </a:lnTo>
                  <a:lnTo>
                    <a:pt x="1333" y="975"/>
                  </a:lnTo>
                  <a:lnTo>
                    <a:pt x="1365" y="845"/>
                  </a:lnTo>
                  <a:lnTo>
                    <a:pt x="1398" y="683"/>
                  </a:lnTo>
                  <a:lnTo>
                    <a:pt x="1365" y="553"/>
                  </a:lnTo>
                  <a:lnTo>
                    <a:pt x="1333" y="423"/>
                  </a:lnTo>
                  <a:lnTo>
                    <a:pt x="1268" y="293"/>
                  </a:lnTo>
                  <a:lnTo>
                    <a:pt x="1171"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p2">
              <a:extLst>
                <a:ext uri="{FF2B5EF4-FFF2-40B4-BE49-F238E27FC236}">
                  <a16:creationId xmlns:a16="http://schemas.microsoft.com/office/drawing/2014/main" id="{7272F1B2-7CBB-0201-8C97-AF1B6849E19C}"/>
                </a:ext>
              </a:extLst>
            </p:cNvPr>
            <p:cNvSpPr/>
            <p:nvPr/>
          </p:nvSpPr>
          <p:spPr>
            <a:xfrm>
              <a:off x="6277226" y="868354"/>
              <a:ext cx="304451" cy="390264"/>
            </a:xfrm>
            <a:custGeom>
              <a:avLst/>
              <a:gdLst/>
              <a:ahLst/>
              <a:cxnLst/>
              <a:rect l="l" t="t" r="r" b="b"/>
              <a:pathLst>
                <a:path w="9455" h="12120" extrusionOk="0">
                  <a:moveTo>
                    <a:pt x="8318" y="1"/>
                  </a:moveTo>
                  <a:lnTo>
                    <a:pt x="8090" y="33"/>
                  </a:lnTo>
                  <a:lnTo>
                    <a:pt x="7863" y="98"/>
                  </a:lnTo>
                  <a:lnTo>
                    <a:pt x="7668" y="196"/>
                  </a:lnTo>
                  <a:lnTo>
                    <a:pt x="7473" y="326"/>
                  </a:lnTo>
                  <a:lnTo>
                    <a:pt x="7310" y="488"/>
                  </a:lnTo>
                  <a:lnTo>
                    <a:pt x="228" y="10268"/>
                  </a:lnTo>
                  <a:lnTo>
                    <a:pt x="130" y="10495"/>
                  </a:lnTo>
                  <a:lnTo>
                    <a:pt x="33" y="10690"/>
                  </a:lnTo>
                  <a:lnTo>
                    <a:pt x="0" y="10917"/>
                  </a:lnTo>
                  <a:lnTo>
                    <a:pt x="33" y="11145"/>
                  </a:lnTo>
                  <a:lnTo>
                    <a:pt x="98" y="11372"/>
                  </a:lnTo>
                  <a:lnTo>
                    <a:pt x="195" y="11567"/>
                  </a:lnTo>
                  <a:lnTo>
                    <a:pt x="325" y="11762"/>
                  </a:lnTo>
                  <a:lnTo>
                    <a:pt x="488" y="11925"/>
                  </a:lnTo>
                  <a:lnTo>
                    <a:pt x="715" y="12022"/>
                  </a:lnTo>
                  <a:lnTo>
                    <a:pt x="910" y="12119"/>
                  </a:lnTo>
                  <a:lnTo>
                    <a:pt x="1365" y="12119"/>
                  </a:lnTo>
                  <a:lnTo>
                    <a:pt x="1592" y="12054"/>
                  </a:lnTo>
                  <a:lnTo>
                    <a:pt x="1787" y="11957"/>
                  </a:lnTo>
                  <a:lnTo>
                    <a:pt x="1982" y="11827"/>
                  </a:lnTo>
                  <a:lnTo>
                    <a:pt x="2145" y="11665"/>
                  </a:lnTo>
                  <a:lnTo>
                    <a:pt x="9227" y="1885"/>
                  </a:lnTo>
                  <a:lnTo>
                    <a:pt x="9357" y="1658"/>
                  </a:lnTo>
                  <a:lnTo>
                    <a:pt x="9422" y="1463"/>
                  </a:lnTo>
                  <a:lnTo>
                    <a:pt x="9455" y="1235"/>
                  </a:lnTo>
                  <a:lnTo>
                    <a:pt x="9422" y="1008"/>
                  </a:lnTo>
                  <a:lnTo>
                    <a:pt x="9390" y="780"/>
                  </a:lnTo>
                  <a:lnTo>
                    <a:pt x="9292" y="586"/>
                  </a:lnTo>
                  <a:lnTo>
                    <a:pt x="9130" y="391"/>
                  </a:lnTo>
                  <a:lnTo>
                    <a:pt x="8967" y="228"/>
                  </a:lnTo>
                  <a:lnTo>
                    <a:pt x="8773" y="131"/>
                  </a:lnTo>
                  <a:lnTo>
                    <a:pt x="8545" y="33"/>
                  </a:lnTo>
                  <a:lnTo>
                    <a:pt x="8318"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p2">
              <a:extLst>
                <a:ext uri="{FF2B5EF4-FFF2-40B4-BE49-F238E27FC236}">
                  <a16:creationId xmlns:a16="http://schemas.microsoft.com/office/drawing/2014/main" id="{2B11E63C-4AB5-91E9-9196-773FF7CFC978}"/>
                </a:ext>
              </a:extLst>
            </p:cNvPr>
            <p:cNvSpPr/>
            <p:nvPr/>
          </p:nvSpPr>
          <p:spPr>
            <a:xfrm>
              <a:off x="2456697" y="931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p2">
              <a:extLst>
                <a:ext uri="{FF2B5EF4-FFF2-40B4-BE49-F238E27FC236}">
                  <a16:creationId xmlns:a16="http://schemas.microsoft.com/office/drawing/2014/main" id="{FE585AFF-ED37-3785-3AFF-4FB62038A4F1}"/>
                </a:ext>
              </a:extLst>
            </p:cNvPr>
            <p:cNvSpPr/>
            <p:nvPr/>
          </p:nvSpPr>
          <p:spPr>
            <a:xfrm>
              <a:off x="2571780" y="931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p2">
              <a:extLst>
                <a:ext uri="{FF2B5EF4-FFF2-40B4-BE49-F238E27FC236}">
                  <a16:creationId xmlns:a16="http://schemas.microsoft.com/office/drawing/2014/main" id="{39D67E2F-E410-82E4-A095-496C2D1DFFC1}"/>
                </a:ext>
              </a:extLst>
            </p:cNvPr>
            <p:cNvSpPr/>
            <p:nvPr/>
          </p:nvSpPr>
          <p:spPr>
            <a:xfrm>
              <a:off x="2686863" y="931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p2">
              <a:extLst>
                <a:ext uri="{FF2B5EF4-FFF2-40B4-BE49-F238E27FC236}">
                  <a16:creationId xmlns:a16="http://schemas.microsoft.com/office/drawing/2014/main" id="{3E257978-1FC3-803B-45A7-6FA5BCA6D70C}"/>
                </a:ext>
              </a:extLst>
            </p:cNvPr>
            <p:cNvSpPr/>
            <p:nvPr/>
          </p:nvSpPr>
          <p:spPr>
            <a:xfrm>
              <a:off x="2800883" y="931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p2">
              <a:extLst>
                <a:ext uri="{FF2B5EF4-FFF2-40B4-BE49-F238E27FC236}">
                  <a16:creationId xmlns:a16="http://schemas.microsoft.com/office/drawing/2014/main" id="{EB4120A8-7874-C3F7-3720-73AA9C25A839}"/>
                </a:ext>
              </a:extLst>
            </p:cNvPr>
            <p:cNvSpPr/>
            <p:nvPr/>
          </p:nvSpPr>
          <p:spPr>
            <a:xfrm>
              <a:off x="2915966" y="931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p2">
              <a:extLst>
                <a:ext uri="{FF2B5EF4-FFF2-40B4-BE49-F238E27FC236}">
                  <a16:creationId xmlns:a16="http://schemas.microsoft.com/office/drawing/2014/main" id="{E7C613DF-20DF-88C9-A358-DA0B74A3012A}"/>
                </a:ext>
              </a:extLst>
            </p:cNvPr>
            <p:cNvSpPr/>
            <p:nvPr/>
          </p:nvSpPr>
          <p:spPr>
            <a:xfrm>
              <a:off x="2456697" y="1028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6;p2">
              <a:extLst>
                <a:ext uri="{FF2B5EF4-FFF2-40B4-BE49-F238E27FC236}">
                  <a16:creationId xmlns:a16="http://schemas.microsoft.com/office/drawing/2014/main" id="{D7B7D011-54D4-78B1-3CE7-E634A353F312}"/>
                </a:ext>
              </a:extLst>
            </p:cNvPr>
            <p:cNvSpPr/>
            <p:nvPr/>
          </p:nvSpPr>
          <p:spPr>
            <a:xfrm>
              <a:off x="2571780" y="1028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p2">
              <a:extLst>
                <a:ext uri="{FF2B5EF4-FFF2-40B4-BE49-F238E27FC236}">
                  <a16:creationId xmlns:a16="http://schemas.microsoft.com/office/drawing/2014/main" id="{C0854C7F-C37D-9FE9-0FBB-F09C2A540A22}"/>
                </a:ext>
              </a:extLst>
            </p:cNvPr>
            <p:cNvSpPr/>
            <p:nvPr/>
          </p:nvSpPr>
          <p:spPr>
            <a:xfrm>
              <a:off x="2686863" y="1028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p2">
              <a:extLst>
                <a:ext uri="{FF2B5EF4-FFF2-40B4-BE49-F238E27FC236}">
                  <a16:creationId xmlns:a16="http://schemas.microsoft.com/office/drawing/2014/main" id="{51ABBE3C-8C84-8159-F641-5F53464EEC9D}"/>
                </a:ext>
              </a:extLst>
            </p:cNvPr>
            <p:cNvSpPr/>
            <p:nvPr/>
          </p:nvSpPr>
          <p:spPr>
            <a:xfrm>
              <a:off x="2800883" y="1028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9;p2">
              <a:extLst>
                <a:ext uri="{FF2B5EF4-FFF2-40B4-BE49-F238E27FC236}">
                  <a16:creationId xmlns:a16="http://schemas.microsoft.com/office/drawing/2014/main" id="{AF68D953-9224-21CF-9515-68FA385D41F7}"/>
                </a:ext>
              </a:extLst>
            </p:cNvPr>
            <p:cNvSpPr/>
            <p:nvPr/>
          </p:nvSpPr>
          <p:spPr>
            <a:xfrm>
              <a:off x="2915966" y="1028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p2">
              <a:extLst>
                <a:ext uri="{FF2B5EF4-FFF2-40B4-BE49-F238E27FC236}">
                  <a16:creationId xmlns:a16="http://schemas.microsoft.com/office/drawing/2014/main" id="{621B5D97-4674-9BFA-ACBC-543F0BC8D7E3}"/>
                </a:ext>
              </a:extLst>
            </p:cNvPr>
            <p:cNvSpPr/>
            <p:nvPr/>
          </p:nvSpPr>
          <p:spPr>
            <a:xfrm>
              <a:off x="2456697" y="1126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p2">
              <a:extLst>
                <a:ext uri="{FF2B5EF4-FFF2-40B4-BE49-F238E27FC236}">
                  <a16:creationId xmlns:a16="http://schemas.microsoft.com/office/drawing/2014/main" id="{7B2CA037-16F3-1759-8967-785317F1C297}"/>
                </a:ext>
              </a:extLst>
            </p:cNvPr>
            <p:cNvSpPr/>
            <p:nvPr/>
          </p:nvSpPr>
          <p:spPr>
            <a:xfrm>
              <a:off x="2571780" y="1126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2;p2">
              <a:extLst>
                <a:ext uri="{FF2B5EF4-FFF2-40B4-BE49-F238E27FC236}">
                  <a16:creationId xmlns:a16="http://schemas.microsoft.com/office/drawing/2014/main" id="{32A7BCD1-BB5D-712B-49FF-D5D38AED6898}"/>
                </a:ext>
              </a:extLst>
            </p:cNvPr>
            <p:cNvSpPr/>
            <p:nvPr/>
          </p:nvSpPr>
          <p:spPr>
            <a:xfrm>
              <a:off x="2686863" y="1126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p2">
              <a:extLst>
                <a:ext uri="{FF2B5EF4-FFF2-40B4-BE49-F238E27FC236}">
                  <a16:creationId xmlns:a16="http://schemas.microsoft.com/office/drawing/2014/main" id="{6572819C-946A-0747-EECB-82ACC494D425}"/>
                </a:ext>
              </a:extLst>
            </p:cNvPr>
            <p:cNvSpPr/>
            <p:nvPr/>
          </p:nvSpPr>
          <p:spPr>
            <a:xfrm>
              <a:off x="2800883" y="1126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p2">
              <a:extLst>
                <a:ext uri="{FF2B5EF4-FFF2-40B4-BE49-F238E27FC236}">
                  <a16:creationId xmlns:a16="http://schemas.microsoft.com/office/drawing/2014/main" id="{F0CC78D4-6D4F-F79B-5B51-EC06C29811B1}"/>
                </a:ext>
              </a:extLst>
            </p:cNvPr>
            <p:cNvSpPr/>
            <p:nvPr/>
          </p:nvSpPr>
          <p:spPr>
            <a:xfrm>
              <a:off x="2915966" y="1126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5;p2">
              <a:extLst>
                <a:ext uri="{FF2B5EF4-FFF2-40B4-BE49-F238E27FC236}">
                  <a16:creationId xmlns:a16="http://schemas.microsoft.com/office/drawing/2014/main" id="{0FBE08D2-C7BE-638F-E931-27208E2C7A52}"/>
                </a:ext>
              </a:extLst>
            </p:cNvPr>
            <p:cNvSpPr/>
            <p:nvPr/>
          </p:nvSpPr>
          <p:spPr>
            <a:xfrm>
              <a:off x="2456697" y="1223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6;p2">
              <a:extLst>
                <a:ext uri="{FF2B5EF4-FFF2-40B4-BE49-F238E27FC236}">
                  <a16:creationId xmlns:a16="http://schemas.microsoft.com/office/drawing/2014/main" id="{C1530B59-8A60-0AC9-48B2-492BF5972FE4}"/>
                </a:ext>
              </a:extLst>
            </p:cNvPr>
            <p:cNvSpPr/>
            <p:nvPr/>
          </p:nvSpPr>
          <p:spPr>
            <a:xfrm>
              <a:off x="2571780" y="1223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7;p2">
              <a:extLst>
                <a:ext uri="{FF2B5EF4-FFF2-40B4-BE49-F238E27FC236}">
                  <a16:creationId xmlns:a16="http://schemas.microsoft.com/office/drawing/2014/main" id="{1995C27F-0ED6-32C6-0981-E29CE213E734}"/>
                </a:ext>
              </a:extLst>
            </p:cNvPr>
            <p:cNvSpPr/>
            <p:nvPr/>
          </p:nvSpPr>
          <p:spPr>
            <a:xfrm>
              <a:off x="2686863" y="1223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8;p2">
              <a:extLst>
                <a:ext uri="{FF2B5EF4-FFF2-40B4-BE49-F238E27FC236}">
                  <a16:creationId xmlns:a16="http://schemas.microsoft.com/office/drawing/2014/main" id="{B427EB0D-2999-36CE-13F2-A4357A142162}"/>
                </a:ext>
              </a:extLst>
            </p:cNvPr>
            <p:cNvSpPr/>
            <p:nvPr/>
          </p:nvSpPr>
          <p:spPr>
            <a:xfrm>
              <a:off x="2800883" y="1223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9;p2">
              <a:extLst>
                <a:ext uri="{FF2B5EF4-FFF2-40B4-BE49-F238E27FC236}">
                  <a16:creationId xmlns:a16="http://schemas.microsoft.com/office/drawing/2014/main" id="{16F8A4F8-5A12-CAC1-0F50-A3748239AE9A}"/>
                </a:ext>
              </a:extLst>
            </p:cNvPr>
            <p:cNvSpPr/>
            <p:nvPr/>
          </p:nvSpPr>
          <p:spPr>
            <a:xfrm>
              <a:off x="2915966" y="1223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0;p2">
              <a:extLst>
                <a:ext uri="{FF2B5EF4-FFF2-40B4-BE49-F238E27FC236}">
                  <a16:creationId xmlns:a16="http://schemas.microsoft.com/office/drawing/2014/main" id="{FF6B2E40-3BE5-9A2F-2135-ED3BED8835A8}"/>
                </a:ext>
              </a:extLst>
            </p:cNvPr>
            <p:cNvSpPr/>
            <p:nvPr/>
          </p:nvSpPr>
          <p:spPr>
            <a:xfrm>
              <a:off x="2456697" y="1320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1;p2">
              <a:extLst>
                <a:ext uri="{FF2B5EF4-FFF2-40B4-BE49-F238E27FC236}">
                  <a16:creationId xmlns:a16="http://schemas.microsoft.com/office/drawing/2014/main" id="{24FF8918-6728-3C43-ED86-0A8699BF4803}"/>
                </a:ext>
              </a:extLst>
            </p:cNvPr>
            <p:cNvSpPr/>
            <p:nvPr/>
          </p:nvSpPr>
          <p:spPr>
            <a:xfrm>
              <a:off x="2571780" y="1320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2;p2">
              <a:extLst>
                <a:ext uri="{FF2B5EF4-FFF2-40B4-BE49-F238E27FC236}">
                  <a16:creationId xmlns:a16="http://schemas.microsoft.com/office/drawing/2014/main" id="{FA80B0EF-C89B-6737-A577-16A5AEA1C024}"/>
                </a:ext>
              </a:extLst>
            </p:cNvPr>
            <p:cNvSpPr/>
            <p:nvPr/>
          </p:nvSpPr>
          <p:spPr>
            <a:xfrm>
              <a:off x="2686863" y="1320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3;p2">
              <a:extLst>
                <a:ext uri="{FF2B5EF4-FFF2-40B4-BE49-F238E27FC236}">
                  <a16:creationId xmlns:a16="http://schemas.microsoft.com/office/drawing/2014/main" id="{06C56E65-EFEA-CF6A-960D-715FE6F22399}"/>
                </a:ext>
              </a:extLst>
            </p:cNvPr>
            <p:cNvSpPr/>
            <p:nvPr/>
          </p:nvSpPr>
          <p:spPr>
            <a:xfrm>
              <a:off x="2800883" y="1320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4;p2">
              <a:extLst>
                <a:ext uri="{FF2B5EF4-FFF2-40B4-BE49-F238E27FC236}">
                  <a16:creationId xmlns:a16="http://schemas.microsoft.com/office/drawing/2014/main" id="{C06BABC8-A326-56FB-B545-193EFAF4100D}"/>
                </a:ext>
              </a:extLst>
            </p:cNvPr>
            <p:cNvSpPr/>
            <p:nvPr/>
          </p:nvSpPr>
          <p:spPr>
            <a:xfrm>
              <a:off x="2915966" y="1320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p2">
              <a:extLst>
                <a:ext uri="{FF2B5EF4-FFF2-40B4-BE49-F238E27FC236}">
                  <a16:creationId xmlns:a16="http://schemas.microsoft.com/office/drawing/2014/main" id="{196FD87E-AC6B-D654-680A-A5632582E17B}"/>
                </a:ext>
              </a:extLst>
            </p:cNvPr>
            <p:cNvSpPr/>
            <p:nvPr/>
          </p:nvSpPr>
          <p:spPr>
            <a:xfrm>
              <a:off x="7352853" y="1586433"/>
              <a:ext cx="162191" cy="162191"/>
            </a:xfrm>
            <a:custGeom>
              <a:avLst/>
              <a:gdLst/>
              <a:ahLst/>
              <a:cxnLst/>
              <a:rect l="l" t="t" r="r" b="b"/>
              <a:pathLst>
                <a:path w="5037" h="5037" fill="none" extrusionOk="0">
                  <a:moveTo>
                    <a:pt x="5037" y="2502"/>
                  </a:moveTo>
                  <a:lnTo>
                    <a:pt x="5037" y="2502"/>
                  </a:lnTo>
                  <a:lnTo>
                    <a:pt x="5037" y="2762"/>
                  </a:lnTo>
                  <a:lnTo>
                    <a:pt x="4972" y="3022"/>
                  </a:lnTo>
                  <a:lnTo>
                    <a:pt x="4907" y="3282"/>
                  </a:lnTo>
                  <a:lnTo>
                    <a:pt x="4842" y="3509"/>
                  </a:lnTo>
                  <a:lnTo>
                    <a:pt x="4744" y="3704"/>
                  </a:lnTo>
                  <a:lnTo>
                    <a:pt x="4614" y="3931"/>
                  </a:lnTo>
                  <a:lnTo>
                    <a:pt x="4452" y="4126"/>
                  </a:lnTo>
                  <a:lnTo>
                    <a:pt x="4289" y="4289"/>
                  </a:lnTo>
                  <a:lnTo>
                    <a:pt x="4127" y="4451"/>
                  </a:lnTo>
                  <a:lnTo>
                    <a:pt x="3932" y="4614"/>
                  </a:lnTo>
                  <a:lnTo>
                    <a:pt x="3705" y="4744"/>
                  </a:lnTo>
                  <a:lnTo>
                    <a:pt x="3477" y="4841"/>
                  </a:lnTo>
                  <a:lnTo>
                    <a:pt x="3250" y="4939"/>
                  </a:lnTo>
                  <a:lnTo>
                    <a:pt x="3022" y="5004"/>
                  </a:lnTo>
                  <a:lnTo>
                    <a:pt x="2762" y="5036"/>
                  </a:lnTo>
                  <a:lnTo>
                    <a:pt x="2502" y="5036"/>
                  </a:lnTo>
                  <a:lnTo>
                    <a:pt x="2502" y="5036"/>
                  </a:lnTo>
                  <a:lnTo>
                    <a:pt x="2243" y="5036"/>
                  </a:lnTo>
                  <a:lnTo>
                    <a:pt x="2015" y="5004"/>
                  </a:lnTo>
                  <a:lnTo>
                    <a:pt x="1755" y="4939"/>
                  </a:lnTo>
                  <a:lnTo>
                    <a:pt x="1528" y="4841"/>
                  </a:lnTo>
                  <a:lnTo>
                    <a:pt x="1300" y="4744"/>
                  </a:lnTo>
                  <a:lnTo>
                    <a:pt x="1105" y="4614"/>
                  </a:lnTo>
                  <a:lnTo>
                    <a:pt x="910" y="4451"/>
                  </a:lnTo>
                  <a:lnTo>
                    <a:pt x="716" y="4289"/>
                  </a:lnTo>
                  <a:lnTo>
                    <a:pt x="553" y="4126"/>
                  </a:lnTo>
                  <a:lnTo>
                    <a:pt x="423" y="3931"/>
                  </a:lnTo>
                  <a:lnTo>
                    <a:pt x="293" y="3704"/>
                  </a:lnTo>
                  <a:lnTo>
                    <a:pt x="196" y="3509"/>
                  </a:lnTo>
                  <a:lnTo>
                    <a:pt x="98" y="3282"/>
                  </a:lnTo>
                  <a:lnTo>
                    <a:pt x="33" y="3022"/>
                  </a:lnTo>
                  <a:lnTo>
                    <a:pt x="1" y="2762"/>
                  </a:lnTo>
                  <a:lnTo>
                    <a:pt x="1" y="2502"/>
                  </a:lnTo>
                  <a:lnTo>
                    <a:pt x="1" y="2502"/>
                  </a:lnTo>
                  <a:lnTo>
                    <a:pt x="1" y="2242"/>
                  </a:lnTo>
                  <a:lnTo>
                    <a:pt x="33" y="2014"/>
                  </a:lnTo>
                  <a:lnTo>
                    <a:pt x="98" y="1755"/>
                  </a:lnTo>
                  <a:lnTo>
                    <a:pt x="196" y="1527"/>
                  </a:lnTo>
                  <a:lnTo>
                    <a:pt x="293" y="1300"/>
                  </a:lnTo>
                  <a:lnTo>
                    <a:pt x="423" y="1105"/>
                  </a:lnTo>
                  <a:lnTo>
                    <a:pt x="553" y="910"/>
                  </a:lnTo>
                  <a:lnTo>
                    <a:pt x="716" y="747"/>
                  </a:lnTo>
                  <a:lnTo>
                    <a:pt x="910" y="552"/>
                  </a:lnTo>
                  <a:lnTo>
                    <a:pt x="1105" y="422"/>
                  </a:lnTo>
                  <a:lnTo>
                    <a:pt x="1300" y="293"/>
                  </a:lnTo>
                  <a:lnTo>
                    <a:pt x="1528" y="195"/>
                  </a:lnTo>
                  <a:lnTo>
                    <a:pt x="1755" y="98"/>
                  </a:lnTo>
                  <a:lnTo>
                    <a:pt x="2015" y="33"/>
                  </a:lnTo>
                  <a:lnTo>
                    <a:pt x="2243" y="0"/>
                  </a:lnTo>
                  <a:lnTo>
                    <a:pt x="2502" y="0"/>
                  </a:lnTo>
                  <a:lnTo>
                    <a:pt x="2502" y="0"/>
                  </a:lnTo>
                  <a:lnTo>
                    <a:pt x="2762" y="0"/>
                  </a:lnTo>
                  <a:lnTo>
                    <a:pt x="3022" y="33"/>
                  </a:lnTo>
                  <a:lnTo>
                    <a:pt x="3250" y="98"/>
                  </a:lnTo>
                  <a:lnTo>
                    <a:pt x="3477" y="195"/>
                  </a:lnTo>
                  <a:lnTo>
                    <a:pt x="3705" y="293"/>
                  </a:lnTo>
                  <a:lnTo>
                    <a:pt x="3932" y="422"/>
                  </a:lnTo>
                  <a:lnTo>
                    <a:pt x="4127" y="552"/>
                  </a:lnTo>
                  <a:lnTo>
                    <a:pt x="4289" y="747"/>
                  </a:lnTo>
                  <a:lnTo>
                    <a:pt x="4452" y="910"/>
                  </a:lnTo>
                  <a:lnTo>
                    <a:pt x="4614" y="1105"/>
                  </a:lnTo>
                  <a:lnTo>
                    <a:pt x="4744" y="1300"/>
                  </a:lnTo>
                  <a:lnTo>
                    <a:pt x="4842" y="1527"/>
                  </a:lnTo>
                  <a:lnTo>
                    <a:pt x="4907" y="1755"/>
                  </a:lnTo>
                  <a:lnTo>
                    <a:pt x="4972" y="2014"/>
                  </a:lnTo>
                  <a:lnTo>
                    <a:pt x="5037" y="2242"/>
                  </a:lnTo>
                  <a:lnTo>
                    <a:pt x="5037" y="2502"/>
                  </a:lnTo>
                  <a:lnTo>
                    <a:pt x="5037" y="2502"/>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p2">
              <a:extLst>
                <a:ext uri="{FF2B5EF4-FFF2-40B4-BE49-F238E27FC236}">
                  <a16:creationId xmlns:a16="http://schemas.microsoft.com/office/drawing/2014/main" id="{688ED0CF-60F1-E127-DA8A-D8688D98FCD7}"/>
                </a:ext>
              </a:extLst>
            </p:cNvPr>
            <p:cNvSpPr/>
            <p:nvPr/>
          </p:nvSpPr>
          <p:spPr>
            <a:xfrm>
              <a:off x="7282778" y="1933742"/>
              <a:ext cx="162191" cy="163254"/>
            </a:xfrm>
            <a:custGeom>
              <a:avLst/>
              <a:gdLst/>
              <a:ahLst/>
              <a:cxnLst/>
              <a:rect l="l" t="t" r="r" b="b"/>
              <a:pathLst>
                <a:path w="5037" h="5070" extrusionOk="0">
                  <a:moveTo>
                    <a:pt x="2535" y="1"/>
                  </a:moveTo>
                  <a:lnTo>
                    <a:pt x="2275" y="33"/>
                  </a:lnTo>
                  <a:lnTo>
                    <a:pt x="2015" y="66"/>
                  </a:lnTo>
                  <a:lnTo>
                    <a:pt x="1755" y="131"/>
                  </a:lnTo>
                  <a:lnTo>
                    <a:pt x="1528" y="228"/>
                  </a:lnTo>
                  <a:lnTo>
                    <a:pt x="1333" y="326"/>
                  </a:lnTo>
                  <a:lnTo>
                    <a:pt x="1105" y="456"/>
                  </a:lnTo>
                  <a:lnTo>
                    <a:pt x="910" y="586"/>
                  </a:lnTo>
                  <a:lnTo>
                    <a:pt x="748" y="748"/>
                  </a:lnTo>
                  <a:lnTo>
                    <a:pt x="586" y="943"/>
                  </a:lnTo>
                  <a:lnTo>
                    <a:pt x="423" y="1138"/>
                  </a:lnTo>
                  <a:lnTo>
                    <a:pt x="293" y="1333"/>
                  </a:lnTo>
                  <a:lnTo>
                    <a:pt x="196" y="1560"/>
                  </a:lnTo>
                  <a:lnTo>
                    <a:pt x="98" y="1788"/>
                  </a:lnTo>
                  <a:lnTo>
                    <a:pt x="33" y="2015"/>
                  </a:lnTo>
                  <a:lnTo>
                    <a:pt x="1" y="2275"/>
                  </a:lnTo>
                  <a:lnTo>
                    <a:pt x="1" y="2535"/>
                  </a:lnTo>
                  <a:lnTo>
                    <a:pt x="1" y="2795"/>
                  </a:lnTo>
                  <a:lnTo>
                    <a:pt x="33" y="3055"/>
                  </a:lnTo>
                  <a:lnTo>
                    <a:pt x="98" y="3282"/>
                  </a:lnTo>
                  <a:lnTo>
                    <a:pt x="196" y="3510"/>
                  </a:lnTo>
                  <a:lnTo>
                    <a:pt x="293" y="3737"/>
                  </a:lnTo>
                  <a:lnTo>
                    <a:pt x="423" y="3965"/>
                  </a:lnTo>
                  <a:lnTo>
                    <a:pt x="586" y="4159"/>
                  </a:lnTo>
                  <a:lnTo>
                    <a:pt x="748" y="4322"/>
                  </a:lnTo>
                  <a:lnTo>
                    <a:pt x="910" y="4484"/>
                  </a:lnTo>
                  <a:lnTo>
                    <a:pt x="1105" y="4647"/>
                  </a:lnTo>
                  <a:lnTo>
                    <a:pt x="1333" y="4744"/>
                  </a:lnTo>
                  <a:lnTo>
                    <a:pt x="1528" y="4874"/>
                  </a:lnTo>
                  <a:lnTo>
                    <a:pt x="1755" y="4939"/>
                  </a:lnTo>
                  <a:lnTo>
                    <a:pt x="2015" y="5004"/>
                  </a:lnTo>
                  <a:lnTo>
                    <a:pt x="2275" y="5037"/>
                  </a:lnTo>
                  <a:lnTo>
                    <a:pt x="2535" y="5069"/>
                  </a:lnTo>
                  <a:lnTo>
                    <a:pt x="2795" y="5037"/>
                  </a:lnTo>
                  <a:lnTo>
                    <a:pt x="3022" y="5004"/>
                  </a:lnTo>
                  <a:lnTo>
                    <a:pt x="3282" y="4939"/>
                  </a:lnTo>
                  <a:lnTo>
                    <a:pt x="3510" y="4874"/>
                  </a:lnTo>
                  <a:lnTo>
                    <a:pt x="3737" y="4744"/>
                  </a:lnTo>
                  <a:lnTo>
                    <a:pt x="3932" y="4647"/>
                  </a:lnTo>
                  <a:lnTo>
                    <a:pt x="4127" y="4484"/>
                  </a:lnTo>
                  <a:lnTo>
                    <a:pt x="4322" y="4322"/>
                  </a:lnTo>
                  <a:lnTo>
                    <a:pt x="4484" y="4159"/>
                  </a:lnTo>
                  <a:lnTo>
                    <a:pt x="4614" y="3965"/>
                  </a:lnTo>
                  <a:lnTo>
                    <a:pt x="4744" y="3737"/>
                  </a:lnTo>
                  <a:lnTo>
                    <a:pt x="4842" y="3510"/>
                  </a:lnTo>
                  <a:lnTo>
                    <a:pt x="4939" y="3282"/>
                  </a:lnTo>
                  <a:lnTo>
                    <a:pt x="5004" y="3055"/>
                  </a:lnTo>
                  <a:lnTo>
                    <a:pt x="5037" y="2795"/>
                  </a:lnTo>
                  <a:lnTo>
                    <a:pt x="5037" y="2535"/>
                  </a:lnTo>
                  <a:lnTo>
                    <a:pt x="5037" y="2275"/>
                  </a:lnTo>
                  <a:lnTo>
                    <a:pt x="5004" y="2015"/>
                  </a:lnTo>
                  <a:lnTo>
                    <a:pt x="4939" y="1788"/>
                  </a:lnTo>
                  <a:lnTo>
                    <a:pt x="4842" y="1560"/>
                  </a:lnTo>
                  <a:lnTo>
                    <a:pt x="4744" y="1333"/>
                  </a:lnTo>
                  <a:lnTo>
                    <a:pt x="4614" y="1138"/>
                  </a:lnTo>
                  <a:lnTo>
                    <a:pt x="4484" y="943"/>
                  </a:lnTo>
                  <a:lnTo>
                    <a:pt x="4322" y="748"/>
                  </a:lnTo>
                  <a:lnTo>
                    <a:pt x="4127" y="586"/>
                  </a:lnTo>
                  <a:lnTo>
                    <a:pt x="3932" y="456"/>
                  </a:lnTo>
                  <a:lnTo>
                    <a:pt x="3737" y="326"/>
                  </a:lnTo>
                  <a:lnTo>
                    <a:pt x="3510" y="228"/>
                  </a:lnTo>
                  <a:lnTo>
                    <a:pt x="3282" y="131"/>
                  </a:lnTo>
                  <a:lnTo>
                    <a:pt x="3022" y="66"/>
                  </a:lnTo>
                  <a:lnTo>
                    <a:pt x="2795" y="33"/>
                  </a:lnTo>
                  <a:lnTo>
                    <a:pt x="253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7;p2">
              <a:extLst>
                <a:ext uri="{FF2B5EF4-FFF2-40B4-BE49-F238E27FC236}">
                  <a16:creationId xmlns:a16="http://schemas.microsoft.com/office/drawing/2014/main" id="{9B64DE88-AE3A-3D3C-4E7E-68DBFD5D5AB1}"/>
                </a:ext>
              </a:extLst>
            </p:cNvPr>
            <p:cNvSpPr/>
            <p:nvPr/>
          </p:nvSpPr>
          <p:spPr>
            <a:xfrm rot="5400000">
              <a:off x="8009309" y="25933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5C9A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p2">
              <a:extLst>
                <a:ext uri="{FF2B5EF4-FFF2-40B4-BE49-F238E27FC236}">
                  <a16:creationId xmlns:a16="http://schemas.microsoft.com/office/drawing/2014/main" id="{8B48A917-B8FD-EBA7-48B5-30C80CC614F1}"/>
                </a:ext>
              </a:extLst>
            </p:cNvPr>
            <p:cNvSpPr/>
            <p:nvPr/>
          </p:nvSpPr>
          <p:spPr>
            <a:xfrm>
              <a:off x="8960" y="2407662"/>
              <a:ext cx="1111093" cy="1282655"/>
            </a:xfrm>
            <a:custGeom>
              <a:avLst/>
              <a:gdLst/>
              <a:ahLst/>
              <a:cxnLst/>
              <a:rect l="l" t="t" r="r" b="b"/>
              <a:pathLst>
                <a:path w="34506" h="39834" extrusionOk="0">
                  <a:moveTo>
                    <a:pt x="1" y="1"/>
                  </a:moveTo>
                  <a:lnTo>
                    <a:pt x="1" y="39833"/>
                  </a:lnTo>
                  <a:lnTo>
                    <a:pt x="34505" y="19917"/>
                  </a:lnTo>
                  <a:lnTo>
                    <a:pt x="1" y="1"/>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9;p2">
              <a:extLst>
                <a:ext uri="{FF2B5EF4-FFF2-40B4-BE49-F238E27FC236}">
                  <a16:creationId xmlns:a16="http://schemas.microsoft.com/office/drawing/2014/main" id="{D6881DB6-6A3F-57A3-5FD0-FE9A46F34E12}"/>
                </a:ext>
              </a:extLst>
            </p:cNvPr>
            <p:cNvSpPr/>
            <p:nvPr/>
          </p:nvSpPr>
          <p:spPr>
            <a:xfrm>
              <a:off x="7588218" y="29391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0;p2">
              <a:extLst>
                <a:ext uri="{FF2B5EF4-FFF2-40B4-BE49-F238E27FC236}">
                  <a16:creationId xmlns:a16="http://schemas.microsoft.com/office/drawing/2014/main" id="{E2BB939A-6991-D003-03C8-251A4A50385F}"/>
                </a:ext>
              </a:extLst>
            </p:cNvPr>
            <p:cNvSpPr/>
            <p:nvPr/>
          </p:nvSpPr>
          <p:spPr>
            <a:xfrm>
              <a:off x="4545930" y="3112778"/>
              <a:ext cx="978204" cy="1332887"/>
            </a:xfrm>
            <a:custGeom>
              <a:avLst/>
              <a:gdLst/>
              <a:ahLst/>
              <a:cxnLst/>
              <a:rect l="l" t="t" r="r" b="b"/>
              <a:pathLst>
                <a:path w="30379" h="41394" extrusionOk="0">
                  <a:moveTo>
                    <a:pt x="29631" y="1"/>
                  </a:moveTo>
                  <a:lnTo>
                    <a:pt x="29501" y="33"/>
                  </a:lnTo>
                  <a:lnTo>
                    <a:pt x="29371" y="98"/>
                  </a:lnTo>
                  <a:lnTo>
                    <a:pt x="29274" y="163"/>
                  </a:lnTo>
                  <a:lnTo>
                    <a:pt x="29209" y="261"/>
                  </a:lnTo>
                  <a:lnTo>
                    <a:pt x="130" y="40354"/>
                  </a:lnTo>
                  <a:lnTo>
                    <a:pt x="65" y="40483"/>
                  </a:lnTo>
                  <a:lnTo>
                    <a:pt x="33" y="40581"/>
                  </a:lnTo>
                  <a:lnTo>
                    <a:pt x="0" y="40711"/>
                  </a:lnTo>
                  <a:lnTo>
                    <a:pt x="0" y="40841"/>
                  </a:lnTo>
                  <a:lnTo>
                    <a:pt x="33" y="40971"/>
                  </a:lnTo>
                  <a:lnTo>
                    <a:pt x="98" y="41068"/>
                  </a:lnTo>
                  <a:lnTo>
                    <a:pt x="163" y="41198"/>
                  </a:lnTo>
                  <a:lnTo>
                    <a:pt x="293" y="41263"/>
                  </a:lnTo>
                  <a:lnTo>
                    <a:pt x="390" y="41328"/>
                  </a:lnTo>
                  <a:lnTo>
                    <a:pt x="520" y="41393"/>
                  </a:lnTo>
                  <a:lnTo>
                    <a:pt x="780" y="41393"/>
                  </a:lnTo>
                  <a:lnTo>
                    <a:pt x="877" y="41361"/>
                  </a:lnTo>
                  <a:lnTo>
                    <a:pt x="1007" y="41296"/>
                  </a:lnTo>
                  <a:lnTo>
                    <a:pt x="1105" y="41231"/>
                  </a:lnTo>
                  <a:lnTo>
                    <a:pt x="1202" y="41133"/>
                  </a:lnTo>
                  <a:lnTo>
                    <a:pt x="30248" y="1041"/>
                  </a:lnTo>
                  <a:lnTo>
                    <a:pt x="30313" y="911"/>
                  </a:lnTo>
                  <a:lnTo>
                    <a:pt x="30378" y="781"/>
                  </a:lnTo>
                  <a:lnTo>
                    <a:pt x="30378" y="683"/>
                  </a:lnTo>
                  <a:lnTo>
                    <a:pt x="30378" y="553"/>
                  </a:lnTo>
                  <a:lnTo>
                    <a:pt x="30346" y="423"/>
                  </a:lnTo>
                  <a:lnTo>
                    <a:pt x="30281" y="293"/>
                  </a:lnTo>
                  <a:lnTo>
                    <a:pt x="30216" y="196"/>
                  </a:lnTo>
                  <a:lnTo>
                    <a:pt x="30119" y="131"/>
                  </a:lnTo>
                  <a:lnTo>
                    <a:pt x="29989" y="33"/>
                  </a:lnTo>
                  <a:lnTo>
                    <a:pt x="29891"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1;p2">
              <a:extLst>
                <a:ext uri="{FF2B5EF4-FFF2-40B4-BE49-F238E27FC236}">
                  <a16:creationId xmlns:a16="http://schemas.microsoft.com/office/drawing/2014/main" id="{8F9B74BC-32FB-B741-1848-D28DCAE3B02D}"/>
                </a:ext>
              </a:extLst>
            </p:cNvPr>
            <p:cNvSpPr/>
            <p:nvPr/>
          </p:nvSpPr>
          <p:spPr>
            <a:xfrm>
              <a:off x="5035531" y="3779221"/>
              <a:ext cx="303421" cy="390232"/>
            </a:xfrm>
            <a:custGeom>
              <a:avLst/>
              <a:gdLst/>
              <a:ahLst/>
              <a:cxnLst/>
              <a:rect l="l" t="t" r="r" b="b"/>
              <a:pathLst>
                <a:path w="9423" h="12119" extrusionOk="0">
                  <a:moveTo>
                    <a:pt x="8058" y="0"/>
                  </a:moveTo>
                  <a:lnTo>
                    <a:pt x="7863" y="65"/>
                  </a:lnTo>
                  <a:lnTo>
                    <a:pt x="7636" y="163"/>
                  </a:lnTo>
                  <a:lnTo>
                    <a:pt x="7473" y="292"/>
                  </a:lnTo>
                  <a:lnTo>
                    <a:pt x="7311" y="487"/>
                  </a:lnTo>
                  <a:lnTo>
                    <a:pt x="228" y="10267"/>
                  </a:lnTo>
                  <a:lnTo>
                    <a:pt x="98" y="10462"/>
                  </a:lnTo>
                  <a:lnTo>
                    <a:pt x="33" y="10689"/>
                  </a:lnTo>
                  <a:lnTo>
                    <a:pt x="1" y="10917"/>
                  </a:lnTo>
                  <a:lnTo>
                    <a:pt x="1" y="11144"/>
                  </a:lnTo>
                  <a:lnTo>
                    <a:pt x="66" y="11339"/>
                  </a:lnTo>
                  <a:lnTo>
                    <a:pt x="163" y="11567"/>
                  </a:lnTo>
                  <a:lnTo>
                    <a:pt x="293" y="11729"/>
                  </a:lnTo>
                  <a:lnTo>
                    <a:pt x="488" y="11891"/>
                  </a:lnTo>
                  <a:lnTo>
                    <a:pt x="683" y="12021"/>
                  </a:lnTo>
                  <a:lnTo>
                    <a:pt x="910" y="12086"/>
                  </a:lnTo>
                  <a:lnTo>
                    <a:pt x="1138" y="12119"/>
                  </a:lnTo>
                  <a:lnTo>
                    <a:pt x="1333" y="12119"/>
                  </a:lnTo>
                  <a:lnTo>
                    <a:pt x="1560" y="12054"/>
                  </a:lnTo>
                  <a:lnTo>
                    <a:pt x="1755" y="11956"/>
                  </a:lnTo>
                  <a:lnTo>
                    <a:pt x="1950" y="11826"/>
                  </a:lnTo>
                  <a:lnTo>
                    <a:pt x="2112" y="11631"/>
                  </a:lnTo>
                  <a:lnTo>
                    <a:pt x="9195" y="1852"/>
                  </a:lnTo>
                  <a:lnTo>
                    <a:pt x="9325" y="1657"/>
                  </a:lnTo>
                  <a:lnTo>
                    <a:pt x="9390" y="1430"/>
                  </a:lnTo>
                  <a:lnTo>
                    <a:pt x="9423" y="1202"/>
                  </a:lnTo>
                  <a:lnTo>
                    <a:pt x="9423" y="975"/>
                  </a:lnTo>
                  <a:lnTo>
                    <a:pt x="9358" y="780"/>
                  </a:lnTo>
                  <a:lnTo>
                    <a:pt x="9260" y="552"/>
                  </a:lnTo>
                  <a:lnTo>
                    <a:pt x="9130" y="390"/>
                  </a:lnTo>
                  <a:lnTo>
                    <a:pt x="8935" y="228"/>
                  </a:lnTo>
                  <a:lnTo>
                    <a:pt x="8740" y="98"/>
                  </a:lnTo>
                  <a:lnTo>
                    <a:pt x="8513" y="33"/>
                  </a:lnTo>
                  <a:lnTo>
                    <a:pt x="828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2;p2">
              <a:extLst>
                <a:ext uri="{FF2B5EF4-FFF2-40B4-BE49-F238E27FC236}">
                  <a16:creationId xmlns:a16="http://schemas.microsoft.com/office/drawing/2014/main" id="{368DFC77-C1C2-F3D3-7F9E-37958C6C7ECC}"/>
                </a:ext>
              </a:extLst>
            </p:cNvPr>
            <p:cNvSpPr/>
            <p:nvPr/>
          </p:nvSpPr>
          <p:spPr>
            <a:xfrm>
              <a:off x="6584930" y="3940318"/>
              <a:ext cx="68039" cy="68039"/>
            </a:xfrm>
            <a:custGeom>
              <a:avLst/>
              <a:gdLst/>
              <a:ahLst/>
              <a:cxnLst/>
              <a:rect l="l" t="t" r="r" b="b"/>
              <a:pathLst>
                <a:path w="2113" h="2113" extrusionOk="0">
                  <a:moveTo>
                    <a:pt x="845" y="1"/>
                  </a:moveTo>
                  <a:lnTo>
                    <a:pt x="650" y="66"/>
                  </a:lnTo>
                  <a:lnTo>
                    <a:pt x="455" y="163"/>
                  </a:lnTo>
                  <a:lnTo>
                    <a:pt x="293" y="293"/>
                  </a:lnTo>
                  <a:lnTo>
                    <a:pt x="163" y="455"/>
                  </a:lnTo>
                  <a:lnTo>
                    <a:pt x="65" y="650"/>
                  </a:lnTo>
                  <a:lnTo>
                    <a:pt x="33" y="845"/>
                  </a:lnTo>
                  <a:lnTo>
                    <a:pt x="0" y="1040"/>
                  </a:lnTo>
                  <a:lnTo>
                    <a:pt x="33" y="1268"/>
                  </a:lnTo>
                  <a:lnTo>
                    <a:pt x="65" y="1463"/>
                  </a:lnTo>
                  <a:lnTo>
                    <a:pt x="163" y="1658"/>
                  </a:lnTo>
                  <a:lnTo>
                    <a:pt x="293" y="1820"/>
                  </a:lnTo>
                  <a:lnTo>
                    <a:pt x="455" y="1950"/>
                  </a:lnTo>
                  <a:lnTo>
                    <a:pt x="650" y="2047"/>
                  </a:lnTo>
                  <a:lnTo>
                    <a:pt x="845" y="2112"/>
                  </a:lnTo>
                  <a:lnTo>
                    <a:pt x="1267" y="2112"/>
                  </a:lnTo>
                  <a:lnTo>
                    <a:pt x="1462" y="2047"/>
                  </a:lnTo>
                  <a:lnTo>
                    <a:pt x="1657" y="1950"/>
                  </a:lnTo>
                  <a:lnTo>
                    <a:pt x="1820" y="1820"/>
                  </a:lnTo>
                  <a:lnTo>
                    <a:pt x="1950" y="1658"/>
                  </a:lnTo>
                  <a:lnTo>
                    <a:pt x="2047" y="1463"/>
                  </a:lnTo>
                  <a:lnTo>
                    <a:pt x="2112" y="1268"/>
                  </a:lnTo>
                  <a:lnTo>
                    <a:pt x="2112" y="1040"/>
                  </a:lnTo>
                  <a:lnTo>
                    <a:pt x="2112" y="845"/>
                  </a:lnTo>
                  <a:lnTo>
                    <a:pt x="2047" y="650"/>
                  </a:lnTo>
                  <a:lnTo>
                    <a:pt x="1950" y="455"/>
                  </a:lnTo>
                  <a:lnTo>
                    <a:pt x="1820" y="293"/>
                  </a:lnTo>
                  <a:lnTo>
                    <a:pt x="1657" y="163"/>
                  </a:lnTo>
                  <a:lnTo>
                    <a:pt x="1462" y="66"/>
                  </a:lnTo>
                  <a:lnTo>
                    <a:pt x="1267" y="1"/>
                  </a:lnTo>
                  <a:close/>
                </a:path>
              </a:pathLst>
            </a:custGeom>
            <a:solidFill>
              <a:srgbClr val="5C9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3;p2">
              <a:extLst>
                <a:ext uri="{FF2B5EF4-FFF2-40B4-BE49-F238E27FC236}">
                  <a16:creationId xmlns:a16="http://schemas.microsoft.com/office/drawing/2014/main" id="{9155E3FF-5162-03EC-7289-E27D395309DE}"/>
                </a:ext>
              </a:extLst>
            </p:cNvPr>
            <p:cNvSpPr/>
            <p:nvPr/>
          </p:nvSpPr>
          <p:spPr>
            <a:xfrm>
              <a:off x="6094267" y="3970674"/>
              <a:ext cx="303421" cy="390264"/>
            </a:xfrm>
            <a:custGeom>
              <a:avLst/>
              <a:gdLst/>
              <a:ahLst/>
              <a:cxnLst/>
              <a:rect l="l" t="t" r="r" b="b"/>
              <a:pathLst>
                <a:path w="9423" h="12120" extrusionOk="0">
                  <a:moveTo>
                    <a:pt x="8285" y="1"/>
                  </a:moveTo>
                  <a:lnTo>
                    <a:pt x="8058" y="33"/>
                  </a:lnTo>
                  <a:lnTo>
                    <a:pt x="7831" y="98"/>
                  </a:lnTo>
                  <a:lnTo>
                    <a:pt x="7636" y="196"/>
                  </a:lnTo>
                  <a:lnTo>
                    <a:pt x="7441" y="326"/>
                  </a:lnTo>
                  <a:lnTo>
                    <a:pt x="7311" y="488"/>
                  </a:lnTo>
                  <a:lnTo>
                    <a:pt x="195" y="10267"/>
                  </a:lnTo>
                  <a:lnTo>
                    <a:pt x="98" y="10495"/>
                  </a:lnTo>
                  <a:lnTo>
                    <a:pt x="1" y="10690"/>
                  </a:lnTo>
                  <a:lnTo>
                    <a:pt x="1" y="10917"/>
                  </a:lnTo>
                  <a:lnTo>
                    <a:pt x="1" y="11145"/>
                  </a:lnTo>
                  <a:lnTo>
                    <a:pt x="65" y="11372"/>
                  </a:lnTo>
                  <a:lnTo>
                    <a:pt x="163" y="11567"/>
                  </a:lnTo>
                  <a:lnTo>
                    <a:pt x="293" y="11762"/>
                  </a:lnTo>
                  <a:lnTo>
                    <a:pt x="455" y="11924"/>
                  </a:lnTo>
                  <a:lnTo>
                    <a:pt x="683" y="12022"/>
                  </a:lnTo>
                  <a:lnTo>
                    <a:pt x="878" y="12119"/>
                  </a:lnTo>
                  <a:lnTo>
                    <a:pt x="1333" y="12119"/>
                  </a:lnTo>
                  <a:lnTo>
                    <a:pt x="1560" y="12054"/>
                  </a:lnTo>
                  <a:lnTo>
                    <a:pt x="1755" y="11957"/>
                  </a:lnTo>
                  <a:lnTo>
                    <a:pt x="1950" y="11827"/>
                  </a:lnTo>
                  <a:lnTo>
                    <a:pt x="2112" y="11665"/>
                  </a:lnTo>
                  <a:lnTo>
                    <a:pt x="9195" y="1885"/>
                  </a:lnTo>
                  <a:lnTo>
                    <a:pt x="9325" y="1658"/>
                  </a:lnTo>
                  <a:lnTo>
                    <a:pt x="9390" y="1463"/>
                  </a:lnTo>
                  <a:lnTo>
                    <a:pt x="9423" y="1235"/>
                  </a:lnTo>
                  <a:lnTo>
                    <a:pt x="9390" y="1008"/>
                  </a:lnTo>
                  <a:lnTo>
                    <a:pt x="9358" y="780"/>
                  </a:lnTo>
                  <a:lnTo>
                    <a:pt x="9260" y="585"/>
                  </a:lnTo>
                  <a:lnTo>
                    <a:pt x="9098" y="391"/>
                  </a:lnTo>
                  <a:lnTo>
                    <a:pt x="8935" y="228"/>
                  </a:lnTo>
                  <a:lnTo>
                    <a:pt x="8740" y="131"/>
                  </a:lnTo>
                  <a:lnTo>
                    <a:pt x="8513" y="33"/>
                  </a:lnTo>
                  <a:lnTo>
                    <a:pt x="828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4;p2">
              <a:extLst>
                <a:ext uri="{FF2B5EF4-FFF2-40B4-BE49-F238E27FC236}">
                  <a16:creationId xmlns:a16="http://schemas.microsoft.com/office/drawing/2014/main" id="{A5041F3C-C580-27BB-DA8B-EC539DF21760}"/>
                </a:ext>
              </a:extLst>
            </p:cNvPr>
            <p:cNvSpPr/>
            <p:nvPr/>
          </p:nvSpPr>
          <p:spPr>
            <a:xfrm>
              <a:off x="2796697" y="4031347"/>
              <a:ext cx="1282655" cy="1109998"/>
            </a:xfrm>
            <a:custGeom>
              <a:avLst/>
              <a:gdLst/>
              <a:ahLst/>
              <a:cxnLst/>
              <a:rect l="l" t="t" r="r" b="b"/>
              <a:pathLst>
                <a:path w="39834" h="34472" extrusionOk="0">
                  <a:moveTo>
                    <a:pt x="19917" y="0"/>
                  </a:moveTo>
                  <a:lnTo>
                    <a:pt x="1" y="34472"/>
                  </a:lnTo>
                  <a:lnTo>
                    <a:pt x="39834" y="34472"/>
                  </a:lnTo>
                  <a:lnTo>
                    <a:pt x="19917"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p2">
              <a:extLst>
                <a:ext uri="{FF2B5EF4-FFF2-40B4-BE49-F238E27FC236}">
                  <a16:creationId xmlns:a16="http://schemas.microsoft.com/office/drawing/2014/main" id="{13D40944-7DF0-712F-5423-6A77FF9579E3}"/>
                </a:ext>
              </a:extLst>
            </p:cNvPr>
            <p:cNvSpPr/>
            <p:nvPr/>
          </p:nvSpPr>
          <p:spPr>
            <a:xfrm>
              <a:off x="4044801" y="41767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p2">
              <a:extLst>
                <a:ext uri="{FF2B5EF4-FFF2-40B4-BE49-F238E27FC236}">
                  <a16:creationId xmlns:a16="http://schemas.microsoft.com/office/drawing/2014/main" id="{F059F2EE-2466-697D-47EA-A86CCAAD30B1}"/>
                </a:ext>
              </a:extLst>
            </p:cNvPr>
            <p:cNvSpPr/>
            <p:nvPr/>
          </p:nvSpPr>
          <p:spPr>
            <a:xfrm>
              <a:off x="1653243" y="4236397"/>
              <a:ext cx="978204" cy="1332855"/>
            </a:xfrm>
            <a:custGeom>
              <a:avLst/>
              <a:gdLst/>
              <a:ahLst/>
              <a:cxnLst/>
              <a:rect l="l" t="t" r="r" b="b"/>
              <a:pathLst>
                <a:path w="30379" h="41393" extrusionOk="0">
                  <a:moveTo>
                    <a:pt x="29631" y="0"/>
                  </a:moveTo>
                  <a:lnTo>
                    <a:pt x="29501" y="33"/>
                  </a:lnTo>
                  <a:lnTo>
                    <a:pt x="29371" y="98"/>
                  </a:lnTo>
                  <a:lnTo>
                    <a:pt x="29274" y="163"/>
                  </a:lnTo>
                  <a:lnTo>
                    <a:pt x="29176" y="260"/>
                  </a:lnTo>
                  <a:lnTo>
                    <a:pt x="130" y="40353"/>
                  </a:lnTo>
                  <a:lnTo>
                    <a:pt x="65" y="40483"/>
                  </a:lnTo>
                  <a:lnTo>
                    <a:pt x="33" y="40580"/>
                  </a:lnTo>
                  <a:lnTo>
                    <a:pt x="0" y="40710"/>
                  </a:lnTo>
                  <a:lnTo>
                    <a:pt x="0" y="40840"/>
                  </a:lnTo>
                  <a:lnTo>
                    <a:pt x="33" y="40970"/>
                  </a:lnTo>
                  <a:lnTo>
                    <a:pt x="98" y="41067"/>
                  </a:lnTo>
                  <a:lnTo>
                    <a:pt x="163" y="41197"/>
                  </a:lnTo>
                  <a:lnTo>
                    <a:pt x="260" y="41262"/>
                  </a:lnTo>
                  <a:lnTo>
                    <a:pt x="390" y="41327"/>
                  </a:lnTo>
                  <a:lnTo>
                    <a:pt x="520" y="41392"/>
                  </a:lnTo>
                  <a:lnTo>
                    <a:pt x="780" y="41392"/>
                  </a:lnTo>
                  <a:lnTo>
                    <a:pt x="877" y="41360"/>
                  </a:lnTo>
                  <a:lnTo>
                    <a:pt x="1007" y="41295"/>
                  </a:lnTo>
                  <a:lnTo>
                    <a:pt x="1105" y="41230"/>
                  </a:lnTo>
                  <a:lnTo>
                    <a:pt x="1202" y="41132"/>
                  </a:lnTo>
                  <a:lnTo>
                    <a:pt x="30248" y="1040"/>
                  </a:lnTo>
                  <a:lnTo>
                    <a:pt x="30313" y="910"/>
                  </a:lnTo>
                  <a:lnTo>
                    <a:pt x="30378" y="780"/>
                  </a:lnTo>
                  <a:lnTo>
                    <a:pt x="30378" y="682"/>
                  </a:lnTo>
                  <a:lnTo>
                    <a:pt x="30378" y="553"/>
                  </a:lnTo>
                  <a:lnTo>
                    <a:pt x="30346" y="423"/>
                  </a:lnTo>
                  <a:lnTo>
                    <a:pt x="30281" y="293"/>
                  </a:lnTo>
                  <a:lnTo>
                    <a:pt x="30216" y="195"/>
                  </a:lnTo>
                  <a:lnTo>
                    <a:pt x="30119" y="130"/>
                  </a:lnTo>
                  <a:lnTo>
                    <a:pt x="29989" y="33"/>
                  </a:lnTo>
                  <a:lnTo>
                    <a:pt x="29859"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7;p2">
              <a:extLst>
                <a:ext uri="{FF2B5EF4-FFF2-40B4-BE49-F238E27FC236}">
                  <a16:creationId xmlns:a16="http://schemas.microsoft.com/office/drawing/2014/main" id="{A5F1B828-9EA9-DE5C-C5F9-5646AD3CE6C6}"/>
                </a:ext>
              </a:extLst>
            </p:cNvPr>
            <p:cNvSpPr/>
            <p:nvPr/>
          </p:nvSpPr>
          <p:spPr>
            <a:xfrm>
              <a:off x="5057491"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1" y="650"/>
                  </a:lnTo>
                  <a:lnTo>
                    <a:pt x="1" y="813"/>
                  </a:lnTo>
                  <a:lnTo>
                    <a:pt x="1"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8;p2">
              <a:extLst>
                <a:ext uri="{FF2B5EF4-FFF2-40B4-BE49-F238E27FC236}">
                  <a16:creationId xmlns:a16="http://schemas.microsoft.com/office/drawing/2014/main" id="{F6065710-0308-F4D1-5A4C-2842A73FA745}"/>
                </a:ext>
              </a:extLst>
            </p:cNvPr>
            <p:cNvSpPr/>
            <p:nvPr/>
          </p:nvSpPr>
          <p:spPr>
            <a:xfrm>
              <a:off x="5188288" y="4414237"/>
              <a:ext cx="52325" cy="52325"/>
            </a:xfrm>
            <a:custGeom>
              <a:avLst/>
              <a:gdLst/>
              <a:ahLst/>
              <a:cxnLst/>
              <a:rect l="l" t="t" r="r" b="b"/>
              <a:pathLst>
                <a:path w="1625" h="1625" extrusionOk="0">
                  <a:moveTo>
                    <a:pt x="812" y="0"/>
                  </a:moveTo>
                  <a:lnTo>
                    <a:pt x="650" y="33"/>
                  </a:lnTo>
                  <a:lnTo>
                    <a:pt x="520" y="65"/>
                  </a:lnTo>
                  <a:lnTo>
                    <a:pt x="358" y="163"/>
                  </a:lnTo>
                  <a:lnTo>
                    <a:pt x="260" y="260"/>
                  </a:lnTo>
                  <a:lnTo>
                    <a:pt x="163" y="358"/>
                  </a:lnTo>
                  <a:lnTo>
                    <a:pt x="65" y="520"/>
                  </a:lnTo>
                  <a:lnTo>
                    <a:pt x="33" y="650"/>
                  </a:lnTo>
                  <a:lnTo>
                    <a:pt x="0" y="813"/>
                  </a:lnTo>
                  <a:lnTo>
                    <a:pt x="33" y="975"/>
                  </a:lnTo>
                  <a:lnTo>
                    <a:pt x="65" y="1138"/>
                  </a:lnTo>
                  <a:lnTo>
                    <a:pt x="163" y="1268"/>
                  </a:lnTo>
                  <a:lnTo>
                    <a:pt x="260" y="1398"/>
                  </a:lnTo>
                  <a:lnTo>
                    <a:pt x="358" y="1495"/>
                  </a:lnTo>
                  <a:lnTo>
                    <a:pt x="520" y="1560"/>
                  </a:lnTo>
                  <a:lnTo>
                    <a:pt x="650" y="1592"/>
                  </a:lnTo>
                  <a:lnTo>
                    <a:pt x="812" y="1625"/>
                  </a:lnTo>
                  <a:lnTo>
                    <a:pt x="975" y="1592"/>
                  </a:lnTo>
                  <a:lnTo>
                    <a:pt x="1137" y="1560"/>
                  </a:lnTo>
                  <a:lnTo>
                    <a:pt x="1267" y="1495"/>
                  </a:lnTo>
                  <a:lnTo>
                    <a:pt x="1397" y="1398"/>
                  </a:lnTo>
                  <a:lnTo>
                    <a:pt x="1495" y="1268"/>
                  </a:lnTo>
                  <a:lnTo>
                    <a:pt x="1560" y="1138"/>
                  </a:lnTo>
                  <a:lnTo>
                    <a:pt x="1592" y="975"/>
                  </a:lnTo>
                  <a:lnTo>
                    <a:pt x="1625" y="813"/>
                  </a:lnTo>
                  <a:lnTo>
                    <a:pt x="1592" y="650"/>
                  </a:lnTo>
                  <a:lnTo>
                    <a:pt x="1560" y="520"/>
                  </a:lnTo>
                  <a:lnTo>
                    <a:pt x="1495" y="358"/>
                  </a:lnTo>
                  <a:lnTo>
                    <a:pt x="1397" y="260"/>
                  </a:lnTo>
                  <a:lnTo>
                    <a:pt x="1267" y="163"/>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9;p2">
              <a:extLst>
                <a:ext uri="{FF2B5EF4-FFF2-40B4-BE49-F238E27FC236}">
                  <a16:creationId xmlns:a16="http://schemas.microsoft.com/office/drawing/2014/main" id="{13567F7B-C0A5-07A6-D45B-4CA8B0BAABB8}"/>
                </a:ext>
              </a:extLst>
            </p:cNvPr>
            <p:cNvSpPr/>
            <p:nvPr/>
          </p:nvSpPr>
          <p:spPr>
            <a:xfrm>
              <a:off x="5320082"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0;p2">
              <a:extLst>
                <a:ext uri="{FF2B5EF4-FFF2-40B4-BE49-F238E27FC236}">
                  <a16:creationId xmlns:a16="http://schemas.microsoft.com/office/drawing/2014/main" id="{E6ACD206-8C0F-CFFE-913C-AA4035C9D94E}"/>
                </a:ext>
              </a:extLst>
            </p:cNvPr>
            <p:cNvSpPr/>
            <p:nvPr/>
          </p:nvSpPr>
          <p:spPr>
            <a:xfrm>
              <a:off x="5451909" y="4414237"/>
              <a:ext cx="51295" cy="52325"/>
            </a:xfrm>
            <a:custGeom>
              <a:avLst/>
              <a:gdLst/>
              <a:ahLst/>
              <a:cxnLst/>
              <a:rect l="l" t="t" r="r" b="b"/>
              <a:pathLst>
                <a:path w="1593" h="1625" extrusionOk="0">
                  <a:moveTo>
                    <a:pt x="780" y="0"/>
                  </a:moveTo>
                  <a:lnTo>
                    <a:pt x="618" y="33"/>
                  </a:lnTo>
                  <a:lnTo>
                    <a:pt x="488" y="65"/>
                  </a:lnTo>
                  <a:lnTo>
                    <a:pt x="326" y="163"/>
                  </a:lnTo>
                  <a:lnTo>
                    <a:pt x="228" y="260"/>
                  </a:lnTo>
                  <a:lnTo>
                    <a:pt x="131" y="358"/>
                  </a:lnTo>
                  <a:lnTo>
                    <a:pt x="66" y="520"/>
                  </a:lnTo>
                  <a:lnTo>
                    <a:pt x="1" y="650"/>
                  </a:lnTo>
                  <a:lnTo>
                    <a:pt x="1" y="813"/>
                  </a:lnTo>
                  <a:lnTo>
                    <a:pt x="1" y="975"/>
                  </a:lnTo>
                  <a:lnTo>
                    <a:pt x="66" y="1138"/>
                  </a:lnTo>
                  <a:lnTo>
                    <a:pt x="131" y="1268"/>
                  </a:lnTo>
                  <a:lnTo>
                    <a:pt x="228" y="1398"/>
                  </a:lnTo>
                  <a:lnTo>
                    <a:pt x="326" y="1495"/>
                  </a:lnTo>
                  <a:lnTo>
                    <a:pt x="488" y="1560"/>
                  </a:lnTo>
                  <a:lnTo>
                    <a:pt x="618" y="1592"/>
                  </a:lnTo>
                  <a:lnTo>
                    <a:pt x="780" y="1625"/>
                  </a:lnTo>
                  <a:lnTo>
                    <a:pt x="943" y="1592"/>
                  </a:lnTo>
                  <a:lnTo>
                    <a:pt x="1105" y="1560"/>
                  </a:lnTo>
                  <a:lnTo>
                    <a:pt x="1235" y="1495"/>
                  </a:lnTo>
                  <a:lnTo>
                    <a:pt x="1365" y="1398"/>
                  </a:lnTo>
                  <a:lnTo>
                    <a:pt x="1463" y="1268"/>
                  </a:lnTo>
                  <a:lnTo>
                    <a:pt x="1528" y="1138"/>
                  </a:lnTo>
                  <a:lnTo>
                    <a:pt x="1560" y="975"/>
                  </a:lnTo>
                  <a:lnTo>
                    <a:pt x="1593" y="813"/>
                  </a:lnTo>
                  <a:lnTo>
                    <a:pt x="1560" y="650"/>
                  </a:lnTo>
                  <a:lnTo>
                    <a:pt x="1528" y="520"/>
                  </a:lnTo>
                  <a:lnTo>
                    <a:pt x="1463" y="358"/>
                  </a:lnTo>
                  <a:lnTo>
                    <a:pt x="1365" y="260"/>
                  </a:lnTo>
                  <a:lnTo>
                    <a:pt x="1235" y="163"/>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1;p2">
              <a:extLst>
                <a:ext uri="{FF2B5EF4-FFF2-40B4-BE49-F238E27FC236}">
                  <a16:creationId xmlns:a16="http://schemas.microsoft.com/office/drawing/2014/main" id="{7CB480BB-2086-E082-4FB2-3FC9F3C2B7FB}"/>
                </a:ext>
              </a:extLst>
            </p:cNvPr>
            <p:cNvSpPr/>
            <p:nvPr/>
          </p:nvSpPr>
          <p:spPr>
            <a:xfrm>
              <a:off x="5582673"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68" y="1495"/>
                  </a:lnTo>
                  <a:lnTo>
                    <a:pt x="1365" y="1398"/>
                  </a:lnTo>
                  <a:lnTo>
                    <a:pt x="1463" y="1268"/>
                  </a:lnTo>
                  <a:lnTo>
                    <a:pt x="1560" y="1138"/>
                  </a:lnTo>
                  <a:lnTo>
                    <a:pt x="1593" y="975"/>
                  </a:lnTo>
                  <a:lnTo>
                    <a:pt x="1593" y="813"/>
                  </a:lnTo>
                  <a:lnTo>
                    <a:pt x="1593" y="650"/>
                  </a:lnTo>
                  <a:lnTo>
                    <a:pt x="1560" y="520"/>
                  </a:lnTo>
                  <a:lnTo>
                    <a:pt x="1463" y="358"/>
                  </a:lnTo>
                  <a:lnTo>
                    <a:pt x="1365" y="260"/>
                  </a:lnTo>
                  <a:lnTo>
                    <a:pt x="1268"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p2">
              <a:extLst>
                <a:ext uri="{FF2B5EF4-FFF2-40B4-BE49-F238E27FC236}">
                  <a16:creationId xmlns:a16="http://schemas.microsoft.com/office/drawing/2014/main" id="{CA333AB3-025D-CEAC-7192-3B11EEE6B0F6}"/>
                </a:ext>
              </a:extLst>
            </p:cNvPr>
            <p:cNvSpPr/>
            <p:nvPr/>
          </p:nvSpPr>
          <p:spPr>
            <a:xfrm>
              <a:off x="-51551" y="4447725"/>
              <a:ext cx="1058768" cy="1370496"/>
            </a:xfrm>
            <a:custGeom>
              <a:avLst/>
              <a:gdLst/>
              <a:ahLst/>
              <a:cxnLst/>
              <a:rect l="l" t="t" r="r" b="b"/>
              <a:pathLst>
                <a:path w="32881" h="42562" extrusionOk="0">
                  <a:moveTo>
                    <a:pt x="28949" y="0"/>
                  </a:moveTo>
                  <a:lnTo>
                    <a:pt x="28624" y="33"/>
                  </a:lnTo>
                  <a:lnTo>
                    <a:pt x="28266" y="130"/>
                  </a:lnTo>
                  <a:lnTo>
                    <a:pt x="27942" y="228"/>
                  </a:lnTo>
                  <a:lnTo>
                    <a:pt x="27584" y="358"/>
                  </a:lnTo>
                  <a:lnTo>
                    <a:pt x="27292" y="520"/>
                  </a:lnTo>
                  <a:lnTo>
                    <a:pt x="26999" y="715"/>
                  </a:lnTo>
                  <a:lnTo>
                    <a:pt x="26707" y="975"/>
                  </a:lnTo>
                  <a:lnTo>
                    <a:pt x="26447" y="1235"/>
                  </a:lnTo>
                  <a:lnTo>
                    <a:pt x="26220" y="1527"/>
                  </a:lnTo>
                  <a:lnTo>
                    <a:pt x="682" y="36714"/>
                  </a:lnTo>
                  <a:lnTo>
                    <a:pt x="487" y="37039"/>
                  </a:lnTo>
                  <a:lnTo>
                    <a:pt x="325" y="37364"/>
                  </a:lnTo>
                  <a:lnTo>
                    <a:pt x="195" y="37689"/>
                  </a:lnTo>
                  <a:lnTo>
                    <a:pt x="98" y="38046"/>
                  </a:lnTo>
                  <a:lnTo>
                    <a:pt x="33" y="38403"/>
                  </a:lnTo>
                  <a:lnTo>
                    <a:pt x="0" y="38761"/>
                  </a:lnTo>
                  <a:lnTo>
                    <a:pt x="0" y="39118"/>
                  </a:lnTo>
                  <a:lnTo>
                    <a:pt x="33" y="39443"/>
                  </a:lnTo>
                  <a:lnTo>
                    <a:pt x="98" y="39800"/>
                  </a:lnTo>
                  <a:lnTo>
                    <a:pt x="228" y="40125"/>
                  </a:lnTo>
                  <a:lnTo>
                    <a:pt x="357" y="40483"/>
                  </a:lnTo>
                  <a:lnTo>
                    <a:pt x="520" y="40775"/>
                  </a:lnTo>
                  <a:lnTo>
                    <a:pt x="715" y="41067"/>
                  </a:lnTo>
                  <a:lnTo>
                    <a:pt x="942" y="41360"/>
                  </a:lnTo>
                  <a:lnTo>
                    <a:pt x="1202" y="41620"/>
                  </a:lnTo>
                  <a:lnTo>
                    <a:pt x="1527" y="41847"/>
                  </a:lnTo>
                  <a:lnTo>
                    <a:pt x="1820" y="42075"/>
                  </a:lnTo>
                  <a:lnTo>
                    <a:pt x="2144" y="42237"/>
                  </a:lnTo>
                  <a:lnTo>
                    <a:pt x="2502" y="42367"/>
                  </a:lnTo>
                  <a:lnTo>
                    <a:pt x="2827" y="42465"/>
                  </a:lnTo>
                  <a:lnTo>
                    <a:pt x="3184" y="42530"/>
                  </a:lnTo>
                  <a:lnTo>
                    <a:pt x="3541" y="42562"/>
                  </a:lnTo>
                  <a:lnTo>
                    <a:pt x="3899" y="42562"/>
                  </a:lnTo>
                  <a:lnTo>
                    <a:pt x="4256" y="42497"/>
                  </a:lnTo>
                  <a:lnTo>
                    <a:pt x="4581" y="42432"/>
                  </a:lnTo>
                  <a:lnTo>
                    <a:pt x="4939" y="42335"/>
                  </a:lnTo>
                  <a:lnTo>
                    <a:pt x="5263" y="42205"/>
                  </a:lnTo>
                  <a:lnTo>
                    <a:pt x="5588" y="42042"/>
                  </a:lnTo>
                  <a:lnTo>
                    <a:pt x="5881" y="41815"/>
                  </a:lnTo>
                  <a:lnTo>
                    <a:pt x="6141" y="41587"/>
                  </a:lnTo>
                  <a:lnTo>
                    <a:pt x="6401" y="41327"/>
                  </a:lnTo>
                  <a:lnTo>
                    <a:pt x="6661" y="41035"/>
                  </a:lnTo>
                  <a:lnTo>
                    <a:pt x="32165" y="5848"/>
                  </a:lnTo>
                  <a:lnTo>
                    <a:pt x="32360" y="5523"/>
                  </a:lnTo>
                  <a:lnTo>
                    <a:pt x="32555" y="5199"/>
                  </a:lnTo>
                  <a:lnTo>
                    <a:pt x="32685" y="4841"/>
                  </a:lnTo>
                  <a:lnTo>
                    <a:pt x="32783" y="4516"/>
                  </a:lnTo>
                  <a:lnTo>
                    <a:pt x="32848" y="4159"/>
                  </a:lnTo>
                  <a:lnTo>
                    <a:pt x="32880" y="3801"/>
                  </a:lnTo>
                  <a:lnTo>
                    <a:pt x="32848" y="3444"/>
                  </a:lnTo>
                  <a:lnTo>
                    <a:pt x="32815" y="3087"/>
                  </a:lnTo>
                  <a:lnTo>
                    <a:pt x="32750" y="2762"/>
                  </a:lnTo>
                  <a:lnTo>
                    <a:pt x="32653" y="2404"/>
                  </a:lnTo>
                  <a:lnTo>
                    <a:pt x="32490" y="2080"/>
                  </a:lnTo>
                  <a:lnTo>
                    <a:pt x="32328" y="1787"/>
                  </a:lnTo>
                  <a:lnTo>
                    <a:pt x="32133" y="1462"/>
                  </a:lnTo>
                  <a:lnTo>
                    <a:pt x="31905" y="1202"/>
                  </a:lnTo>
                  <a:lnTo>
                    <a:pt x="31645" y="942"/>
                  </a:lnTo>
                  <a:lnTo>
                    <a:pt x="31353" y="682"/>
                  </a:lnTo>
                  <a:lnTo>
                    <a:pt x="31028" y="488"/>
                  </a:lnTo>
                  <a:lnTo>
                    <a:pt x="30703" y="325"/>
                  </a:lnTo>
                  <a:lnTo>
                    <a:pt x="30378" y="195"/>
                  </a:lnTo>
                  <a:lnTo>
                    <a:pt x="30021" y="98"/>
                  </a:lnTo>
                  <a:lnTo>
                    <a:pt x="29663" y="33"/>
                  </a:lnTo>
                  <a:lnTo>
                    <a:pt x="29306"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3;p2">
              <a:extLst>
                <a:ext uri="{FF2B5EF4-FFF2-40B4-BE49-F238E27FC236}">
                  <a16:creationId xmlns:a16="http://schemas.microsoft.com/office/drawing/2014/main" id="{904B5128-6A11-C33D-045A-1CB832163EDC}"/>
                </a:ext>
              </a:extLst>
            </p:cNvPr>
            <p:cNvSpPr/>
            <p:nvPr/>
          </p:nvSpPr>
          <p:spPr>
            <a:xfrm>
              <a:off x="2762179" y="4452942"/>
              <a:ext cx="69101" cy="68039"/>
            </a:xfrm>
            <a:custGeom>
              <a:avLst/>
              <a:gdLst/>
              <a:ahLst/>
              <a:cxnLst/>
              <a:rect l="l" t="t" r="r" b="b"/>
              <a:pathLst>
                <a:path w="2146" h="2113" extrusionOk="0">
                  <a:moveTo>
                    <a:pt x="1073" y="1"/>
                  </a:moveTo>
                  <a:lnTo>
                    <a:pt x="845" y="33"/>
                  </a:lnTo>
                  <a:lnTo>
                    <a:pt x="650" y="98"/>
                  </a:lnTo>
                  <a:lnTo>
                    <a:pt x="488" y="196"/>
                  </a:lnTo>
                  <a:lnTo>
                    <a:pt x="326" y="326"/>
                  </a:lnTo>
                  <a:lnTo>
                    <a:pt x="196" y="455"/>
                  </a:lnTo>
                  <a:lnTo>
                    <a:pt x="98" y="650"/>
                  </a:lnTo>
                  <a:lnTo>
                    <a:pt x="33" y="845"/>
                  </a:lnTo>
                  <a:lnTo>
                    <a:pt x="1" y="1073"/>
                  </a:lnTo>
                  <a:lnTo>
                    <a:pt x="33" y="1268"/>
                  </a:lnTo>
                  <a:lnTo>
                    <a:pt x="98" y="1463"/>
                  </a:lnTo>
                  <a:lnTo>
                    <a:pt x="196" y="1658"/>
                  </a:lnTo>
                  <a:lnTo>
                    <a:pt x="326" y="1820"/>
                  </a:lnTo>
                  <a:lnTo>
                    <a:pt x="488" y="1950"/>
                  </a:lnTo>
                  <a:lnTo>
                    <a:pt x="650" y="2047"/>
                  </a:lnTo>
                  <a:lnTo>
                    <a:pt x="845" y="2112"/>
                  </a:lnTo>
                  <a:lnTo>
                    <a:pt x="1268" y="2112"/>
                  </a:lnTo>
                  <a:lnTo>
                    <a:pt x="1495" y="2047"/>
                  </a:lnTo>
                  <a:lnTo>
                    <a:pt x="1658" y="1950"/>
                  </a:lnTo>
                  <a:lnTo>
                    <a:pt x="1820" y="1820"/>
                  </a:lnTo>
                  <a:lnTo>
                    <a:pt x="1950" y="1658"/>
                  </a:lnTo>
                  <a:lnTo>
                    <a:pt x="2048" y="1463"/>
                  </a:lnTo>
                  <a:lnTo>
                    <a:pt x="2113" y="1268"/>
                  </a:lnTo>
                  <a:lnTo>
                    <a:pt x="2145" y="1073"/>
                  </a:lnTo>
                  <a:lnTo>
                    <a:pt x="2113" y="845"/>
                  </a:lnTo>
                  <a:lnTo>
                    <a:pt x="2048" y="650"/>
                  </a:lnTo>
                  <a:lnTo>
                    <a:pt x="1950" y="455"/>
                  </a:lnTo>
                  <a:lnTo>
                    <a:pt x="1820" y="326"/>
                  </a:lnTo>
                  <a:lnTo>
                    <a:pt x="1658" y="196"/>
                  </a:lnTo>
                  <a:lnTo>
                    <a:pt x="1495" y="98"/>
                  </a:lnTo>
                  <a:lnTo>
                    <a:pt x="1268" y="33"/>
                  </a:lnTo>
                  <a:lnTo>
                    <a:pt x="107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4;p2">
              <a:extLst>
                <a:ext uri="{FF2B5EF4-FFF2-40B4-BE49-F238E27FC236}">
                  <a16:creationId xmlns:a16="http://schemas.microsoft.com/office/drawing/2014/main" id="{0C5BF70A-FAC4-224A-6EB4-41C4CE54FE60}"/>
                </a:ext>
              </a:extLst>
            </p:cNvPr>
            <p:cNvSpPr/>
            <p:nvPr/>
          </p:nvSpPr>
          <p:spPr>
            <a:xfrm>
              <a:off x="289480" y="4476995"/>
              <a:ext cx="303421" cy="391327"/>
            </a:xfrm>
            <a:custGeom>
              <a:avLst/>
              <a:gdLst/>
              <a:ahLst/>
              <a:cxnLst/>
              <a:rect l="l" t="t" r="r" b="b"/>
              <a:pathLst>
                <a:path w="9423" h="12153" extrusionOk="0">
                  <a:moveTo>
                    <a:pt x="8286" y="1"/>
                  </a:moveTo>
                  <a:lnTo>
                    <a:pt x="8058" y="33"/>
                  </a:lnTo>
                  <a:lnTo>
                    <a:pt x="7831" y="98"/>
                  </a:lnTo>
                  <a:lnTo>
                    <a:pt x="7636" y="196"/>
                  </a:lnTo>
                  <a:lnTo>
                    <a:pt x="7441" y="326"/>
                  </a:lnTo>
                  <a:lnTo>
                    <a:pt x="7311" y="488"/>
                  </a:lnTo>
                  <a:lnTo>
                    <a:pt x="196" y="10268"/>
                  </a:lnTo>
                  <a:lnTo>
                    <a:pt x="98" y="10495"/>
                  </a:lnTo>
                  <a:lnTo>
                    <a:pt x="1" y="10690"/>
                  </a:lnTo>
                  <a:lnTo>
                    <a:pt x="1" y="10918"/>
                  </a:lnTo>
                  <a:lnTo>
                    <a:pt x="1" y="11145"/>
                  </a:lnTo>
                  <a:lnTo>
                    <a:pt x="66" y="11372"/>
                  </a:lnTo>
                  <a:lnTo>
                    <a:pt x="163" y="11567"/>
                  </a:lnTo>
                  <a:lnTo>
                    <a:pt x="293" y="11762"/>
                  </a:lnTo>
                  <a:lnTo>
                    <a:pt x="456" y="11925"/>
                  </a:lnTo>
                  <a:lnTo>
                    <a:pt x="683" y="12022"/>
                  </a:lnTo>
                  <a:lnTo>
                    <a:pt x="878" y="12120"/>
                  </a:lnTo>
                  <a:lnTo>
                    <a:pt x="1105" y="12152"/>
                  </a:lnTo>
                  <a:lnTo>
                    <a:pt x="1333" y="12120"/>
                  </a:lnTo>
                  <a:lnTo>
                    <a:pt x="1560" y="12055"/>
                  </a:lnTo>
                  <a:lnTo>
                    <a:pt x="1755" y="11957"/>
                  </a:lnTo>
                  <a:lnTo>
                    <a:pt x="1950" y="11827"/>
                  </a:lnTo>
                  <a:lnTo>
                    <a:pt x="2113" y="11665"/>
                  </a:lnTo>
                  <a:lnTo>
                    <a:pt x="9196" y="1885"/>
                  </a:lnTo>
                  <a:lnTo>
                    <a:pt x="9325" y="1658"/>
                  </a:lnTo>
                  <a:lnTo>
                    <a:pt x="9390" y="1463"/>
                  </a:lnTo>
                  <a:lnTo>
                    <a:pt x="9423" y="1235"/>
                  </a:lnTo>
                  <a:lnTo>
                    <a:pt x="9390" y="1008"/>
                  </a:lnTo>
                  <a:lnTo>
                    <a:pt x="9358" y="781"/>
                  </a:lnTo>
                  <a:lnTo>
                    <a:pt x="9260" y="586"/>
                  </a:lnTo>
                  <a:lnTo>
                    <a:pt x="9098" y="391"/>
                  </a:lnTo>
                  <a:lnTo>
                    <a:pt x="8936" y="228"/>
                  </a:lnTo>
                  <a:lnTo>
                    <a:pt x="8741" y="131"/>
                  </a:lnTo>
                  <a:lnTo>
                    <a:pt x="8513" y="33"/>
                  </a:lnTo>
                  <a:lnTo>
                    <a:pt x="828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5;p2">
              <a:extLst>
                <a:ext uri="{FF2B5EF4-FFF2-40B4-BE49-F238E27FC236}">
                  <a16:creationId xmlns:a16="http://schemas.microsoft.com/office/drawing/2014/main" id="{52993843-0BD9-EEFB-4EF0-ED2885D41628}"/>
                </a:ext>
              </a:extLst>
            </p:cNvPr>
            <p:cNvSpPr/>
            <p:nvPr/>
          </p:nvSpPr>
          <p:spPr>
            <a:xfrm>
              <a:off x="5057491"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1"/>
                  </a:lnTo>
                  <a:lnTo>
                    <a:pt x="1" y="813"/>
                  </a:lnTo>
                  <a:lnTo>
                    <a:pt x="1"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6;p2">
              <a:extLst>
                <a:ext uri="{FF2B5EF4-FFF2-40B4-BE49-F238E27FC236}">
                  <a16:creationId xmlns:a16="http://schemas.microsoft.com/office/drawing/2014/main" id="{652C1BE2-50DD-EA21-F55F-46AE1AA24E8E}"/>
                </a:ext>
              </a:extLst>
            </p:cNvPr>
            <p:cNvSpPr/>
            <p:nvPr/>
          </p:nvSpPr>
          <p:spPr>
            <a:xfrm>
              <a:off x="5188288" y="4526164"/>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1"/>
                  </a:lnTo>
                  <a:lnTo>
                    <a:pt x="0" y="813"/>
                  </a:lnTo>
                  <a:lnTo>
                    <a:pt x="33" y="976"/>
                  </a:lnTo>
                  <a:lnTo>
                    <a:pt x="65" y="1106"/>
                  </a:lnTo>
                  <a:lnTo>
                    <a:pt x="163" y="1236"/>
                  </a:lnTo>
                  <a:lnTo>
                    <a:pt x="260" y="1365"/>
                  </a:lnTo>
                  <a:lnTo>
                    <a:pt x="358" y="1463"/>
                  </a:lnTo>
                  <a:lnTo>
                    <a:pt x="520" y="1528"/>
                  </a:lnTo>
                  <a:lnTo>
                    <a:pt x="650" y="1593"/>
                  </a:lnTo>
                  <a:lnTo>
                    <a:pt x="975" y="1593"/>
                  </a:lnTo>
                  <a:lnTo>
                    <a:pt x="1137" y="1528"/>
                  </a:lnTo>
                  <a:lnTo>
                    <a:pt x="1267" y="1463"/>
                  </a:lnTo>
                  <a:lnTo>
                    <a:pt x="1397" y="1365"/>
                  </a:lnTo>
                  <a:lnTo>
                    <a:pt x="1495" y="1236"/>
                  </a:lnTo>
                  <a:lnTo>
                    <a:pt x="1560" y="1106"/>
                  </a:lnTo>
                  <a:lnTo>
                    <a:pt x="1592" y="976"/>
                  </a:lnTo>
                  <a:lnTo>
                    <a:pt x="1625" y="813"/>
                  </a:lnTo>
                  <a:lnTo>
                    <a:pt x="1592" y="651"/>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7;p2">
              <a:extLst>
                <a:ext uri="{FF2B5EF4-FFF2-40B4-BE49-F238E27FC236}">
                  <a16:creationId xmlns:a16="http://schemas.microsoft.com/office/drawing/2014/main" id="{AB74D0B5-4C60-2031-94BD-AB16D440690E}"/>
                </a:ext>
              </a:extLst>
            </p:cNvPr>
            <p:cNvSpPr/>
            <p:nvPr/>
          </p:nvSpPr>
          <p:spPr>
            <a:xfrm>
              <a:off x="5320082"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8;p2">
              <a:extLst>
                <a:ext uri="{FF2B5EF4-FFF2-40B4-BE49-F238E27FC236}">
                  <a16:creationId xmlns:a16="http://schemas.microsoft.com/office/drawing/2014/main" id="{86587F7E-B5CF-7010-EA5B-B15457FDB318}"/>
                </a:ext>
              </a:extLst>
            </p:cNvPr>
            <p:cNvSpPr/>
            <p:nvPr/>
          </p:nvSpPr>
          <p:spPr>
            <a:xfrm>
              <a:off x="5451909" y="4526164"/>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1"/>
                  </a:lnTo>
                  <a:lnTo>
                    <a:pt x="1" y="813"/>
                  </a:lnTo>
                  <a:lnTo>
                    <a:pt x="1" y="976"/>
                  </a:lnTo>
                  <a:lnTo>
                    <a:pt x="66" y="1106"/>
                  </a:lnTo>
                  <a:lnTo>
                    <a:pt x="131" y="1236"/>
                  </a:lnTo>
                  <a:lnTo>
                    <a:pt x="228" y="1365"/>
                  </a:lnTo>
                  <a:lnTo>
                    <a:pt x="326" y="1463"/>
                  </a:lnTo>
                  <a:lnTo>
                    <a:pt x="488" y="1528"/>
                  </a:lnTo>
                  <a:lnTo>
                    <a:pt x="618" y="1593"/>
                  </a:lnTo>
                  <a:lnTo>
                    <a:pt x="943" y="1593"/>
                  </a:lnTo>
                  <a:lnTo>
                    <a:pt x="1105" y="1528"/>
                  </a:lnTo>
                  <a:lnTo>
                    <a:pt x="1235" y="1463"/>
                  </a:lnTo>
                  <a:lnTo>
                    <a:pt x="1365" y="1365"/>
                  </a:lnTo>
                  <a:lnTo>
                    <a:pt x="1463" y="1236"/>
                  </a:lnTo>
                  <a:lnTo>
                    <a:pt x="1528" y="1106"/>
                  </a:lnTo>
                  <a:lnTo>
                    <a:pt x="1560" y="976"/>
                  </a:lnTo>
                  <a:lnTo>
                    <a:pt x="1593" y="813"/>
                  </a:lnTo>
                  <a:lnTo>
                    <a:pt x="1560" y="651"/>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9;p2">
              <a:extLst>
                <a:ext uri="{FF2B5EF4-FFF2-40B4-BE49-F238E27FC236}">
                  <a16:creationId xmlns:a16="http://schemas.microsoft.com/office/drawing/2014/main" id="{70DB5F2F-1C70-710D-D6A1-7ABE8ED803E6}"/>
                </a:ext>
              </a:extLst>
            </p:cNvPr>
            <p:cNvSpPr/>
            <p:nvPr/>
          </p:nvSpPr>
          <p:spPr>
            <a:xfrm>
              <a:off x="5582673"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68" y="1463"/>
                  </a:lnTo>
                  <a:lnTo>
                    <a:pt x="1365" y="1365"/>
                  </a:lnTo>
                  <a:lnTo>
                    <a:pt x="1463" y="1236"/>
                  </a:lnTo>
                  <a:lnTo>
                    <a:pt x="1560" y="1106"/>
                  </a:lnTo>
                  <a:lnTo>
                    <a:pt x="1593" y="976"/>
                  </a:lnTo>
                  <a:lnTo>
                    <a:pt x="1593" y="813"/>
                  </a:lnTo>
                  <a:lnTo>
                    <a:pt x="1593" y="651"/>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0;p2">
              <a:extLst>
                <a:ext uri="{FF2B5EF4-FFF2-40B4-BE49-F238E27FC236}">
                  <a16:creationId xmlns:a16="http://schemas.microsoft.com/office/drawing/2014/main" id="{CF613781-0E82-C460-0C06-33F3D38B87FA}"/>
                </a:ext>
              </a:extLst>
            </p:cNvPr>
            <p:cNvSpPr/>
            <p:nvPr/>
          </p:nvSpPr>
          <p:spPr>
            <a:xfrm>
              <a:off x="7978450" y="46318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1;p2">
              <a:extLst>
                <a:ext uri="{FF2B5EF4-FFF2-40B4-BE49-F238E27FC236}">
                  <a16:creationId xmlns:a16="http://schemas.microsoft.com/office/drawing/2014/main" id="{7F8962C5-CCEE-DDED-FF54-7E4651F047A1}"/>
                </a:ext>
              </a:extLst>
            </p:cNvPr>
            <p:cNvSpPr/>
            <p:nvPr/>
          </p:nvSpPr>
          <p:spPr>
            <a:xfrm>
              <a:off x="8093533" y="46318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2;p2">
              <a:extLst>
                <a:ext uri="{FF2B5EF4-FFF2-40B4-BE49-F238E27FC236}">
                  <a16:creationId xmlns:a16="http://schemas.microsoft.com/office/drawing/2014/main" id="{9D44D19D-639B-C719-8339-C30AF56F0B12}"/>
                </a:ext>
              </a:extLst>
            </p:cNvPr>
            <p:cNvSpPr/>
            <p:nvPr/>
          </p:nvSpPr>
          <p:spPr>
            <a:xfrm>
              <a:off x="8207553" y="46318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3;p2">
              <a:extLst>
                <a:ext uri="{FF2B5EF4-FFF2-40B4-BE49-F238E27FC236}">
                  <a16:creationId xmlns:a16="http://schemas.microsoft.com/office/drawing/2014/main" id="{3928B9B3-D049-F800-79E5-17AE6D8C6188}"/>
                </a:ext>
              </a:extLst>
            </p:cNvPr>
            <p:cNvSpPr/>
            <p:nvPr/>
          </p:nvSpPr>
          <p:spPr>
            <a:xfrm>
              <a:off x="8322636" y="46318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4;p2">
              <a:extLst>
                <a:ext uri="{FF2B5EF4-FFF2-40B4-BE49-F238E27FC236}">
                  <a16:creationId xmlns:a16="http://schemas.microsoft.com/office/drawing/2014/main" id="{E5803399-FC56-35DE-1907-58BCB2ECA240}"/>
                </a:ext>
              </a:extLst>
            </p:cNvPr>
            <p:cNvSpPr/>
            <p:nvPr/>
          </p:nvSpPr>
          <p:spPr>
            <a:xfrm>
              <a:off x="8437718" y="46318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5;p2">
              <a:extLst>
                <a:ext uri="{FF2B5EF4-FFF2-40B4-BE49-F238E27FC236}">
                  <a16:creationId xmlns:a16="http://schemas.microsoft.com/office/drawing/2014/main" id="{E3C55BEA-0DA7-0D42-BFC0-48D6D099C609}"/>
                </a:ext>
              </a:extLst>
            </p:cNvPr>
            <p:cNvSpPr/>
            <p:nvPr/>
          </p:nvSpPr>
          <p:spPr>
            <a:xfrm>
              <a:off x="5057491"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1" y="618"/>
                  </a:lnTo>
                  <a:lnTo>
                    <a:pt x="1" y="780"/>
                  </a:lnTo>
                  <a:lnTo>
                    <a:pt x="1"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p2">
              <a:extLst>
                <a:ext uri="{FF2B5EF4-FFF2-40B4-BE49-F238E27FC236}">
                  <a16:creationId xmlns:a16="http://schemas.microsoft.com/office/drawing/2014/main" id="{F2B1FCE2-E71A-87FD-BC5F-A584DDEDB7E7}"/>
                </a:ext>
              </a:extLst>
            </p:cNvPr>
            <p:cNvSpPr/>
            <p:nvPr/>
          </p:nvSpPr>
          <p:spPr>
            <a:xfrm>
              <a:off x="5188288" y="4638124"/>
              <a:ext cx="52325" cy="51295"/>
            </a:xfrm>
            <a:custGeom>
              <a:avLst/>
              <a:gdLst/>
              <a:ahLst/>
              <a:cxnLst/>
              <a:rect l="l" t="t" r="r" b="b"/>
              <a:pathLst>
                <a:path w="1625" h="1593" extrusionOk="0">
                  <a:moveTo>
                    <a:pt x="650" y="0"/>
                  </a:moveTo>
                  <a:lnTo>
                    <a:pt x="520" y="65"/>
                  </a:lnTo>
                  <a:lnTo>
                    <a:pt x="358" y="130"/>
                  </a:lnTo>
                  <a:lnTo>
                    <a:pt x="260" y="228"/>
                  </a:lnTo>
                  <a:lnTo>
                    <a:pt x="163" y="325"/>
                  </a:lnTo>
                  <a:lnTo>
                    <a:pt x="65" y="488"/>
                  </a:lnTo>
                  <a:lnTo>
                    <a:pt x="33" y="618"/>
                  </a:lnTo>
                  <a:lnTo>
                    <a:pt x="0" y="780"/>
                  </a:lnTo>
                  <a:lnTo>
                    <a:pt x="33" y="943"/>
                  </a:lnTo>
                  <a:lnTo>
                    <a:pt x="65" y="1105"/>
                  </a:lnTo>
                  <a:lnTo>
                    <a:pt x="163" y="1235"/>
                  </a:lnTo>
                  <a:lnTo>
                    <a:pt x="260" y="1365"/>
                  </a:lnTo>
                  <a:lnTo>
                    <a:pt x="358" y="1462"/>
                  </a:lnTo>
                  <a:lnTo>
                    <a:pt x="520" y="1527"/>
                  </a:lnTo>
                  <a:lnTo>
                    <a:pt x="650" y="1560"/>
                  </a:lnTo>
                  <a:lnTo>
                    <a:pt x="812" y="1592"/>
                  </a:lnTo>
                  <a:lnTo>
                    <a:pt x="975" y="1560"/>
                  </a:lnTo>
                  <a:lnTo>
                    <a:pt x="1137" y="1527"/>
                  </a:lnTo>
                  <a:lnTo>
                    <a:pt x="1267" y="1462"/>
                  </a:lnTo>
                  <a:lnTo>
                    <a:pt x="1397" y="1365"/>
                  </a:lnTo>
                  <a:lnTo>
                    <a:pt x="1495" y="1235"/>
                  </a:lnTo>
                  <a:lnTo>
                    <a:pt x="1560" y="1105"/>
                  </a:lnTo>
                  <a:lnTo>
                    <a:pt x="1592" y="943"/>
                  </a:lnTo>
                  <a:lnTo>
                    <a:pt x="1625" y="780"/>
                  </a:lnTo>
                  <a:lnTo>
                    <a:pt x="1592" y="618"/>
                  </a:lnTo>
                  <a:lnTo>
                    <a:pt x="1560" y="488"/>
                  </a:lnTo>
                  <a:lnTo>
                    <a:pt x="1495" y="325"/>
                  </a:lnTo>
                  <a:lnTo>
                    <a:pt x="1397" y="228"/>
                  </a:lnTo>
                  <a:lnTo>
                    <a:pt x="1267" y="130"/>
                  </a:lnTo>
                  <a:lnTo>
                    <a:pt x="1137" y="65"/>
                  </a:lnTo>
                  <a:lnTo>
                    <a:pt x="97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7;p2">
              <a:extLst>
                <a:ext uri="{FF2B5EF4-FFF2-40B4-BE49-F238E27FC236}">
                  <a16:creationId xmlns:a16="http://schemas.microsoft.com/office/drawing/2014/main" id="{EAC46BA8-0EC1-B114-5C52-6DB935314453}"/>
                </a:ext>
              </a:extLst>
            </p:cNvPr>
            <p:cNvSpPr/>
            <p:nvPr/>
          </p:nvSpPr>
          <p:spPr>
            <a:xfrm>
              <a:off x="5320082"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8;p2">
              <a:extLst>
                <a:ext uri="{FF2B5EF4-FFF2-40B4-BE49-F238E27FC236}">
                  <a16:creationId xmlns:a16="http://schemas.microsoft.com/office/drawing/2014/main" id="{4AB12592-7574-A04D-21B2-F8D641B9146A}"/>
                </a:ext>
              </a:extLst>
            </p:cNvPr>
            <p:cNvSpPr/>
            <p:nvPr/>
          </p:nvSpPr>
          <p:spPr>
            <a:xfrm>
              <a:off x="5451909" y="4638124"/>
              <a:ext cx="51295" cy="51295"/>
            </a:xfrm>
            <a:custGeom>
              <a:avLst/>
              <a:gdLst/>
              <a:ahLst/>
              <a:cxnLst/>
              <a:rect l="l" t="t" r="r" b="b"/>
              <a:pathLst>
                <a:path w="1593" h="1593" extrusionOk="0">
                  <a:moveTo>
                    <a:pt x="618" y="0"/>
                  </a:moveTo>
                  <a:lnTo>
                    <a:pt x="488" y="65"/>
                  </a:lnTo>
                  <a:lnTo>
                    <a:pt x="326" y="130"/>
                  </a:lnTo>
                  <a:lnTo>
                    <a:pt x="228" y="228"/>
                  </a:lnTo>
                  <a:lnTo>
                    <a:pt x="131" y="325"/>
                  </a:lnTo>
                  <a:lnTo>
                    <a:pt x="66" y="488"/>
                  </a:lnTo>
                  <a:lnTo>
                    <a:pt x="1" y="618"/>
                  </a:lnTo>
                  <a:lnTo>
                    <a:pt x="1" y="780"/>
                  </a:lnTo>
                  <a:lnTo>
                    <a:pt x="1" y="943"/>
                  </a:lnTo>
                  <a:lnTo>
                    <a:pt x="66" y="1105"/>
                  </a:lnTo>
                  <a:lnTo>
                    <a:pt x="131" y="1235"/>
                  </a:lnTo>
                  <a:lnTo>
                    <a:pt x="228" y="1365"/>
                  </a:lnTo>
                  <a:lnTo>
                    <a:pt x="326" y="1462"/>
                  </a:lnTo>
                  <a:lnTo>
                    <a:pt x="488" y="1527"/>
                  </a:lnTo>
                  <a:lnTo>
                    <a:pt x="618" y="1560"/>
                  </a:lnTo>
                  <a:lnTo>
                    <a:pt x="780" y="1592"/>
                  </a:lnTo>
                  <a:lnTo>
                    <a:pt x="943" y="1560"/>
                  </a:lnTo>
                  <a:lnTo>
                    <a:pt x="1105" y="1527"/>
                  </a:lnTo>
                  <a:lnTo>
                    <a:pt x="1235" y="1462"/>
                  </a:lnTo>
                  <a:lnTo>
                    <a:pt x="1365" y="1365"/>
                  </a:lnTo>
                  <a:lnTo>
                    <a:pt x="1463" y="1235"/>
                  </a:lnTo>
                  <a:lnTo>
                    <a:pt x="1528" y="1105"/>
                  </a:lnTo>
                  <a:lnTo>
                    <a:pt x="1560" y="943"/>
                  </a:lnTo>
                  <a:lnTo>
                    <a:pt x="1593" y="780"/>
                  </a:lnTo>
                  <a:lnTo>
                    <a:pt x="1560" y="618"/>
                  </a:lnTo>
                  <a:lnTo>
                    <a:pt x="1528" y="488"/>
                  </a:lnTo>
                  <a:lnTo>
                    <a:pt x="1463" y="325"/>
                  </a:lnTo>
                  <a:lnTo>
                    <a:pt x="1365" y="228"/>
                  </a:lnTo>
                  <a:lnTo>
                    <a:pt x="1235" y="130"/>
                  </a:lnTo>
                  <a:lnTo>
                    <a:pt x="1105" y="65"/>
                  </a:lnTo>
                  <a:lnTo>
                    <a:pt x="94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9;p2">
              <a:extLst>
                <a:ext uri="{FF2B5EF4-FFF2-40B4-BE49-F238E27FC236}">
                  <a16:creationId xmlns:a16="http://schemas.microsoft.com/office/drawing/2014/main" id="{7A467855-34BE-829F-3434-F590A67350F7}"/>
                </a:ext>
              </a:extLst>
            </p:cNvPr>
            <p:cNvSpPr/>
            <p:nvPr/>
          </p:nvSpPr>
          <p:spPr>
            <a:xfrm>
              <a:off x="5582673"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68" y="1462"/>
                  </a:lnTo>
                  <a:lnTo>
                    <a:pt x="1365" y="1365"/>
                  </a:lnTo>
                  <a:lnTo>
                    <a:pt x="1463" y="1235"/>
                  </a:lnTo>
                  <a:lnTo>
                    <a:pt x="1560" y="1105"/>
                  </a:lnTo>
                  <a:lnTo>
                    <a:pt x="1593" y="943"/>
                  </a:lnTo>
                  <a:lnTo>
                    <a:pt x="1593" y="780"/>
                  </a:lnTo>
                  <a:lnTo>
                    <a:pt x="1593" y="618"/>
                  </a:lnTo>
                  <a:lnTo>
                    <a:pt x="1560" y="488"/>
                  </a:lnTo>
                  <a:lnTo>
                    <a:pt x="1463" y="325"/>
                  </a:lnTo>
                  <a:lnTo>
                    <a:pt x="1365" y="228"/>
                  </a:lnTo>
                  <a:lnTo>
                    <a:pt x="1268"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0;p2">
              <a:extLst>
                <a:ext uri="{FF2B5EF4-FFF2-40B4-BE49-F238E27FC236}">
                  <a16:creationId xmlns:a16="http://schemas.microsoft.com/office/drawing/2014/main" id="{FE4D8580-7B68-A036-73C9-0703B938927A}"/>
                </a:ext>
              </a:extLst>
            </p:cNvPr>
            <p:cNvSpPr/>
            <p:nvPr/>
          </p:nvSpPr>
          <p:spPr>
            <a:xfrm>
              <a:off x="7978450" y="47291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1;p2">
              <a:extLst>
                <a:ext uri="{FF2B5EF4-FFF2-40B4-BE49-F238E27FC236}">
                  <a16:creationId xmlns:a16="http://schemas.microsoft.com/office/drawing/2014/main" id="{DE805C9F-DBE4-B267-528F-E9AD6230C192}"/>
                </a:ext>
              </a:extLst>
            </p:cNvPr>
            <p:cNvSpPr/>
            <p:nvPr/>
          </p:nvSpPr>
          <p:spPr>
            <a:xfrm>
              <a:off x="8093533" y="47291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2;p2">
              <a:extLst>
                <a:ext uri="{FF2B5EF4-FFF2-40B4-BE49-F238E27FC236}">
                  <a16:creationId xmlns:a16="http://schemas.microsoft.com/office/drawing/2014/main" id="{4AB732C4-0B2E-47D3-44CA-133D1FF9D05F}"/>
                </a:ext>
              </a:extLst>
            </p:cNvPr>
            <p:cNvSpPr/>
            <p:nvPr/>
          </p:nvSpPr>
          <p:spPr>
            <a:xfrm>
              <a:off x="8207553" y="47291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3;p2">
              <a:extLst>
                <a:ext uri="{FF2B5EF4-FFF2-40B4-BE49-F238E27FC236}">
                  <a16:creationId xmlns:a16="http://schemas.microsoft.com/office/drawing/2014/main" id="{85132959-DB5E-FA31-7425-3759A2B587D8}"/>
                </a:ext>
              </a:extLst>
            </p:cNvPr>
            <p:cNvSpPr/>
            <p:nvPr/>
          </p:nvSpPr>
          <p:spPr>
            <a:xfrm>
              <a:off x="8322636" y="47291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4;p2">
              <a:extLst>
                <a:ext uri="{FF2B5EF4-FFF2-40B4-BE49-F238E27FC236}">
                  <a16:creationId xmlns:a16="http://schemas.microsoft.com/office/drawing/2014/main" id="{08842E18-3931-6904-E2B4-137A27DDBA41}"/>
                </a:ext>
              </a:extLst>
            </p:cNvPr>
            <p:cNvSpPr/>
            <p:nvPr/>
          </p:nvSpPr>
          <p:spPr>
            <a:xfrm>
              <a:off x="8437718" y="47291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5;p2">
              <a:extLst>
                <a:ext uri="{FF2B5EF4-FFF2-40B4-BE49-F238E27FC236}">
                  <a16:creationId xmlns:a16="http://schemas.microsoft.com/office/drawing/2014/main" id="{10434B98-8CBF-1074-FE2B-855729E4FA43}"/>
                </a:ext>
              </a:extLst>
            </p:cNvPr>
            <p:cNvSpPr/>
            <p:nvPr/>
          </p:nvSpPr>
          <p:spPr>
            <a:xfrm>
              <a:off x="5057491"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1" y="650"/>
                  </a:lnTo>
                  <a:lnTo>
                    <a:pt x="1" y="813"/>
                  </a:lnTo>
                  <a:lnTo>
                    <a:pt x="1"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6;p2">
              <a:extLst>
                <a:ext uri="{FF2B5EF4-FFF2-40B4-BE49-F238E27FC236}">
                  <a16:creationId xmlns:a16="http://schemas.microsoft.com/office/drawing/2014/main" id="{15E55447-5355-6166-A866-C55E970001B3}"/>
                </a:ext>
              </a:extLst>
            </p:cNvPr>
            <p:cNvSpPr/>
            <p:nvPr/>
          </p:nvSpPr>
          <p:spPr>
            <a:xfrm>
              <a:off x="5188288" y="4749021"/>
              <a:ext cx="52325" cy="51295"/>
            </a:xfrm>
            <a:custGeom>
              <a:avLst/>
              <a:gdLst/>
              <a:ahLst/>
              <a:cxnLst/>
              <a:rect l="l" t="t" r="r" b="b"/>
              <a:pathLst>
                <a:path w="1625" h="1593" extrusionOk="0">
                  <a:moveTo>
                    <a:pt x="812" y="0"/>
                  </a:moveTo>
                  <a:lnTo>
                    <a:pt x="650" y="33"/>
                  </a:lnTo>
                  <a:lnTo>
                    <a:pt x="520" y="65"/>
                  </a:lnTo>
                  <a:lnTo>
                    <a:pt x="358" y="130"/>
                  </a:lnTo>
                  <a:lnTo>
                    <a:pt x="260" y="228"/>
                  </a:lnTo>
                  <a:lnTo>
                    <a:pt x="163" y="358"/>
                  </a:lnTo>
                  <a:lnTo>
                    <a:pt x="65" y="488"/>
                  </a:lnTo>
                  <a:lnTo>
                    <a:pt x="33" y="650"/>
                  </a:lnTo>
                  <a:lnTo>
                    <a:pt x="0" y="813"/>
                  </a:lnTo>
                  <a:lnTo>
                    <a:pt x="33" y="975"/>
                  </a:lnTo>
                  <a:lnTo>
                    <a:pt x="65" y="1105"/>
                  </a:lnTo>
                  <a:lnTo>
                    <a:pt x="163" y="1267"/>
                  </a:lnTo>
                  <a:lnTo>
                    <a:pt x="260" y="1365"/>
                  </a:lnTo>
                  <a:lnTo>
                    <a:pt x="358" y="1462"/>
                  </a:lnTo>
                  <a:lnTo>
                    <a:pt x="520" y="1527"/>
                  </a:lnTo>
                  <a:lnTo>
                    <a:pt x="650" y="1592"/>
                  </a:lnTo>
                  <a:lnTo>
                    <a:pt x="975" y="1592"/>
                  </a:lnTo>
                  <a:lnTo>
                    <a:pt x="1137" y="1527"/>
                  </a:lnTo>
                  <a:lnTo>
                    <a:pt x="1267" y="1462"/>
                  </a:lnTo>
                  <a:lnTo>
                    <a:pt x="1397" y="1365"/>
                  </a:lnTo>
                  <a:lnTo>
                    <a:pt x="1495" y="1267"/>
                  </a:lnTo>
                  <a:lnTo>
                    <a:pt x="1560" y="1105"/>
                  </a:lnTo>
                  <a:lnTo>
                    <a:pt x="1592" y="975"/>
                  </a:lnTo>
                  <a:lnTo>
                    <a:pt x="1625" y="813"/>
                  </a:lnTo>
                  <a:lnTo>
                    <a:pt x="1592" y="650"/>
                  </a:lnTo>
                  <a:lnTo>
                    <a:pt x="1560" y="488"/>
                  </a:lnTo>
                  <a:lnTo>
                    <a:pt x="1495" y="358"/>
                  </a:lnTo>
                  <a:lnTo>
                    <a:pt x="1397" y="228"/>
                  </a:lnTo>
                  <a:lnTo>
                    <a:pt x="1267" y="130"/>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7;p2">
              <a:extLst>
                <a:ext uri="{FF2B5EF4-FFF2-40B4-BE49-F238E27FC236}">
                  <a16:creationId xmlns:a16="http://schemas.microsoft.com/office/drawing/2014/main" id="{BC1DB2BE-6A5F-4C86-A491-338F2A11385D}"/>
                </a:ext>
              </a:extLst>
            </p:cNvPr>
            <p:cNvSpPr/>
            <p:nvPr/>
          </p:nvSpPr>
          <p:spPr>
            <a:xfrm>
              <a:off x="5320082"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p2">
              <a:extLst>
                <a:ext uri="{FF2B5EF4-FFF2-40B4-BE49-F238E27FC236}">
                  <a16:creationId xmlns:a16="http://schemas.microsoft.com/office/drawing/2014/main" id="{BD008EFB-A9EB-1AE6-611F-6A4454C4E6CE}"/>
                </a:ext>
              </a:extLst>
            </p:cNvPr>
            <p:cNvSpPr/>
            <p:nvPr/>
          </p:nvSpPr>
          <p:spPr>
            <a:xfrm>
              <a:off x="5451909" y="4749021"/>
              <a:ext cx="51295" cy="51295"/>
            </a:xfrm>
            <a:custGeom>
              <a:avLst/>
              <a:gdLst/>
              <a:ahLst/>
              <a:cxnLst/>
              <a:rect l="l" t="t" r="r" b="b"/>
              <a:pathLst>
                <a:path w="1593" h="1593" extrusionOk="0">
                  <a:moveTo>
                    <a:pt x="780" y="0"/>
                  </a:moveTo>
                  <a:lnTo>
                    <a:pt x="618" y="33"/>
                  </a:lnTo>
                  <a:lnTo>
                    <a:pt x="488" y="65"/>
                  </a:lnTo>
                  <a:lnTo>
                    <a:pt x="326" y="130"/>
                  </a:lnTo>
                  <a:lnTo>
                    <a:pt x="228" y="228"/>
                  </a:lnTo>
                  <a:lnTo>
                    <a:pt x="131" y="358"/>
                  </a:lnTo>
                  <a:lnTo>
                    <a:pt x="66" y="488"/>
                  </a:lnTo>
                  <a:lnTo>
                    <a:pt x="1" y="650"/>
                  </a:lnTo>
                  <a:lnTo>
                    <a:pt x="1" y="813"/>
                  </a:lnTo>
                  <a:lnTo>
                    <a:pt x="1" y="975"/>
                  </a:lnTo>
                  <a:lnTo>
                    <a:pt x="66" y="1105"/>
                  </a:lnTo>
                  <a:lnTo>
                    <a:pt x="131" y="1267"/>
                  </a:lnTo>
                  <a:lnTo>
                    <a:pt x="228" y="1365"/>
                  </a:lnTo>
                  <a:lnTo>
                    <a:pt x="326" y="1462"/>
                  </a:lnTo>
                  <a:lnTo>
                    <a:pt x="488" y="1527"/>
                  </a:lnTo>
                  <a:lnTo>
                    <a:pt x="618" y="1592"/>
                  </a:lnTo>
                  <a:lnTo>
                    <a:pt x="943" y="1592"/>
                  </a:lnTo>
                  <a:lnTo>
                    <a:pt x="1105" y="1527"/>
                  </a:lnTo>
                  <a:lnTo>
                    <a:pt x="1235" y="1462"/>
                  </a:lnTo>
                  <a:lnTo>
                    <a:pt x="1365" y="1365"/>
                  </a:lnTo>
                  <a:lnTo>
                    <a:pt x="1463" y="1267"/>
                  </a:lnTo>
                  <a:lnTo>
                    <a:pt x="1528" y="1105"/>
                  </a:lnTo>
                  <a:lnTo>
                    <a:pt x="1560" y="975"/>
                  </a:lnTo>
                  <a:lnTo>
                    <a:pt x="1593" y="813"/>
                  </a:lnTo>
                  <a:lnTo>
                    <a:pt x="1560" y="650"/>
                  </a:lnTo>
                  <a:lnTo>
                    <a:pt x="1528" y="488"/>
                  </a:lnTo>
                  <a:lnTo>
                    <a:pt x="1463" y="358"/>
                  </a:lnTo>
                  <a:lnTo>
                    <a:pt x="1365" y="228"/>
                  </a:lnTo>
                  <a:lnTo>
                    <a:pt x="1235" y="130"/>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9;p2">
              <a:extLst>
                <a:ext uri="{FF2B5EF4-FFF2-40B4-BE49-F238E27FC236}">
                  <a16:creationId xmlns:a16="http://schemas.microsoft.com/office/drawing/2014/main" id="{F1444B0B-A21A-14DE-377D-65AE86762786}"/>
                </a:ext>
              </a:extLst>
            </p:cNvPr>
            <p:cNvSpPr/>
            <p:nvPr/>
          </p:nvSpPr>
          <p:spPr>
            <a:xfrm>
              <a:off x="5582673"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68" y="1462"/>
                  </a:lnTo>
                  <a:lnTo>
                    <a:pt x="1365" y="1365"/>
                  </a:lnTo>
                  <a:lnTo>
                    <a:pt x="1463" y="1267"/>
                  </a:lnTo>
                  <a:lnTo>
                    <a:pt x="1560" y="1105"/>
                  </a:lnTo>
                  <a:lnTo>
                    <a:pt x="1593" y="975"/>
                  </a:lnTo>
                  <a:lnTo>
                    <a:pt x="1593" y="813"/>
                  </a:lnTo>
                  <a:lnTo>
                    <a:pt x="1593" y="650"/>
                  </a:lnTo>
                  <a:lnTo>
                    <a:pt x="1560" y="488"/>
                  </a:lnTo>
                  <a:lnTo>
                    <a:pt x="1463" y="358"/>
                  </a:lnTo>
                  <a:lnTo>
                    <a:pt x="1365" y="228"/>
                  </a:lnTo>
                  <a:lnTo>
                    <a:pt x="1268"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0;p2">
              <a:extLst>
                <a:ext uri="{FF2B5EF4-FFF2-40B4-BE49-F238E27FC236}">
                  <a16:creationId xmlns:a16="http://schemas.microsoft.com/office/drawing/2014/main" id="{A87AE21C-B353-F4A3-996C-4B3DDB87A68E}"/>
                </a:ext>
              </a:extLst>
            </p:cNvPr>
            <p:cNvSpPr/>
            <p:nvPr/>
          </p:nvSpPr>
          <p:spPr>
            <a:xfrm>
              <a:off x="7978450" y="48264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1;p2">
              <a:extLst>
                <a:ext uri="{FF2B5EF4-FFF2-40B4-BE49-F238E27FC236}">
                  <a16:creationId xmlns:a16="http://schemas.microsoft.com/office/drawing/2014/main" id="{B26FBEAD-3623-E0CE-4AF0-156C242DE342}"/>
                </a:ext>
              </a:extLst>
            </p:cNvPr>
            <p:cNvSpPr/>
            <p:nvPr/>
          </p:nvSpPr>
          <p:spPr>
            <a:xfrm>
              <a:off x="8093533" y="48264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2;p2">
              <a:extLst>
                <a:ext uri="{FF2B5EF4-FFF2-40B4-BE49-F238E27FC236}">
                  <a16:creationId xmlns:a16="http://schemas.microsoft.com/office/drawing/2014/main" id="{3B5D4AC8-DC0E-9D54-66B6-264EC619964B}"/>
                </a:ext>
              </a:extLst>
            </p:cNvPr>
            <p:cNvSpPr/>
            <p:nvPr/>
          </p:nvSpPr>
          <p:spPr>
            <a:xfrm>
              <a:off x="8207553" y="48264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p2">
              <a:extLst>
                <a:ext uri="{FF2B5EF4-FFF2-40B4-BE49-F238E27FC236}">
                  <a16:creationId xmlns:a16="http://schemas.microsoft.com/office/drawing/2014/main" id="{7AA50CB3-1C38-FFFA-A6A0-2AF23E2211EC}"/>
                </a:ext>
              </a:extLst>
            </p:cNvPr>
            <p:cNvSpPr/>
            <p:nvPr/>
          </p:nvSpPr>
          <p:spPr>
            <a:xfrm>
              <a:off x="8322636" y="48264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4;p2">
              <a:extLst>
                <a:ext uri="{FF2B5EF4-FFF2-40B4-BE49-F238E27FC236}">
                  <a16:creationId xmlns:a16="http://schemas.microsoft.com/office/drawing/2014/main" id="{D50B346F-C662-EA35-19F1-22B40A2808CD}"/>
                </a:ext>
              </a:extLst>
            </p:cNvPr>
            <p:cNvSpPr/>
            <p:nvPr/>
          </p:nvSpPr>
          <p:spPr>
            <a:xfrm>
              <a:off x="8437718" y="48264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5;p2">
              <a:extLst>
                <a:ext uri="{FF2B5EF4-FFF2-40B4-BE49-F238E27FC236}">
                  <a16:creationId xmlns:a16="http://schemas.microsoft.com/office/drawing/2014/main" id="{70C76C10-C3D5-AC60-D60A-7F8E272A2D67}"/>
                </a:ext>
              </a:extLst>
            </p:cNvPr>
            <p:cNvSpPr/>
            <p:nvPr/>
          </p:nvSpPr>
          <p:spPr>
            <a:xfrm>
              <a:off x="5057491"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1" y="618"/>
                  </a:lnTo>
                  <a:lnTo>
                    <a:pt x="1" y="780"/>
                  </a:lnTo>
                  <a:lnTo>
                    <a:pt x="1"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6;p2">
              <a:extLst>
                <a:ext uri="{FF2B5EF4-FFF2-40B4-BE49-F238E27FC236}">
                  <a16:creationId xmlns:a16="http://schemas.microsoft.com/office/drawing/2014/main" id="{D6352604-6C86-E9EA-FE4B-2683E9188AB3}"/>
                </a:ext>
              </a:extLst>
            </p:cNvPr>
            <p:cNvSpPr/>
            <p:nvPr/>
          </p:nvSpPr>
          <p:spPr>
            <a:xfrm>
              <a:off x="5188288" y="4860948"/>
              <a:ext cx="52325" cy="51295"/>
            </a:xfrm>
            <a:custGeom>
              <a:avLst/>
              <a:gdLst/>
              <a:ahLst/>
              <a:cxnLst/>
              <a:rect l="l" t="t" r="r" b="b"/>
              <a:pathLst>
                <a:path w="1625" h="1593" extrusionOk="0">
                  <a:moveTo>
                    <a:pt x="650" y="1"/>
                  </a:moveTo>
                  <a:lnTo>
                    <a:pt x="520" y="66"/>
                  </a:lnTo>
                  <a:lnTo>
                    <a:pt x="358" y="131"/>
                  </a:lnTo>
                  <a:lnTo>
                    <a:pt x="260" y="228"/>
                  </a:lnTo>
                  <a:lnTo>
                    <a:pt x="163" y="358"/>
                  </a:lnTo>
                  <a:lnTo>
                    <a:pt x="65" y="488"/>
                  </a:lnTo>
                  <a:lnTo>
                    <a:pt x="33" y="618"/>
                  </a:lnTo>
                  <a:lnTo>
                    <a:pt x="0" y="780"/>
                  </a:lnTo>
                  <a:lnTo>
                    <a:pt x="33" y="943"/>
                  </a:lnTo>
                  <a:lnTo>
                    <a:pt x="65" y="1105"/>
                  </a:lnTo>
                  <a:lnTo>
                    <a:pt x="163" y="1235"/>
                  </a:lnTo>
                  <a:lnTo>
                    <a:pt x="260" y="1365"/>
                  </a:lnTo>
                  <a:lnTo>
                    <a:pt x="358" y="1463"/>
                  </a:lnTo>
                  <a:lnTo>
                    <a:pt x="520" y="1528"/>
                  </a:lnTo>
                  <a:lnTo>
                    <a:pt x="650" y="1560"/>
                  </a:lnTo>
                  <a:lnTo>
                    <a:pt x="812" y="1593"/>
                  </a:lnTo>
                  <a:lnTo>
                    <a:pt x="975" y="1560"/>
                  </a:lnTo>
                  <a:lnTo>
                    <a:pt x="1137" y="1528"/>
                  </a:lnTo>
                  <a:lnTo>
                    <a:pt x="1267" y="1463"/>
                  </a:lnTo>
                  <a:lnTo>
                    <a:pt x="1397" y="1365"/>
                  </a:lnTo>
                  <a:lnTo>
                    <a:pt x="1495" y="1235"/>
                  </a:lnTo>
                  <a:lnTo>
                    <a:pt x="1560" y="1105"/>
                  </a:lnTo>
                  <a:lnTo>
                    <a:pt x="1592" y="943"/>
                  </a:lnTo>
                  <a:lnTo>
                    <a:pt x="1625" y="780"/>
                  </a:lnTo>
                  <a:lnTo>
                    <a:pt x="1592" y="618"/>
                  </a:lnTo>
                  <a:lnTo>
                    <a:pt x="1560" y="488"/>
                  </a:lnTo>
                  <a:lnTo>
                    <a:pt x="1495" y="358"/>
                  </a:lnTo>
                  <a:lnTo>
                    <a:pt x="1397" y="228"/>
                  </a:lnTo>
                  <a:lnTo>
                    <a:pt x="1267" y="131"/>
                  </a:lnTo>
                  <a:lnTo>
                    <a:pt x="1137" y="66"/>
                  </a:lnTo>
                  <a:lnTo>
                    <a:pt x="97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7;p2">
              <a:extLst>
                <a:ext uri="{FF2B5EF4-FFF2-40B4-BE49-F238E27FC236}">
                  <a16:creationId xmlns:a16="http://schemas.microsoft.com/office/drawing/2014/main" id="{E7051390-7C36-8C2B-EF4E-36963D253E4C}"/>
                </a:ext>
              </a:extLst>
            </p:cNvPr>
            <p:cNvSpPr/>
            <p:nvPr/>
          </p:nvSpPr>
          <p:spPr>
            <a:xfrm>
              <a:off x="5320082"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8;p2">
              <a:extLst>
                <a:ext uri="{FF2B5EF4-FFF2-40B4-BE49-F238E27FC236}">
                  <a16:creationId xmlns:a16="http://schemas.microsoft.com/office/drawing/2014/main" id="{537027BD-7F40-63BC-7B26-51C168A6B146}"/>
                </a:ext>
              </a:extLst>
            </p:cNvPr>
            <p:cNvSpPr/>
            <p:nvPr/>
          </p:nvSpPr>
          <p:spPr>
            <a:xfrm>
              <a:off x="5451909" y="4860948"/>
              <a:ext cx="51295" cy="51295"/>
            </a:xfrm>
            <a:custGeom>
              <a:avLst/>
              <a:gdLst/>
              <a:ahLst/>
              <a:cxnLst/>
              <a:rect l="l" t="t" r="r" b="b"/>
              <a:pathLst>
                <a:path w="1593" h="1593" extrusionOk="0">
                  <a:moveTo>
                    <a:pt x="618" y="1"/>
                  </a:moveTo>
                  <a:lnTo>
                    <a:pt x="488" y="66"/>
                  </a:lnTo>
                  <a:lnTo>
                    <a:pt x="326" y="131"/>
                  </a:lnTo>
                  <a:lnTo>
                    <a:pt x="228" y="228"/>
                  </a:lnTo>
                  <a:lnTo>
                    <a:pt x="131" y="358"/>
                  </a:lnTo>
                  <a:lnTo>
                    <a:pt x="66" y="488"/>
                  </a:lnTo>
                  <a:lnTo>
                    <a:pt x="1" y="618"/>
                  </a:lnTo>
                  <a:lnTo>
                    <a:pt x="1" y="780"/>
                  </a:lnTo>
                  <a:lnTo>
                    <a:pt x="1" y="943"/>
                  </a:lnTo>
                  <a:lnTo>
                    <a:pt x="66" y="1105"/>
                  </a:lnTo>
                  <a:lnTo>
                    <a:pt x="131" y="1235"/>
                  </a:lnTo>
                  <a:lnTo>
                    <a:pt x="228" y="1365"/>
                  </a:lnTo>
                  <a:lnTo>
                    <a:pt x="326" y="1463"/>
                  </a:lnTo>
                  <a:lnTo>
                    <a:pt x="488" y="1528"/>
                  </a:lnTo>
                  <a:lnTo>
                    <a:pt x="618" y="1560"/>
                  </a:lnTo>
                  <a:lnTo>
                    <a:pt x="780" y="1593"/>
                  </a:lnTo>
                  <a:lnTo>
                    <a:pt x="943" y="1560"/>
                  </a:lnTo>
                  <a:lnTo>
                    <a:pt x="1105" y="1528"/>
                  </a:lnTo>
                  <a:lnTo>
                    <a:pt x="1235" y="1463"/>
                  </a:lnTo>
                  <a:lnTo>
                    <a:pt x="1365" y="1365"/>
                  </a:lnTo>
                  <a:lnTo>
                    <a:pt x="1463" y="1235"/>
                  </a:lnTo>
                  <a:lnTo>
                    <a:pt x="1528" y="1105"/>
                  </a:lnTo>
                  <a:lnTo>
                    <a:pt x="1560" y="943"/>
                  </a:lnTo>
                  <a:lnTo>
                    <a:pt x="1593" y="780"/>
                  </a:lnTo>
                  <a:lnTo>
                    <a:pt x="1560" y="618"/>
                  </a:lnTo>
                  <a:lnTo>
                    <a:pt x="1528" y="488"/>
                  </a:lnTo>
                  <a:lnTo>
                    <a:pt x="1463" y="358"/>
                  </a:lnTo>
                  <a:lnTo>
                    <a:pt x="1365" y="228"/>
                  </a:lnTo>
                  <a:lnTo>
                    <a:pt x="1235" y="131"/>
                  </a:lnTo>
                  <a:lnTo>
                    <a:pt x="1105" y="66"/>
                  </a:lnTo>
                  <a:lnTo>
                    <a:pt x="94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9;p2">
              <a:extLst>
                <a:ext uri="{FF2B5EF4-FFF2-40B4-BE49-F238E27FC236}">
                  <a16:creationId xmlns:a16="http://schemas.microsoft.com/office/drawing/2014/main" id="{E8EB82BD-DA7B-A3DD-DA79-97D9F50FE949}"/>
                </a:ext>
              </a:extLst>
            </p:cNvPr>
            <p:cNvSpPr/>
            <p:nvPr/>
          </p:nvSpPr>
          <p:spPr>
            <a:xfrm>
              <a:off x="5582673"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68" y="1463"/>
                  </a:lnTo>
                  <a:lnTo>
                    <a:pt x="1365" y="1365"/>
                  </a:lnTo>
                  <a:lnTo>
                    <a:pt x="1463" y="1235"/>
                  </a:lnTo>
                  <a:lnTo>
                    <a:pt x="1560" y="1105"/>
                  </a:lnTo>
                  <a:lnTo>
                    <a:pt x="1593" y="943"/>
                  </a:lnTo>
                  <a:lnTo>
                    <a:pt x="1593" y="780"/>
                  </a:lnTo>
                  <a:lnTo>
                    <a:pt x="1593" y="618"/>
                  </a:lnTo>
                  <a:lnTo>
                    <a:pt x="1560" y="488"/>
                  </a:lnTo>
                  <a:lnTo>
                    <a:pt x="1463" y="358"/>
                  </a:lnTo>
                  <a:lnTo>
                    <a:pt x="1365" y="228"/>
                  </a:lnTo>
                  <a:lnTo>
                    <a:pt x="1268"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0;p2">
              <a:extLst>
                <a:ext uri="{FF2B5EF4-FFF2-40B4-BE49-F238E27FC236}">
                  <a16:creationId xmlns:a16="http://schemas.microsoft.com/office/drawing/2014/main" id="{7C852718-822F-525C-030C-E820D28122E4}"/>
                </a:ext>
              </a:extLst>
            </p:cNvPr>
            <p:cNvSpPr/>
            <p:nvPr/>
          </p:nvSpPr>
          <p:spPr>
            <a:xfrm>
              <a:off x="6509785" y="4900033"/>
              <a:ext cx="442557" cy="443587"/>
            </a:xfrm>
            <a:custGeom>
              <a:avLst/>
              <a:gdLst/>
              <a:ahLst/>
              <a:cxnLst/>
              <a:rect l="l" t="t" r="r" b="b"/>
              <a:pathLst>
                <a:path w="13744" h="13776" extrusionOk="0">
                  <a:moveTo>
                    <a:pt x="6856" y="0"/>
                  </a:moveTo>
                  <a:lnTo>
                    <a:pt x="6174" y="65"/>
                  </a:lnTo>
                  <a:lnTo>
                    <a:pt x="5491" y="163"/>
                  </a:lnTo>
                  <a:lnTo>
                    <a:pt x="4809" y="325"/>
                  </a:lnTo>
                  <a:lnTo>
                    <a:pt x="4192" y="553"/>
                  </a:lnTo>
                  <a:lnTo>
                    <a:pt x="3575" y="845"/>
                  </a:lnTo>
                  <a:lnTo>
                    <a:pt x="3022" y="1202"/>
                  </a:lnTo>
                  <a:lnTo>
                    <a:pt x="2502" y="1592"/>
                  </a:lnTo>
                  <a:lnTo>
                    <a:pt x="2015" y="2047"/>
                  </a:lnTo>
                  <a:lnTo>
                    <a:pt x="1560" y="2534"/>
                  </a:lnTo>
                  <a:lnTo>
                    <a:pt x="1170" y="3054"/>
                  </a:lnTo>
                  <a:lnTo>
                    <a:pt x="813" y="3607"/>
                  </a:lnTo>
                  <a:lnTo>
                    <a:pt x="521" y="4224"/>
                  </a:lnTo>
                  <a:lnTo>
                    <a:pt x="293" y="4841"/>
                  </a:lnTo>
                  <a:lnTo>
                    <a:pt x="131" y="5524"/>
                  </a:lnTo>
                  <a:lnTo>
                    <a:pt x="33" y="6206"/>
                  </a:lnTo>
                  <a:lnTo>
                    <a:pt x="1" y="6888"/>
                  </a:lnTo>
                  <a:lnTo>
                    <a:pt x="33" y="7603"/>
                  </a:lnTo>
                  <a:lnTo>
                    <a:pt x="131" y="8285"/>
                  </a:lnTo>
                  <a:lnTo>
                    <a:pt x="293" y="8935"/>
                  </a:lnTo>
                  <a:lnTo>
                    <a:pt x="521" y="9585"/>
                  </a:lnTo>
                  <a:lnTo>
                    <a:pt x="813" y="10170"/>
                  </a:lnTo>
                  <a:lnTo>
                    <a:pt x="1170" y="10754"/>
                  </a:lnTo>
                  <a:lnTo>
                    <a:pt x="1560" y="11274"/>
                  </a:lnTo>
                  <a:lnTo>
                    <a:pt x="2015" y="11762"/>
                  </a:lnTo>
                  <a:lnTo>
                    <a:pt x="2502" y="12216"/>
                  </a:lnTo>
                  <a:lnTo>
                    <a:pt x="3022" y="12606"/>
                  </a:lnTo>
                  <a:lnTo>
                    <a:pt x="3575" y="12964"/>
                  </a:lnTo>
                  <a:lnTo>
                    <a:pt x="4192" y="13224"/>
                  </a:lnTo>
                  <a:lnTo>
                    <a:pt x="4809" y="13484"/>
                  </a:lnTo>
                  <a:lnTo>
                    <a:pt x="5491" y="13646"/>
                  </a:lnTo>
                  <a:lnTo>
                    <a:pt x="6174" y="13743"/>
                  </a:lnTo>
                  <a:lnTo>
                    <a:pt x="6856" y="13776"/>
                  </a:lnTo>
                  <a:lnTo>
                    <a:pt x="7571" y="13743"/>
                  </a:lnTo>
                  <a:lnTo>
                    <a:pt x="8253" y="13646"/>
                  </a:lnTo>
                  <a:lnTo>
                    <a:pt x="8903" y="13484"/>
                  </a:lnTo>
                  <a:lnTo>
                    <a:pt x="9553" y="13224"/>
                  </a:lnTo>
                  <a:lnTo>
                    <a:pt x="10138" y="12964"/>
                  </a:lnTo>
                  <a:lnTo>
                    <a:pt x="10722" y="12606"/>
                  </a:lnTo>
                  <a:lnTo>
                    <a:pt x="11242" y="12216"/>
                  </a:lnTo>
                  <a:lnTo>
                    <a:pt x="11730" y="11762"/>
                  </a:lnTo>
                  <a:lnTo>
                    <a:pt x="12184" y="11274"/>
                  </a:lnTo>
                  <a:lnTo>
                    <a:pt x="12574" y="10754"/>
                  </a:lnTo>
                  <a:lnTo>
                    <a:pt x="12932" y="10170"/>
                  </a:lnTo>
                  <a:lnTo>
                    <a:pt x="13224" y="9585"/>
                  </a:lnTo>
                  <a:lnTo>
                    <a:pt x="13452" y="8935"/>
                  </a:lnTo>
                  <a:lnTo>
                    <a:pt x="13614" y="8285"/>
                  </a:lnTo>
                  <a:lnTo>
                    <a:pt x="13711" y="7603"/>
                  </a:lnTo>
                  <a:lnTo>
                    <a:pt x="13744" y="6888"/>
                  </a:lnTo>
                  <a:lnTo>
                    <a:pt x="13711" y="6206"/>
                  </a:lnTo>
                  <a:lnTo>
                    <a:pt x="13614" y="5524"/>
                  </a:lnTo>
                  <a:lnTo>
                    <a:pt x="13452" y="4841"/>
                  </a:lnTo>
                  <a:lnTo>
                    <a:pt x="13224" y="4224"/>
                  </a:lnTo>
                  <a:lnTo>
                    <a:pt x="12932" y="3607"/>
                  </a:lnTo>
                  <a:lnTo>
                    <a:pt x="12574" y="3054"/>
                  </a:lnTo>
                  <a:lnTo>
                    <a:pt x="12184" y="2534"/>
                  </a:lnTo>
                  <a:lnTo>
                    <a:pt x="11730" y="2047"/>
                  </a:lnTo>
                  <a:lnTo>
                    <a:pt x="11242" y="1592"/>
                  </a:lnTo>
                  <a:lnTo>
                    <a:pt x="10722" y="1202"/>
                  </a:lnTo>
                  <a:lnTo>
                    <a:pt x="10138" y="845"/>
                  </a:lnTo>
                  <a:lnTo>
                    <a:pt x="9553" y="553"/>
                  </a:lnTo>
                  <a:lnTo>
                    <a:pt x="8903" y="325"/>
                  </a:lnTo>
                  <a:lnTo>
                    <a:pt x="8253" y="163"/>
                  </a:lnTo>
                  <a:lnTo>
                    <a:pt x="7571" y="65"/>
                  </a:lnTo>
                  <a:lnTo>
                    <a:pt x="6856"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1;p2">
              <a:extLst>
                <a:ext uri="{FF2B5EF4-FFF2-40B4-BE49-F238E27FC236}">
                  <a16:creationId xmlns:a16="http://schemas.microsoft.com/office/drawing/2014/main" id="{D9D2AABA-5FA2-9BC1-9AD5-60768D6F8C69}"/>
                </a:ext>
              </a:extLst>
            </p:cNvPr>
            <p:cNvSpPr/>
            <p:nvPr/>
          </p:nvSpPr>
          <p:spPr>
            <a:xfrm>
              <a:off x="5057491"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0"/>
                  </a:lnTo>
                  <a:lnTo>
                    <a:pt x="1" y="813"/>
                  </a:lnTo>
                  <a:lnTo>
                    <a:pt x="1"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2;p2">
              <a:extLst>
                <a:ext uri="{FF2B5EF4-FFF2-40B4-BE49-F238E27FC236}">
                  <a16:creationId xmlns:a16="http://schemas.microsoft.com/office/drawing/2014/main" id="{301068F6-DB61-BAE8-3CF1-AC032D3591A5}"/>
                </a:ext>
              </a:extLst>
            </p:cNvPr>
            <p:cNvSpPr/>
            <p:nvPr/>
          </p:nvSpPr>
          <p:spPr>
            <a:xfrm>
              <a:off x="5188288" y="4971845"/>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0"/>
                  </a:lnTo>
                  <a:lnTo>
                    <a:pt x="0" y="813"/>
                  </a:lnTo>
                  <a:lnTo>
                    <a:pt x="33" y="975"/>
                  </a:lnTo>
                  <a:lnTo>
                    <a:pt x="65" y="1105"/>
                  </a:lnTo>
                  <a:lnTo>
                    <a:pt x="163" y="1268"/>
                  </a:lnTo>
                  <a:lnTo>
                    <a:pt x="260" y="1365"/>
                  </a:lnTo>
                  <a:lnTo>
                    <a:pt x="358" y="1463"/>
                  </a:lnTo>
                  <a:lnTo>
                    <a:pt x="520" y="1560"/>
                  </a:lnTo>
                  <a:lnTo>
                    <a:pt x="650" y="1593"/>
                  </a:lnTo>
                  <a:lnTo>
                    <a:pt x="975" y="1593"/>
                  </a:lnTo>
                  <a:lnTo>
                    <a:pt x="1137" y="1560"/>
                  </a:lnTo>
                  <a:lnTo>
                    <a:pt x="1267" y="1463"/>
                  </a:lnTo>
                  <a:lnTo>
                    <a:pt x="1397" y="1365"/>
                  </a:lnTo>
                  <a:lnTo>
                    <a:pt x="1495" y="1268"/>
                  </a:lnTo>
                  <a:lnTo>
                    <a:pt x="1560" y="1105"/>
                  </a:lnTo>
                  <a:lnTo>
                    <a:pt x="1592" y="975"/>
                  </a:lnTo>
                  <a:lnTo>
                    <a:pt x="1625" y="813"/>
                  </a:lnTo>
                  <a:lnTo>
                    <a:pt x="1592" y="650"/>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3;p2">
              <a:extLst>
                <a:ext uri="{FF2B5EF4-FFF2-40B4-BE49-F238E27FC236}">
                  <a16:creationId xmlns:a16="http://schemas.microsoft.com/office/drawing/2014/main" id="{5B1E1097-AFBD-15CB-87D9-909FEC96452B}"/>
                </a:ext>
              </a:extLst>
            </p:cNvPr>
            <p:cNvSpPr/>
            <p:nvPr/>
          </p:nvSpPr>
          <p:spPr>
            <a:xfrm>
              <a:off x="5320082"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4;p2">
              <a:extLst>
                <a:ext uri="{FF2B5EF4-FFF2-40B4-BE49-F238E27FC236}">
                  <a16:creationId xmlns:a16="http://schemas.microsoft.com/office/drawing/2014/main" id="{2C70568D-172E-6B87-48B2-08ACF5CD5D67}"/>
                </a:ext>
              </a:extLst>
            </p:cNvPr>
            <p:cNvSpPr/>
            <p:nvPr/>
          </p:nvSpPr>
          <p:spPr>
            <a:xfrm>
              <a:off x="5451909" y="4971845"/>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0"/>
                  </a:lnTo>
                  <a:lnTo>
                    <a:pt x="1" y="813"/>
                  </a:lnTo>
                  <a:lnTo>
                    <a:pt x="1" y="975"/>
                  </a:lnTo>
                  <a:lnTo>
                    <a:pt x="66" y="1105"/>
                  </a:lnTo>
                  <a:lnTo>
                    <a:pt x="131" y="1268"/>
                  </a:lnTo>
                  <a:lnTo>
                    <a:pt x="228" y="1365"/>
                  </a:lnTo>
                  <a:lnTo>
                    <a:pt x="326" y="1463"/>
                  </a:lnTo>
                  <a:lnTo>
                    <a:pt x="488" y="1560"/>
                  </a:lnTo>
                  <a:lnTo>
                    <a:pt x="618" y="1593"/>
                  </a:lnTo>
                  <a:lnTo>
                    <a:pt x="943" y="1593"/>
                  </a:lnTo>
                  <a:lnTo>
                    <a:pt x="1105" y="1560"/>
                  </a:lnTo>
                  <a:lnTo>
                    <a:pt x="1235" y="1463"/>
                  </a:lnTo>
                  <a:lnTo>
                    <a:pt x="1365" y="1365"/>
                  </a:lnTo>
                  <a:lnTo>
                    <a:pt x="1463" y="1268"/>
                  </a:lnTo>
                  <a:lnTo>
                    <a:pt x="1528" y="1105"/>
                  </a:lnTo>
                  <a:lnTo>
                    <a:pt x="1560" y="975"/>
                  </a:lnTo>
                  <a:lnTo>
                    <a:pt x="1593" y="813"/>
                  </a:lnTo>
                  <a:lnTo>
                    <a:pt x="1560" y="650"/>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5;p2">
              <a:extLst>
                <a:ext uri="{FF2B5EF4-FFF2-40B4-BE49-F238E27FC236}">
                  <a16:creationId xmlns:a16="http://schemas.microsoft.com/office/drawing/2014/main" id="{C11FFCB6-2284-5F54-9A09-E88D2C06A701}"/>
                </a:ext>
              </a:extLst>
            </p:cNvPr>
            <p:cNvSpPr/>
            <p:nvPr/>
          </p:nvSpPr>
          <p:spPr>
            <a:xfrm>
              <a:off x="5582673"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68" y="1463"/>
                  </a:lnTo>
                  <a:lnTo>
                    <a:pt x="1365" y="1365"/>
                  </a:lnTo>
                  <a:lnTo>
                    <a:pt x="1463" y="1268"/>
                  </a:lnTo>
                  <a:lnTo>
                    <a:pt x="1560" y="1105"/>
                  </a:lnTo>
                  <a:lnTo>
                    <a:pt x="1593" y="975"/>
                  </a:lnTo>
                  <a:lnTo>
                    <a:pt x="1593" y="813"/>
                  </a:lnTo>
                  <a:lnTo>
                    <a:pt x="1593" y="650"/>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p:cNvSpPr txBox="1"/>
          <p:nvPr/>
        </p:nvSpPr>
        <p:spPr>
          <a:xfrm>
            <a:off x="2051050" y="2217807"/>
            <a:ext cx="50419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4684CE"/>
                </a:solidFill>
                <a:effectLst/>
                <a:uLnTx/>
                <a:uFillTx/>
                <a:latin typeface="Arial"/>
                <a:cs typeface="Arial"/>
                <a:sym typeface="Arial"/>
              </a:rPr>
              <a:t>LUYỆN TẬP</a:t>
            </a:r>
          </a:p>
        </p:txBody>
      </p:sp>
    </p:spTree>
    <p:extLst>
      <p:ext uri="{BB962C8B-B14F-4D97-AF65-F5344CB8AC3E}">
        <p14:creationId xmlns:p14="http://schemas.microsoft.com/office/powerpoint/2010/main" val="3582372116"/>
      </p:ext>
    </p:extLst>
  </p:cSld>
  <p:clrMapOvr>
    <a:masterClrMapping/>
  </p:clrMapOvr>
  <p:transition spd="med">
    <p:blinds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6"/>
        <p:cNvGrpSpPr/>
        <p:nvPr/>
      </p:nvGrpSpPr>
      <p:grpSpPr>
        <a:xfrm>
          <a:off x="0" y="0"/>
          <a:ext cx="0" cy="0"/>
          <a:chOff x="0" y="0"/>
          <a:chExt cx="0" cy="0"/>
        </a:xfrm>
      </p:grpSpPr>
      <p:grpSp>
        <p:nvGrpSpPr>
          <p:cNvPr id="2" name="Google Shape;212;p4">
            <a:extLst>
              <a:ext uri="{FF2B5EF4-FFF2-40B4-BE49-F238E27FC236}">
                <a16:creationId xmlns:a16="http://schemas.microsoft.com/office/drawing/2014/main" id="{CEC9E6C0-0859-6883-CCEF-FB5D6DB3A442}"/>
              </a:ext>
            </a:extLst>
          </p:cNvPr>
          <p:cNvGrpSpPr/>
          <p:nvPr/>
        </p:nvGrpSpPr>
        <p:grpSpPr>
          <a:xfrm>
            <a:off x="-327663" y="-983332"/>
            <a:ext cx="10883997" cy="5930977"/>
            <a:chOff x="-327663" y="-983332"/>
            <a:chExt cx="10883997" cy="5930977"/>
          </a:xfrm>
        </p:grpSpPr>
        <p:sp>
          <p:nvSpPr>
            <p:cNvPr id="3" name="Google Shape;213;p4">
              <a:extLst>
                <a:ext uri="{FF2B5EF4-FFF2-40B4-BE49-F238E27FC236}">
                  <a16:creationId xmlns:a16="http://schemas.microsoft.com/office/drawing/2014/main" id="{27004117-BAAE-B37C-079C-881FB1FB2DCE}"/>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4">
              <a:extLst>
                <a:ext uri="{FF2B5EF4-FFF2-40B4-BE49-F238E27FC236}">
                  <a16:creationId xmlns:a16="http://schemas.microsoft.com/office/drawing/2014/main" id="{918B6A2C-DF5E-6D69-4DAA-7DAFC433C5B3}"/>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5;p4">
              <a:extLst>
                <a:ext uri="{FF2B5EF4-FFF2-40B4-BE49-F238E27FC236}">
                  <a16:creationId xmlns:a16="http://schemas.microsoft.com/office/drawing/2014/main" id="{0B95A8AB-F01D-24ED-D6E2-6F464DF88751}"/>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6;p4">
              <a:extLst>
                <a:ext uri="{FF2B5EF4-FFF2-40B4-BE49-F238E27FC236}">
                  <a16:creationId xmlns:a16="http://schemas.microsoft.com/office/drawing/2014/main" id="{C065A302-5EB3-6407-0A0A-6646E4584B07}"/>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7;p4">
              <a:extLst>
                <a:ext uri="{FF2B5EF4-FFF2-40B4-BE49-F238E27FC236}">
                  <a16:creationId xmlns:a16="http://schemas.microsoft.com/office/drawing/2014/main" id="{3FD6849E-4F11-40F3-8500-5F28102F45B5}"/>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8;p4">
              <a:extLst>
                <a:ext uri="{FF2B5EF4-FFF2-40B4-BE49-F238E27FC236}">
                  <a16:creationId xmlns:a16="http://schemas.microsoft.com/office/drawing/2014/main" id="{D109CA97-620F-4F0C-B606-361A146594F9}"/>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9;p4">
              <a:extLst>
                <a:ext uri="{FF2B5EF4-FFF2-40B4-BE49-F238E27FC236}">
                  <a16:creationId xmlns:a16="http://schemas.microsoft.com/office/drawing/2014/main" id="{B5B86C46-6E0D-71FF-072C-09AF4C3E9FF6}"/>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0;p4">
              <a:extLst>
                <a:ext uri="{FF2B5EF4-FFF2-40B4-BE49-F238E27FC236}">
                  <a16:creationId xmlns:a16="http://schemas.microsoft.com/office/drawing/2014/main" id="{4FB852A5-821E-CC45-4BD2-96C5202BA31F}"/>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1;p4">
              <a:extLst>
                <a:ext uri="{FF2B5EF4-FFF2-40B4-BE49-F238E27FC236}">
                  <a16:creationId xmlns:a16="http://schemas.microsoft.com/office/drawing/2014/main" id="{C2770CAF-759E-096F-9D02-4D5BB0CC7299}"/>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2;p4">
              <a:extLst>
                <a:ext uri="{FF2B5EF4-FFF2-40B4-BE49-F238E27FC236}">
                  <a16:creationId xmlns:a16="http://schemas.microsoft.com/office/drawing/2014/main" id="{303D7FA0-B112-C270-18CC-CFF2709C47EC}"/>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3;p4">
              <a:extLst>
                <a:ext uri="{FF2B5EF4-FFF2-40B4-BE49-F238E27FC236}">
                  <a16:creationId xmlns:a16="http://schemas.microsoft.com/office/drawing/2014/main" id="{722E3F28-DE91-7E7B-67B1-A62F3FEC4135}"/>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4;p4">
              <a:extLst>
                <a:ext uri="{FF2B5EF4-FFF2-40B4-BE49-F238E27FC236}">
                  <a16:creationId xmlns:a16="http://schemas.microsoft.com/office/drawing/2014/main" id="{F7A4A305-5D57-E962-823B-01824AE6350C}"/>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5;p4">
              <a:extLst>
                <a:ext uri="{FF2B5EF4-FFF2-40B4-BE49-F238E27FC236}">
                  <a16:creationId xmlns:a16="http://schemas.microsoft.com/office/drawing/2014/main" id="{DF1E90EB-299E-B573-6D45-709FFF2F0B21}"/>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6;p4">
              <a:extLst>
                <a:ext uri="{FF2B5EF4-FFF2-40B4-BE49-F238E27FC236}">
                  <a16:creationId xmlns:a16="http://schemas.microsoft.com/office/drawing/2014/main" id="{7BA5CC32-16D2-D557-1554-16316C829BEE}"/>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7;p4">
              <a:extLst>
                <a:ext uri="{FF2B5EF4-FFF2-40B4-BE49-F238E27FC236}">
                  <a16:creationId xmlns:a16="http://schemas.microsoft.com/office/drawing/2014/main" id="{C1008167-B76A-DD22-34B3-4764524A37E7}"/>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8;p4">
              <a:extLst>
                <a:ext uri="{FF2B5EF4-FFF2-40B4-BE49-F238E27FC236}">
                  <a16:creationId xmlns:a16="http://schemas.microsoft.com/office/drawing/2014/main" id="{42394E86-CD5B-1CC9-0B41-81C38466FB6C}"/>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9;p4">
              <a:extLst>
                <a:ext uri="{FF2B5EF4-FFF2-40B4-BE49-F238E27FC236}">
                  <a16:creationId xmlns:a16="http://schemas.microsoft.com/office/drawing/2014/main" id="{A54384D4-D464-86E4-D2D4-DEBAF4C2A8A7}"/>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0;p4">
              <a:extLst>
                <a:ext uri="{FF2B5EF4-FFF2-40B4-BE49-F238E27FC236}">
                  <a16:creationId xmlns:a16="http://schemas.microsoft.com/office/drawing/2014/main" id="{D0681F85-9DD8-FF9C-8FE5-3F1BC3AE9CC4}"/>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1;p4">
              <a:extLst>
                <a:ext uri="{FF2B5EF4-FFF2-40B4-BE49-F238E27FC236}">
                  <a16:creationId xmlns:a16="http://schemas.microsoft.com/office/drawing/2014/main" id="{7539E2FF-52AE-A850-9133-C46316F20F19}"/>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p4">
              <a:extLst>
                <a:ext uri="{FF2B5EF4-FFF2-40B4-BE49-F238E27FC236}">
                  <a16:creationId xmlns:a16="http://schemas.microsoft.com/office/drawing/2014/main" id="{6CC57C96-AA28-C027-A490-A89F87BA9808}"/>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3;p4">
              <a:extLst>
                <a:ext uri="{FF2B5EF4-FFF2-40B4-BE49-F238E27FC236}">
                  <a16:creationId xmlns:a16="http://schemas.microsoft.com/office/drawing/2014/main" id="{B9EB95B2-AA18-0314-F6CF-9050001ECA13}"/>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p4">
              <a:extLst>
                <a:ext uri="{FF2B5EF4-FFF2-40B4-BE49-F238E27FC236}">
                  <a16:creationId xmlns:a16="http://schemas.microsoft.com/office/drawing/2014/main" id="{980CB1DB-1B92-BBC9-DB9E-AAB5EDB9FC37}"/>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5;p4">
              <a:extLst>
                <a:ext uri="{FF2B5EF4-FFF2-40B4-BE49-F238E27FC236}">
                  <a16:creationId xmlns:a16="http://schemas.microsoft.com/office/drawing/2014/main" id="{1F9D2C04-C656-C482-A946-7C6BABC4C694}"/>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6;p4">
              <a:extLst>
                <a:ext uri="{FF2B5EF4-FFF2-40B4-BE49-F238E27FC236}">
                  <a16:creationId xmlns:a16="http://schemas.microsoft.com/office/drawing/2014/main" id="{F6891871-E171-E981-970B-887895F27E1C}"/>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7;p4">
              <a:extLst>
                <a:ext uri="{FF2B5EF4-FFF2-40B4-BE49-F238E27FC236}">
                  <a16:creationId xmlns:a16="http://schemas.microsoft.com/office/drawing/2014/main" id="{1942B020-CE8C-B340-D9D4-3090CBFD71EE}"/>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8;p4">
              <a:extLst>
                <a:ext uri="{FF2B5EF4-FFF2-40B4-BE49-F238E27FC236}">
                  <a16:creationId xmlns:a16="http://schemas.microsoft.com/office/drawing/2014/main" id="{FD88DB1C-4EF6-7CF9-4587-250DC66AE876}"/>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9;p4">
              <a:extLst>
                <a:ext uri="{FF2B5EF4-FFF2-40B4-BE49-F238E27FC236}">
                  <a16:creationId xmlns:a16="http://schemas.microsoft.com/office/drawing/2014/main" id="{F1B8DE32-0AC2-D932-6A1A-69447C24C176}"/>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0;p4">
              <a:extLst>
                <a:ext uri="{FF2B5EF4-FFF2-40B4-BE49-F238E27FC236}">
                  <a16:creationId xmlns:a16="http://schemas.microsoft.com/office/drawing/2014/main" id="{CAC48FD7-586C-811E-B90B-28BE6D81E754}"/>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p4">
              <a:extLst>
                <a:ext uri="{FF2B5EF4-FFF2-40B4-BE49-F238E27FC236}">
                  <a16:creationId xmlns:a16="http://schemas.microsoft.com/office/drawing/2014/main" id="{05D595CE-1AF6-7941-E58E-2C36058A8C28}"/>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2;p4">
              <a:extLst>
                <a:ext uri="{FF2B5EF4-FFF2-40B4-BE49-F238E27FC236}">
                  <a16:creationId xmlns:a16="http://schemas.microsoft.com/office/drawing/2014/main" id="{AC8F5F55-2FB5-5C11-74FE-A232E2CFC133}"/>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3;p4">
              <a:extLst>
                <a:ext uri="{FF2B5EF4-FFF2-40B4-BE49-F238E27FC236}">
                  <a16:creationId xmlns:a16="http://schemas.microsoft.com/office/drawing/2014/main" id="{BA00C1C3-7ADE-0DC9-6A59-2C4B92F62E2A}"/>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4;p4">
              <a:extLst>
                <a:ext uri="{FF2B5EF4-FFF2-40B4-BE49-F238E27FC236}">
                  <a16:creationId xmlns:a16="http://schemas.microsoft.com/office/drawing/2014/main" id="{46183F59-111B-5B3B-6884-4FF391F65B53}"/>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5;p4">
              <a:extLst>
                <a:ext uri="{FF2B5EF4-FFF2-40B4-BE49-F238E27FC236}">
                  <a16:creationId xmlns:a16="http://schemas.microsoft.com/office/drawing/2014/main" id="{A4F98961-C51F-DFD5-DCD6-89A89E878069}"/>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6;p4">
              <a:extLst>
                <a:ext uri="{FF2B5EF4-FFF2-40B4-BE49-F238E27FC236}">
                  <a16:creationId xmlns:a16="http://schemas.microsoft.com/office/drawing/2014/main" id="{230801DD-49D2-8D6C-6322-76A087790BD5}"/>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7;p4">
              <a:extLst>
                <a:ext uri="{FF2B5EF4-FFF2-40B4-BE49-F238E27FC236}">
                  <a16:creationId xmlns:a16="http://schemas.microsoft.com/office/drawing/2014/main" id="{76D5C576-16DE-006F-AC31-3A9B530CF916}"/>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8;p4">
              <a:extLst>
                <a:ext uri="{FF2B5EF4-FFF2-40B4-BE49-F238E27FC236}">
                  <a16:creationId xmlns:a16="http://schemas.microsoft.com/office/drawing/2014/main" id="{CB0D44CB-ED38-ED59-C38F-3303BB5CDC02}"/>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9;p4">
              <a:extLst>
                <a:ext uri="{FF2B5EF4-FFF2-40B4-BE49-F238E27FC236}">
                  <a16:creationId xmlns:a16="http://schemas.microsoft.com/office/drawing/2014/main" id="{114DE5A1-E05D-D047-5782-90709BB24F13}"/>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p4">
              <a:extLst>
                <a:ext uri="{FF2B5EF4-FFF2-40B4-BE49-F238E27FC236}">
                  <a16:creationId xmlns:a16="http://schemas.microsoft.com/office/drawing/2014/main" id="{02369AA8-70E8-EE21-BB50-F41EE409927F}"/>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p4">
              <a:extLst>
                <a:ext uri="{FF2B5EF4-FFF2-40B4-BE49-F238E27FC236}">
                  <a16:creationId xmlns:a16="http://schemas.microsoft.com/office/drawing/2014/main" id="{39793ADC-3614-C16E-8711-6DC1124B09CD}"/>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p4">
              <a:extLst>
                <a:ext uri="{FF2B5EF4-FFF2-40B4-BE49-F238E27FC236}">
                  <a16:creationId xmlns:a16="http://schemas.microsoft.com/office/drawing/2014/main" id="{3A78CE32-E0FB-A040-41DF-F664F35FAC13}"/>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p4">
              <a:extLst>
                <a:ext uri="{FF2B5EF4-FFF2-40B4-BE49-F238E27FC236}">
                  <a16:creationId xmlns:a16="http://schemas.microsoft.com/office/drawing/2014/main" id="{DC6F6E2C-E893-1EF4-4520-C4522C50FFDB}"/>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p4">
              <a:extLst>
                <a:ext uri="{FF2B5EF4-FFF2-40B4-BE49-F238E27FC236}">
                  <a16:creationId xmlns:a16="http://schemas.microsoft.com/office/drawing/2014/main" id="{8C685392-31BF-9279-3720-34FB5FA3DD91}"/>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5;p4">
              <a:extLst>
                <a:ext uri="{FF2B5EF4-FFF2-40B4-BE49-F238E27FC236}">
                  <a16:creationId xmlns:a16="http://schemas.microsoft.com/office/drawing/2014/main" id="{738D369D-A67A-2F0F-7F6B-48FB58FCD142}"/>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6;p4">
              <a:extLst>
                <a:ext uri="{FF2B5EF4-FFF2-40B4-BE49-F238E27FC236}">
                  <a16:creationId xmlns:a16="http://schemas.microsoft.com/office/drawing/2014/main" id="{2E33C7AF-7B13-C039-9DF8-7C9EFF11EC54}"/>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7;p4">
              <a:extLst>
                <a:ext uri="{FF2B5EF4-FFF2-40B4-BE49-F238E27FC236}">
                  <a16:creationId xmlns:a16="http://schemas.microsoft.com/office/drawing/2014/main" id="{716E897F-67CF-41CD-9229-491434B24D77}"/>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8;p4">
              <a:extLst>
                <a:ext uri="{FF2B5EF4-FFF2-40B4-BE49-F238E27FC236}">
                  <a16:creationId xmlns:a16="http://schemas.microsoft.com/office/drawing/2014/main" id="{982DA5C6-0667-67C6-3D93-2C2A0C27A662}"/>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9;p4">
              <a:extLst>
                <a:ext uri="{FF2B5EF4-FFF2-40B4-BE49-F238E27FC236}">
                  <a16:creationId xmlns:a16="http://schemas.microsoft.com/office/drawing/2014/main" id="{D1BDEB3C-D04F-0D53-DB00-A7EC504E4A20}"/>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p4">
              <a:extLst>
                <a:ext uri="{FF2B5EF4-FFF2-40B4-BE49-F238E27FC236}">
                  <a16:creationId xmlns:a16="http://schemas.microsoft.com/office/drawing/2014/main" id="{0B48FC85-7BDE-8C0F-529C-B058B693B54E}"/>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1;p4">
              <a:extLst>
                <a:ext uri="{FF2B5EF4-FFF2-40B4-BE49-F238E27FC236}">
                  <a16:creationId xmlns:a16="http://schemas.microsoft.com/office/drawing/2014/main" id="{F223E959-007C-D7ED-C2D7-D3C48E088E55}"/>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2;p4">
              <a:extLst>
                <a:ext uri="{FF2B5EF4-FFF2-40B4-BE49-F238E27FC236}">
                  <a16:creationId xmlns:a16="http://schemas.microsoft.com/office/drawing/2014/main" id="{E2E5EEEA-6F09-F022-6880-39AA66E54C80}"/>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roup 14"/>
          <p:cNvGrpSpPr/>
          <p:nvPr/>
        </p:nvGrpSpPr>
        <p:grpSpPr>
          <a:xfrm>
            <a:off x="766584" y="1109184"/>
            <a:ext cx="1444783" cy="1686354"/>
            <a:chOff x="603964" y="1116491"/>
            <a:chExt cx="1444783" cy="1686354"/>
          </a:xfrm>
        </p:grpSpPr>
        <p:sp>
          <p:nvSpPr>
            <p:cNvPr id="2122"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FFFFFF"/>
                  </a:solidFill>
                  <a:effectLst/>
                  <a:uLnTx/>
                  <a:uFillTx/>
                  <a:latin typeface="Arial"/>
                  <a:cs typeface="Arial"/>
                  <a:sym typeface="Arial"/>
                </a:rPr>
                <a:t>01</a:t>
              </a:r>
              <a:endParaRPr kumimoji="0" sz="1500" b="1" i="0" u="none" strike="noStrike" kern="0" cap="none" spc="0" normalizeH="0" baseline="0" noProof="0">
                <a:ln>
                  <a:noFill/>
                </a:ln>
                <a:solidFill>
                  <a:srgbClr val="FFFFFF"/>
                </a:solidFill>
                <a:effectLst/>
                <a:uLnTx/>
                <a:uFillTx/>
                <a:latin typeface="Arial"/>
                <a:cs typeface="Arial"/>
                <a:sym typeface="Arial"/>
              </a:endParaRPr>
            </a:p>
          </p:txBody>
        </p:sp>
      </p:grpSp>
      <p:sp>
        <p:nvSpPr>
          <p:cNvPr id="47" name="TextBox 46"/>
          <p:cNvSpPr txBox="1"/>
          <p:nvPr/>
        </p:nvSpPr>
        <p:spPr>
          <a:xfrm>
            <a:off x="0" y="489533"/>
            <a:ext cx="91440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Arial"/>
                <a:cs typeface="Arial"/>
                <a:sym typeface="Arial"/>
              </a:rPr>
              <a:t>TRÒ CHƠI CUỐN SÁCH MAY MẮN</a:t>
            </a:r>
          </a:p>
        </p:txBody>
      </p:sp>
      <p:pic>
        <p:nvPicPr>
          <p:cNvPr id="3074" name="Picture 2" descr="https://cdn-icons-png.flaticon.com/128/536/53694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81" y="1779537"/>
            <a:ext cx="890588" cy="890589"/>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2774593" y="1109184"/>
            <a:ext cx="1444783" cy="1686354"/>
            <a:chOff x="603964" y="1116491"/>
            <a:chExt cx="1444783" cy="1686354"/>
          </a:xfrm>
        </p:grpSpPr>
        <p:sp>
          <p:nvSpPr>
            <p:cNvPr id="51"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FFFFFF"/>
                  </a:solidFill>
                  <a:effectLst/>
                  <a:uLnTx/>
                  <a:uFillTx/>
                  <a:latin typeface="Arial"/>
                  <a:cs typeface="Arial"/>
                  <a:sym typeface="Arial"/>
                </a:rPr>
                <a:t>02</a:t>
              </a:r>
              <a:endParaRPr kumimoji="0" sz="1500" b="1" i="0" u="none" strike="noStrike" kern="0" cap="none" spc="0" normalizeH="0" baseline="0" noProof="0">
                <a:ln>
                  <a:noFill/>
                </a:ln>
                <a:solidFill>
                  <a:srgbClr val="FFFFFF"/>
                </a:solidFill>
                <a:effectLst/>
                <a:uLnTx/>
                <a:uFillTx/>
                <a:latin typeface="Arial"/>
                <a:cs typeface="Arial"/>
                <a:sym typeface="Arial"/>
              </a:endParaRPr>
            </a:p>
          </p:txBody>
        </p:sp>
      </p:grpSp>
      <p:grpSp>
        <p:nvGrpSpPr>
          <p:cNvPr id="53" name="Group 52"/>
          <p:cNvGrpSpPr/>
          <p:nvPr/>
        </p:nvGrpSpPr>
        <p:grpSpPr>
          <a:xfrm>
            <a:off x="4782602" y="1109184"/>
            <a:ext cx="1444783" cy="1686354"/>
            <a:chOff x="603964" y="1116491"/>
            <a:chExt cx="1444783" cy="1686354"/>
          </a:xfrm>
        </p:grpSpPr>
        <p:sp>
          <p:nvSpPr>
            <p:cNvPr id="54"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FFFFFF"/>
                  </a:solidFill>
                  <a:effectLst/>
                  <a:uLnTx/>
                  <a:uFillTx/>
                  <a:latin typeface="Arial"/>
                  <a:cs typeface="Arial"/>
                  <a:sym typeface="Arial"/>
                </a:rPr>
                <a:t>03</a:t>
              </a:r>
              <a:endParaRPr kumimoji="0" sz="1500" b="1" i="0" u="none" strike="noStrike" kern="0" cap="none" spc="0" normalizeH="0" baseline="0" noProof="0">
                <a:ln>
                  <a:noFill/>
                </a:ln>
                <a:solidFill>
                  <a:srgbClr val="FFFFFF"/>
                </a:solidFill>
                <a:effectLst/>
                <a:uLnTx/>
                <a:uFillTx/>
                <a:latin typeface="Arial"/>
                <a:cs typeface="Arial"/>
                <a:sym typeface="Arial"/>
              </a:endParaRPr>
            </a:p>
          </p:txBody>
        </p:sp>
      </p:grpSp>
      <p:grpSp>
        <p:nvGrpSpPr>
          <p:cNvPr id="56" name="Group 55"/>
          <p:cNvGrpSpPr/>
          <p:nvPr/>
        </p:nvGrpSpPr>
        <p:grpSpPr>
          <a:xfrm>
            <a:off x="6790611" y="1109184"/>
            <a:ext cx="1444783" cy="1686354"/>
            <a:chOff x="603964" y="1116491"/>
            <a:chExt cx="1444783" cy="1686354"/>
          </a:xfrm>
        </p:grpSpPr>
        <p:sp>
          <p:nvSpPr>
            <p:cNvPr id="57"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FFFFFF"/>
                  </a:solidFill>
                  <a:effectLst/>
                  <a:uLnTx/>
                  <a:uFillTx/>
                  <a:latin typeface="Arial"/>
                  <a:cs typeface="Arial"/>
                  <a:sym typeface="Arial"/>
                </a:rPr>
                <a:t>04</a:t>
              </a:r>
              <a:endParaRPr kumimoji="0" sz="1500" b="1" i="0" u="none" strike="noStrike" kern="0" cap="none" spc="0" normalizeH="0" baseline="0" noProof="0">
                <a:ln>
                  <a:noFill/>
                </a:ln>
                <a:solidFill>
                  <a:srgbClr val="FFFFFF"/>
                </a:solidFill>
                <a:effectLst/>
                <a:uLnTx/>
                <a:uFillTx/>
                <a:latin typeface="Arial"/>
                <a:cs typeface="Arial"/>
                <a:sym typeface="Arial"/>
              </a:endParaRPr>
            </a:p>
          </p:txBody>
        </p:sp>
      </p:grpSp>
      <p:grpSp>
        <p:nvGrpSpPr>
          <p:cNvPr id="59" name="Group 58"/>
          <p:cNvGrpSpPr/>
          <p:nvPr/>
        </p:nvGrpSpPr>
        <p:grpSpPr>
          <a:xfrm>
            <a:off x="1764326" y="3075492"/>
            <a:ext cx="1444783" cy="1686354"/>
            <a:chOff x="603964" y="1116491"/>
            <a:chExt cx="1444783" cy="1686354"/>
          </a:xfrm>
        </p:grpSpPr>
        <p:sp>
          <p:nvSpPr>
            <p:cNvPr id="60"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FFFFFF"/>
                  </a:solidFill>
                  <a:effectLst/>
                  <a:uLnTx/>
                  <a:uFillTx/>
                  <a:latin typeface="Arial"/>
                  <a:cs typeface="Arial"/>
                  <a:sym typeface="Arial"/>
                </a:rPr>
                <a:t>05</a:t>
              </a:r>
              <a:endParaRPr kumimoji="0" sz="1500" b="1" i="0" u="none" strike="noStrike" kern="0" cap="none" spc="0" normalizeH="0" baseline="0" noProof="0">
                <a:ln>
                  <a:noFill/>
                </a:ln>
                <a:solidFill>
                  <a:srgbClr val="FFFFFF"/>
                </a:solidFill>
                <a:effectLst/>
                <a:uLnTx/>
                <a:uFillTx/>
                <a:latin typeface="Arial"/>
                <a:cs typeface="Arial"/>
                <a:sym typeface="Arial"/>
              </a:endParaRPr>
            </a:p>
          </p:txBody>
        </p:sp>
      </p:grpSp>
      <p:grpSp>
        <p:nvGrpSpPr>
          <p:cNvPr id="62" name="Group 61"/>
          <p:cNvGrpSpPr/>
          <p:nvPr/>
        </p:nvGrpSpPr>
        <p:grpSpPr>
          <a:xfrm>
            <a:off x="3777972" y="3075492"/>
            <a:ext cx="1444783" cy="1686354"/>
            <a:chOff x="603964" y="1116491"/>
            <a:chExt cx="1444783" cy="1686354"/>
          </a:xfrm>
        </p:grpSpPr>
        <p:sp>
          <p:nvSpPr>
            <p:cNvPr id="63"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FFFFFF"/>
                  </a:solidFill>
                  <a:effectLst/>
                  <a:uLnTx/>
                  <a:uFillTx/>
                  <a:latin typeface="Arial"/>
                  <a:cs typeface="Arial"/>
                  <a:sym typeface="Arial"/>
                </a:rPr>
                <a:t>06</a:t>
              </a:r>
              <a:endParaRPr kumimoji="0" sz="1500" b="1" i="0" u="none" strike="noStrike" kern="0" cap="none" spc="0" normalizeH="0" baseline="0" noProof="0">
                <a:ln>
                  <a:noFill/>
                </a:ln>
                <a:solidFill>
                  <a:srgbClr val="FFFFFF"/>
                </a:solidFill>
                <a:effectLst/>
                <a:uLnTx/>
                <a:uFillTx/>
                <a:latin typeface="Arial"/>
                <a:cs typeface="Arial"/>
                <a:sym typeface="Arial"/>
              </a:endParaRPr>
            </a:p>
          </p:txBody>
        </p:sp>
      </p:grpSp>
      <p:grpSp>
        <p:nvGrpSpPr>
          <p:cNvPr id="65" name="Group 64"/>
          <p:cNvGrpSpPr/>
          <p:nvPr/>
        </p:nvGrpSpPr>
        <p:grpSpPr>
          <a:xfrm>
            <a:off x="5791618" y="3075492"/>
            <a:ext cx="1444783" cy="1686354"/>
            <a:chOff x="603964" y="1116491"/>
            <a:chExt cx="1444783" cy="1686354"/>
          </a:xfrm>
        </p:grpSpPr>
        <p:sp>
          <p:nvSpPr>
            <p:cNvPr id="66"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FFFFFF"/>
                  </a:solidFill>
                  <a:effectLst/>
                  <a:uLnTx/>
                  <a:uFillTx/>
                  <a:latin typeface="Arial"/>
                  <a:cs typeface="Arial"/>
                  <a:sym typeface="Arial"/>
                </a:rPr>
                <a:t>07</a:t>
              </a:r>
              <a:endParaRPr kumimoji="0" sz="1500" b="1" i="0" u="none" strike="noStrike" kern="0" cap="none" spc="0" normalizeH="0" baseline="0" noProof="0">
                <a:ln>
                  <a:noFill/>
                </a:ln>
                <a:solidFill>
                  <a:srgbClr val="FFFFFF"/>
                </a:solidFill>
                <a:effectLst/>
                <a:uLnTx/>
                <a:uFillTx/>
                <a:latin typeface="Arial"/>
                <a:cs typeface="Arial"/>
                <a:sym typeface="Arial"/>
              </a:endParaRPr>
            </a:p>
          </p:txBody>
        </p:sp>
      </p:grpSp>
      <p:pic>
        <p:nvPicPr>
          <p:cNvPr id="3076" name="Picture 4" descr="https://cdn-icons-png.flaticon.com/128/3459/3459034.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5586" y="3735847"/>
            <a:ext cx="882262" cy="8822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cdn-icons-png.flaticon.com/128/858/858794.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6827" y="1811690"/>
            <a:ext cx="756332" cy="75633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cdn-icons-png.flaticon.com/128/13807/13807095.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6365" y="3810000"/>
            <a:ext cx="749330" cy="71123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cdn-icons-png.flaticon.com/128/10089/10089766.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5111" y="3776720"/>
            <a:ext cx="777795" cy="77779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cdn-icons-png.flaticon.com/128/8135/8135501.png">
            <a:hlinkClick r:id="rId9"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787027">
            <a:off x="7081801" y="1790141"/>
            <a:ext cx="862401" cy="86240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cdn-icons-png.flaticon.com/128/3561/3561339.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63820" y="1854486"/>
            <a:ext cx="709680" cy="70968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s://cdn-icons-png.flaticon.com/128/9356/9356318.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0974" y="182164"/>
            <a:ext cx="575074" cy="57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955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74"/>
                                        </p:tgtEl>
                                        <p:attrNameLst>
                                          <p:attrName>r</p:attrName>
                                        </p:attrNameLst>
                                      </p:cBhvr>
                                    </p:animRot>
                                    <p:animRot by="-240000">
                                      <p:cBhvr>
                                        <p:cTn id="7" dur="200" fill="hold">
                                          <p:stCondLst>
                                            <p:cond delay="200"/>
                                          </p:stCondLst>
                                        </p:cTn>
                                        <p:tgtEl>
                                          <p:spTgt spid="3074"/>
                                        </p:tgtEl>
                                        <p:attrNameLst>
                                          <p:attrName>r</p:attrName>
                                        </p:attrNameLst>
                                      </p:cBhvr>
                                    </p:animRot>
                                    <p:animRot by="240000">
                                      <p:cBhvr>
                                        <p:cTn id="8" dur="200" fill="hold">
                                          <p:stCondLst>
                                            <p:cond delay="400"/>
                                          </p:stCondLst>
                                        </p:cTn>
                                        <p:tgtEl>
                                          <p:spTgt spid="3074"/>
                                        </p:tgtEl>
                                        <p:attrNameLst>
                                          <p:attrName>r</p:attrName>
                                        </p:attrNameLst>
                                      </p:cBhvr>
                                    </p:animRot>
                                    <p:animRot by="-240000">
                                      <p:cBhvr>
                                        <p:cTn id="9" dur="200" fill="hold">
                                          <p:stCondLst>
                                            <p:cond delay="600"/>
                                          </p:stCondLst>
                                        </p:cTn>
                                        <p:tgtEl>
                                          <p:spTgt spid="3074"/>
                                        </p:tgtEl>
                                        <p:attrNameLst>
                                          <p:attrName>r</p:attrName>
                                        </p:attrNameLst>
                                      </p:cBhvr>
                                    </p:animRot>
                                    <p:animRot by="120000">
                                      <p:cBhvr>
                                        <p:cTn id="10" dur="200" fill="hold">
                                          <p:stCondLst>
                                            <p:cond delay="800"/>
                                          </p:stCondLst>
                                        </p:cTn>
                                        <p:tgtEl>
                                          <p:spTgt spid="30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090"/>
                                        </p:tgtEl>
                                        <p:attrNameLst>
                                          <p:attrName>r</p:attrName>
                                        </p:attrNameLst>
                                      </p:cBhvr>
                                    </p:animRot>
                                    <p:animRot by="-240000">
                                      <p:cBhvr>
                                        <p:cTn id="13" dur="200" fill="hold">
                                          <p:stCondLst>
                                            <p:cond delay="200"/>
                                          </p:stCondLst>
                                        </p:cTn>
                                        <p:tgtEl>
                                          <p:spTgt spid="3090"/>
                                        </p:tgtEl>
                                        <p:attrNameLst>
                                          <p:attrName>r</p:attrName>
                                        </p:attrNameLst>
                                      </p:cBhvr>
                                    </p:animRot>
                                    <p:animRot by="240000">
                                      <p:cBhvr>
                                        <p:cTn id="14" dur="200" fill="hold">
                                          <p:stCondLst>
                                            <p:cond delay="400"/>
                                          </p:stCondLst>
                                        </p:cTn>
                                        <p:tgtEl>
                                          <p:spTgt spid="3090"/>
                                        </p:tgtEl>
                                        <p:attrNameLst>
                                          <p:attrName>r</p:attrName>
                                        </p:attrNameLst>
                                      </p:cBhvr>
                                    </p:animRot>
                                    <p:animRot by="-240000">
                                      <p:cBhvr>
                                        <p:cTn id="15" dur="200" fill="hold">
                                          <p:stCondLst>
                                            <p:cond delay="600"/>
                                          </p:stCondLst>
                                        </p:cTn>
                                        <p:tgtEl>
                                          <p:spTgt spid="3090"/>
                                        </p:tgtEl>
                                        <p:attrNameLst>
                                          <p:attrName>r</p:attrName>
                                        </p:attrNameLst>
                                      </p:cBhvr>
                                    </p:animRot>
                                    <p:animRot by="120000">
                                      <p:cBhvr>
                                        <p:cTn id="16" dur="200" fill="hold">
                                          <p:stCondLst>
                                            <p:cond delay="800"/>
                                          </p:stCondLst>
                                        </p:cTn>
                                        <p:tgtEl>
                                          <p:spTgt spid="309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078"/>
                                        </p:tgtEl>
                                        <p:attrNameLst>
                                          <p:attrName>r</p:attrName>
                                        </p:attrNameLst>
                                      </p:cBhvr>
                                    </p:animRot>
                                    <p:animRot by="-240000">
                                      <p:cBhvr>
                                        <p:cTn id="19" dur="200" fill="hold">
                                          <p:stCondLst>
                                            <p:cond delay="200"/>
                                          </p:stCondLst>
                                        </p:cTn>
                                        <p:tgtEl>
                                          <p:spTgt spid="3078"/>
                                        </p:tgtEl>
                                        <p:attrNameLst>
                                          <p:attrName>r</p:attrName>
                                        </p:attrNameLst>
                                      </p:cBhvr>
                                    </p:animRot>
                                    <p:animRot by="240000">
                                      <p:cBhvr>
                                        <p:cTn id="20" dur="200" fill="hold">
                                          <p:stCondLst>
                                            <p:cond delay="400"/>
                                          </p:stCondLst>
                                        </p:cTn>
                                        <p:tgtEl>
                                          <p:spTgt spid="3078"/>
                                        </p:tgtEl>
                                        <p:attrNameLst>
                                          <p:attrName>r</p:attrName>
                                        </p:attrNameLst>
                                      </p:cBhvr>
                                    </p:animRot>
                                    <p:animRot by="-240000">
                                      <p:cBhvr>
                                        <p:cTn id="21" dur="200" fill="hold">
                                          <p:stCondLst>
                                            <p:cond delay="600"/>
                                          </p:stCondLst>
                                        </p:cTn>
                                        <p:tgtEl>
                                          <p:spTgt spid="3078"/>
                                        </p:tgtEl>
                                        <p:attrNameLst>
                                          <p:attrName>r</p:attrName>
                                        </p:attrNameLst>
                                      </p:cBhvr>
                                    </p:animRot>
                                    <p:animRot by="120000">
                                      <p:cBhvr>
                                        <p:cTn id="22" dur="200" fill="hold">
                                          <p:stCondLst>
                                            <p:cond delay="800"/>
                                          </p:stCondLst>
                                        </p:cTn>
                                        <p:tgtEl>
                                          <p:spTgt spid="307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088"/>
                                        </p:tgtEl>
                                        <p:attrNameLst>
                                          <p:attrName>r</p:attrName>
                                        </p:attrNameLst>
                                      </p:cBhvr>
                                    </p:animRot>
                                    <p:animRot by="-240000">
                                      <p:cBhvr>
                                        <p:cTn id="25" dur="200" fill="hold">
                                          <p:stCondLst>
                                            <p:cond delay="200"/>
                                          </p:stCondLst>
                                        </p:cTn>
                                        <p:tgtEl>
                                          <p:spTgt spid="3088"/>
                                        </p:tgtEl>
                                        <p:attrNameLst>
                                          <p:attrName>r</p:attrName>
                                        </p:attrNameLst>
                                      </p:cBhvr>
                                    </p:animRot>
                                    <p:animRot by="240000">
                                      <p:cBhvr>
                                        <p:cTn id="26" dur="200" fill="hold">
                                          <p:stCondLst>
                                            <p:cond delay="400"/>
                                          </p:stCondLst>
                                        </p:cTn>
                                        <p:tgtEl>
                                          <p:spTgt spid="3088"/>
                                        </p:tgtEl>
                                        <p:attrNameLst>
                                          <p:attrName>r</p:attrName>
                                        </p:attrNameLst>
                                      </p:cBhvr>
                                    </p:animRot>
                                    <p:animRot by="-240000">
                                      <p:cBhvr>
                                        <p:cTn id="27" dur="200" fill="hold">
                                          <p:stCondLst>
                                            <p:cond delay="600"/>
                                          </p:stCondLst>
                                        </p:cTn>
                                        <p:tgtEl>
                                          <p:spTgt spid="3088"/>
                                        </p:tgtEl>
                                        <p:attrNameLst>
                                          <p:attrName>r</p:attrName>
                                        </p:attrNameLst>
                                      </p:cBhvr>
                                    </p:animRot>
                                    <p:animRot by="120000">
                                      <p:cBhvr>
                                        <p:cTn id="28" dur="200" fill="hold">
                                          <p:stCondLst>
                                            <p:cond delay="800"/>
                                          </p:stCondLst>
                                        </p:cTn>
                                        <p:tgtEl>
                                          <p:spTgt spid="308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076"/>
                                        </p:tgtEl>
                                        <p:attrNameLst>
                                          <p:attrName>r</p:attrName>
                                        </p:attrNameLst>
                                      </p:cBhvr>
                                    </p:animRot>
                                    <p:animRot by="-240000">
                                      <p:cBhvr>
                                        <p:cTn id="31" dur="200" fill="hold">
                                          <p:stCondLst>
                                            <p:cond delay="200"/>
                                          </p:stCondLst>
                                        </p:cTn>
                                        <p:tgtEl>
                                          <p:spTgt spid="3076"/>
                                        </p:tgtEl>
                                        <p:attrNameLst>
                                          <p:attrName>r</p:attrName>
                                        </p:attrNameLst>
                                      </p:cBhvr>
                                    </p:animRot>
                                    <p:animRot by="240000">
                                      <p:cBhvr>
                                        <p:cTn id="32" dur="200" fill="hold">
                                          <p:stCondLst>
                                            <p:cond delay="400"/>
                                          </p:stCondLst>
                                        </p:cTn>
                                        <p:tgtEl>
                                          <p:spTgt spid="3076"/>
                                        </p:tgtEl>
                                        <p:attrNameLst>
                                          <p:attrName>r</p:attrName>
                                        </p:attrNameLst>
                                      </p:cBhvr>
                                    </p:animRot>
                                    <p:animRot by="-240000">
                                      <p:cBhvr>
                                        <p:cTn id="33" dur="200" fill="hold">
                                          <p:stCondLst>
                                            <p:cond delay="600"/>
                                          </p:stCondLst>
                                        </p:cTn>
                                        <p:tgtEl>
                                          <p:spTgt spid="3076"/>
                                        </p:tgtEl>
                                        <p:attrNameLst>
                                          <p:attrName>r</p:attrName>
                                        </p:attrNameLst>
                                      </p:cBhvr>
                                    </p:animRot>
                                    <p:animRot by="120000">
                                      <p:cBhvr>
                                        <p:cTn id="34" dur="200" fill="hold">
                                          <p:stCondLst>
                                            <p:cond delay="800"/>
                                          </p:stCondLst>
                                        </p:cTn>
                                        <p:tgtEl>
                                          <p:spTgt spid="307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082"/>
                                        </p:tgtEl>
                                        <p:attrNameLst>
                                          <p:attrName>r</p:attrName>
                                        </p:attrNameLst>
                                      </p:cBhvr>
                                    </p:animRot>
                                    <p:animRot by="-240000">
                                      <p:cBhvr>
                                        <p:cTn id="37" dur="200" fill="hold">
                                          <p:stCondLst>
                                            <p:cond delay="200"/>
                                          </p:stCondLst>
                                        </p:cTn>
                                        <p:tgtEl>
                                          <p:spTgt spid="3082"/>
                                        </p:tgtEl>
                                        <p:attrNameLst>
                                          <p:attrName>r</p:attrName>
                                        </p:attrNameLst>
                                      </p:cBhvr>
                                    </p:animRot>
                                    <p:animRot by="240000">
                                      <p:cBhvr>
                                        <p:cTn id="38" dur="200" fill="hold">
                                          <p:stCondLst>
                                            <p:cond delay="400"/>
                                          </p:stCondLst>
                                        </p:cTn>
                                        <p:tgtEl>
                                          <p:spTgt spid="3082"/>
                                        </p:tgtEl>
                                        <p:attrNameLst>
                                          <p:attrName>r</p:attrName>
                                        </p:attrNameLst>
                                      </p:cBhvr>
                                    </p:animRot>
                                    <p:animRot by="-240000">
                                      <p:cBhvr>
                                        <p:cTn id="39" dur="200" fill="hold">
                                          <p:stCondLst>
                                            <p:cond delay="600"/>
                                          </p:stCondLst>
                                        </p:cTn>
                                        <p:tgtEl>
                                          <p:spTgt spid="3082"/>
                                        </p:tgtEl>
                                        <p:attrNameLst>
                                          <p:attrName>r</p:attrName>
                                        </p:attrNameLst>
                                      </p:cBhvr>
                                    </p:animRot>
                                    <p:animRot by="120000">
                                      <p:cBhvr>
                                        <p:cTn id="40" dur="200" fill="hold">
                                          <p:stCondLst>
                                            <p:cond delay="800"/>
                                          </p:stCondLst>
                                        </p:cTn>
                                        <p:tgtEl>
                                          <p:spTgt spid="308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3086"/>
                                        </p:tgtEl>
                                        <p:attrNameLst>
                                          <p:attrName>r</p:attrName>
                                        </p:attrNameLst>
                                      </p:cBhvr>
                                    </p:animRot>
                                    <p:animRot by="-240000">
                                      <p:cBhvr>
                                        <p:cTn id="43" dur="200" fill="hold">
                                          <p:stCondLst>
                                            <p:cond delay="200"/>
                                          </p:stCondLst>
                                        </p:cTn>
                                        <p:tgtEl>
                                          <p:spTgt spid="3086"/>
                                        </p:tgtEl>
                                        <p:attrNameLst>
                                          <p:attrName>r</p:attrName>
                                        </p:attrNameLst>
                                      </p:cBhvr>
                                    </p:animRot>
                                    <p:animRot by="240000">
                                      <p:cBhvr>
                                        <p:cTn id="44" dur="200" fill="hold">
                                          <p:stCondLst>
                                            <p:cond delay="400"/>
                                          </p:stCondLst>
                                        </p:cTn>
                                        <p:tgtEl>
                                          <p:spTgt spid="3086"/>
                                        </p:tgtEl>
                                        <p:attrNameLst>
                                          <p:attrName>r</p:attrName>
                                        </p:attrNameLst>
                                      </p:cBhvr>
                                    </p:animRot>
                                    <p:animRot by="-240000">
                                      <p:cBhvr>
                                        <p:cTn id="45" dur="200" fill="hold">
                                          <p:stCondLst>
                                            <p:cond delay="600"/>
                                          </p:stCondLst>
                                        </p:cTn>
                                        <p:tgtEl>
                                          <p:spTgt spid="3086"/>
                                        </p:tgtEl>
                                        <p:attrNameLst>
                                          <p:attrName>r</p:attrName>
                                        </p:attrNameLst>
                                      </p:cBhvr>
                                    </p:animRot>
                                    <p:animRot by="120000">
                                      <p:cBhvr>
                                        <p:cTn id="46" dur="200" fill="hold">
                                          <p:stCondLst>
                                            <p:cond delay="800"/>
                                          </p:stCondLst>
                                        </p:cTn>
                                        <p:tgtEl>
                                          <p:spTgt spid="30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074"/>
                    </p:tgtEl>
                  </p:cond>
                </p:stCondLst>
                <p:endSync evt="end" delay="0">
                  <p:rtn val="all"/>
                </p:endSync>
                <p:childTnLst>
                  <p:par>
                    <p:cTn id="48" fill="hold">
                      <p:stCondLst>
                        <p:cond delay="0"/>
                      </p:stCondLst>
                      <p:childTnLst>
                        <p:par>
                          <p:cTn id="49" fill="hold">
                            <p:stCondLst>
                              <p:cond delay="0"/>
                            </p:stCondLst>
                            <p:childTnLst>
                              <p:par>
                                <p:cTn id="50" presetID="23" presetClass="exit" presetSubtype="32" fill="hold" nodeType="clickEffect">
                                  <p:stCondLst>
                                    <p:cond delay="0"/>
                                  </p:stCondLst>
                                  <p:childTnLst>
                                    <p:anim calcmode="lin" valueType="num">
                                      <p:cBhvr>
                                        <p:cTn id="51" dur="500"/>
                                        <p:tgtEl>
                                          <p:spTgt spid="3074"/>
                                        </p:tgtEl>
                                        <p:attrNameLst>
                                          <p:attrName>ppt_w</p:attrName>
                                        </p:attrNameLst>
                                      </p:cBhvr>
                                      <p:tavLst>
                                        <p:tav tm="0">
                                          <p:val>
                                            <p:strVal val="ppt_w"/>
                                          </p:val>
                                        </p:tav>
                                        <p:tav tm="100000">
                                          <p:val>
                                            <p:fltVal val="0"/>
                                          </p:val>
                                        </p:tav>
                                      </p:tavLst>
                                    </p:anim>
                                    <p:anim calcmode="lin" valueType="num">
                                      <p:cBhvr>
                                        <p:cTn id="52" dur="500"/>
                                        <p:tgtEl>
                                          <p:spTgt spid="3074"/>
                                        </p:tgtEl>
                                        <p:attrNameLst>
                                          <p:attrName>ppt_h</p:attrName>
                                        </p:attrNameLst>
                                      </p:cBhvr>
                                      <p:tavLst>
                                        <p:tav tm="0">
                                          <p:val>
                                            <p:strVal val="ppt_h"/>
                                          </p:val>
                                        </p:tav>
                                        <p:tav tm="100000">
                                          <p:val>
                                            <p:fltVal val="0"/>
                                          </p:val>
                                        </p:tav>
                                      </p:tavLst>
                                    </p:anim>
                                    <p:set>
                                      <p:cBhvr>
                                        <p:cTn id="53" dur="1" fill="hold">
                                          <p:stCondLst>
                                            <p:cond delay="499"/>
                                          </p:stCondLst>
                                        </p:cTn>
                                        <p:tgtEl>
                                          <p:spTgt spid="3074"/>
                                        </p:tgtEl>
                                        <p:attrNameLst>
                                          <p:attrName>style.visibility</p:attrName>
                                        </p:attrNameLst>
                                      </p:cBhvr>
                                      <p:to>
                                        <p:strVal val="hidden"/>
                                      </p:to>
                                    </p:set>
                                  </p:childTnLst>
                                </p:cTn>
                              </p:par>
                            </p:childTnLst>
                          </p:cTn>
                        </p:par>
                      </p:childTnLst>
                    </p:cTn>
                  </p:par>
                </p:childTnLst>
              </p:cTn>
              <p:nextCondLst>
                <p:cond evt="onClick" delay="0">
                  <p:tgtEl>
                    <p:spTgt spid="3074"/>
                  </p:tgtEl>
                </p:cond>
              </p:nextCondLst>
            </p:seq>
            <p:seq concurrent="1" nextAc="seek">
              <p:cTn id="54" restart="whenNotActive" fill="hold" evtFilter="cancelBubble" nodeType="interactiveSeq">
                <p:stCondLst>
                  <p:cond evt="onClick" delay="0">
                    <p:tgtEl>
                      <p:spTgt spid="3090"/>
                    </p:tgtEl>
                  </p:cond>
                </p:stCondLst>
                <p:endSync evt="end" delay="0">
                  <p:rtn val="all"/>
                </p:endSync>
                <p:childTnLst>
                  <p:par>
                    <p:cTn id="55" fill="hold">
                      <p:stCondLst>
                        <p:cond delay="0"/>
                      </p:stCondLst>
                      <p:childTnLst>
                        <p:par>
                          <p:cTn id="56" fill="hold">
                            <p:stCondLst>
                              <p:cond delay="0"/>
                            </p:stCondLst>
                            <p:childTnLst>
                              <p:par>
                                <p:cTn id="57" presetID="23" presetClass="exit" presetSubtype="32" fill="hold" nodeType="clickEffect">
                                  <p:stCondLst>
                                    <p:cond delay="0"/>
                                  </p:stCondLst>
                                  <p:childTnLst>
                                    <p:anim calcmode="lin" valueType="num">
                                      <p:cBhvr>
                                        <p:cTn id="58" dur="500"/>
                                        <p:tgtEl>
                                          <p:spTgt spid="3090"/>
                                        </p:tgtEl>
                                        <p:attrNameLst>
                                          <p:attrName>ppt_w</p:attrName>
                                        </p:attrNameLst>
                                      </p:cBhvr>
                                      <p:tavLst>
                                        <p:tav tm="0">
                                          <p:val>
                                            <p:strVal val="ppt_w"/>
                                          </p:val>
                                        </p:tav>
                                        <p:tav tm="100000">
                                          <p:val>
                                            <p:fltVal val="0"/>
                                          </p:val>
                                        </p:tav>
                                      </p:tavLst>
                                    </p:anim>
                                    <p:anim calcmode="lin" valueType="num">
                                      <p:cBhvr>
                                        <p:cTn id="59" dur="500"/>
                                        <p:tgtEl>
                                          <p:spTgt spid="3090"/>
                                        </p:tgtEl>
                                        <p:attrNameLst>
                                          <p:attrName>ppt_h</p:attrName>
                                        </p:attrNameLst>
                                      </p:cBhvr>
                                      <p:tavLst>
                                        <p:tav tm="0">
                                          <p:val>
                                            <p:strVal val="ppt_h"/>
                                          </p:val>
                                        </p:tav>
                                        <p:tav tm="100000">
                                          <p:val>
                                            <p:fltVal val="0"/>
                                          </p:val>
                                        </p:tav>
                                      </p:tavLst>
                                    </p:anim>
                                    <p:set>
                                      <p:cBhvr>
                                        <p:cTn id="60" dur="1" fill="hold">
                                          <p:stCondLst>
                                            <p:cond delay="499"/>
                                          </p:stCondLst>
                                        </p:cTn>
                                        <p:tgtEl>
                                          <p:spTgt spid="3090"/>
                                        </p:tgtEl>
                                        <p:attrNameLst>
                                          <p:attrName>style.visibility</p:attrName>
                                        </p:attrNameLst>
                                      </p:cBhvr>
                                      <p:to>
                                        <p:strVal val="hidden"/>
                                      </p:to>
                                    </p:set>
                                  </p:childTnLst>
                                </p:cTn>
                              </p:par>
                            </p:childTnLst>
                          </p:cTn>
                        </p:par>
                      </p:childTnLst>
                    </p:cTn>
                  </p:par>
                </p:childTnLst>
              </p:cTn>
              <p:nextCondLst>
                <p:cond evt="onClick" delay="0">
                  <p:tgtEl>
                    <p:spTgt spid="3090"/>
                  </p:tgtEl>
                </p:cond>
              </p:nextCondLst>
            </p:seq>
            <p:seq concurrent="1" nextAc="seek">
              <p:cTn id="61" restart="whenNotActive" fill="hold" evtFilter="cancelBubble" nodeType="interactiveSeq">
                <p:stCondLst>
                  <p:cond evt="onClick" delay="0">
                    <p:tgtEl>
                      <p:spTgt spid="3078"/>
                    </p:tgtEl>
                  </p:cond>
                </p:stCondLst>
                <p:endSync evt="end" delay="0">
                  <p:rtn val="all"/>
                </p:endSync>
                <p:childTnLst>
                  <p:par>
                    <p:cTn id="62" fill="hold">
                      <p:stCondLst>
                        <p:cond delay="0"/>
                      </p:stCondLst>
                      <p:childTnLst>
                        <p:par>
                          <p:cTn id="63" fill="hold">
                            <p:stCondLst>
                              <p:cond delay="0"/>
                            </p:stCondLst>
                            <p:childTnLst>
                              <p:par>
                                <p:cTn id="64" presetID="23" presetClass="exit" presetSubtype="32" fill="hold" nodeType="clickEffect">
                                  <p:stCondLst>
                                    <p:cond delay="0"/>
                                  </p:stCondLst>
                                  <p:childTnLst>
                                    <p:anim calcmode="lin" valueType="num">
                                      <p:cBhvr>
                                        <p:cTn id="65" dur="500"/>
                                        <p:tgtEl>
                                          <p:spTgt spid="3078"/>
                                        </p:tgtEl>
                                        <p:attrNameLst>
                                          <p:attrName>ppt_w</p:attrName>
                                        </p:attrNameLst>
                                      </p:cBhvr>
                                      <p:tavLst>
                                        <p:tav tm="0">
                                          <p:val>
                                            <p:strVal val="ppt_w"/>
                                          </p:val>
                                        </p:tav>
                                        <p:tav tm="100000">
                                          <p:val>
                                            <p:fltVal val="0"/>
                                          </p:val>
                                        </p:tav>
                                      </p:tavLst>
                                    </p:anim>
                                    <p:anim calcmode="lin" valueType="num">
                                      <p:cBhvr>
                                        <p:cTn id="66" dur="500"/>
                                        <p:tgtEl>
                                          <p:spTgt spid="3078"/>
                                        </p:tgtEl>
                                        <p:attrNameLst>
                                          <p:attrName>ppt_h</p:attrName>
                                        </p:attrNameLst>
                                      </p:cBhvr>
                                      <p:tavLst>
                                        <p:tav tm="0">
                                          <p:val>
                                            <p:strVal val="ppt_h"/>
                                          </p:val>
                                        </p:tav>
                                        <p:tav tm="100000">
                                          <p:val>
                                            <p:fltVal val="0"/>
                                          </p:val>
                                        </p:tav>
                                      </p:tavLst>
                                    </p:anim>
                                    <p:set>
                                      <p:cBhvr>
                                        <p:cTn id="67" dur="1" fill="hold">
                                          <p:stCondLst>
                                            <p:cond delay="499"/>
                                          </p:stCondLst>
                                        </p:cTn>
                                        <p:tgtEl>
                                          <p:spTgt spid="3078"/>
                                        </p:tgtEl>
                                        <p:attrNameLst>
                                          <p:attrName>style.visibility</p:attrName>
                                        </p:attrNameLst>
                                      </p:cBhvr>
                                      <p:to>
                                        <p:strVal val="hidden"/>
                                      </p:to>
                                    </p:set>
                                  </p:childTnLst>
                                </p:cTn>
                              </p:par>
                            </p:childTnLst>
                          </p:cTn>
                        </p:par>
                      </p:childTnLst>
                    </p:cTn>
                  </p:par>
                </p:childTnLst>
              </p:cTn>
              <p:nextCondLst>
                <p:cond evt="onClick" delay="0">
                  <p:tgtEl>
                    <p:spTgt spid="3078"/>
                  </p:tgtEl>
                </p:cond>
              </p:nextCondLst>
            </p:seq>
            <p:seq concurrent="1" nextAc="seek">
              <p:cTn id="68" restart="whenNotActive" fill="hold" evtFilter="cancelBubble" nodeType="interactiveSeq">
                <p:stCondLst>
                  <p:cond evt="onClick" delay="0">
                    <p:tgtEl>
                      <p:spTgt spid="3088"/>
                    </p:tgtEl>
                  </p:cond>
                </p:stCondLst>
                <p:endSync evt="end" delay="0">
                  <p:rtn val="all"/>
                </p:endSync>
                <p:childTnLst>
                  <p:par>
                    <p:cTn id="69" fill="hold">
                      <p:stCondLst>
                        <p:cond delay="0"/>
                      </p:stCondLst>
                      <p:childTnLst>
                        <p:par>
                          <p:cTn id="70" fill="hold">
                            <p:stCondLst>
                              <p:cond delay="0"/>
                            </p:stCondLst>
                            <p:childTnLst>
                              <p:par>
                                <p:cTn id="71" presetID="23" presetClass="exit" presetSubtype="32" fill="hold" nodeType="clickEffect">
                                  <p:stCondLst>
                                    <p:cond delay="0"/>
                                  </p:stCondLst>
                                  <p:childTnLst>
                                    <p:anim calcmode="lin" valueType="num">
                                      <p:cBhvr>
                                        <p:cTn id="72" dur="500"/>
                                        <p:tgtEl>
                                          <p:spTgt spid="3088"/>
                                        </p:tgtEl>
                                        <p:attrNameLst>
                                          <p:attrName>ppt_w</p:attrName>
                                        </p:attrNameLst>
                                      </p:cBhvr>
                                      <p:tavLst>
                                        <p:tav tm="0">
                                          <p:val>
                                            <p:strVal val="ppt_w"/>
                                          </p:val>
                                        </p:tav>
                                        <p:tav tm="100000">
                                          <p:val>
                                            <p:fltVal val="0"/>
                                          </p:val>
                                        </p:tav>
                                      </p:tavLst>
                                    </p:anim>
                                    <p:anim calcmode="lin" valueType="num">
                                      <p:cBhvr>
                                        <p:cTn id="73" dur="500"/>
                                        <p:tgtEl>
                                          <p:spTgt spid="3088"/>
                                        </p:tgtEl>
                                        <p:attrNameLst>
                                          <p:attrName>ppt_h</p:attrName>
                                        </p:attrNameLst>
                                      </p:cBhvr>
                                      <p:tavLst>
                                        <p:tav tm="0">
                                          <p:val>
                                            <p:strVal val="ppt_h"/>
                                          </p:val>
                                        </p:tav>
                                        <p:tav tm="100000">
                                          <p:val>
                                            <p:fltVal val="0"/>
                                          </p:val>
                                        </p:tav>
                                      </p:tavLst>
                                    </p:anim>
                                    <p:set>
                                      <p:cBhvr>
                                        <p:cTn id="74" dur="1" fill="hold">
                                          <p:stCondLst>
                                            <p:cond delay="499"/>
                                          </p:stCondLst>
                                        </p:cTn>
                                        <p:tgtEl>
                                          <p:spTgt spid="3088"/>
                                        </p:tgtEl>
                                        <p:attrNameLst>
                                          <p:attrName>style.visibility</p:attrName>
                                        </p:attrNameLst>
                                      </p:cBhvr>
                                      <p:to>
                                        <p:strVal val="hidden"/>
                                      </p:to>
                                    </p:set>
                                  </p:childTnLst>
                                </p:cTn>
                              </p:par>
                            </p:childTnLst>
                          </p:cTn>
                        </p:par>
                      </p:childTnLst>
                    </p:cTn>
                  </p:par>
                </p:childTnLst>
              </p:cTn>
              <p:nextCondLst>
                <p:cond evt="onClick" delay="0">
                  <p:tgtEl>
                    <p:spTgt spid="3088"/>
                  </p:tgtEl>
                </p:cond>
              </p:nextCondLst>
            </p:seq>
            <p:seq concurrent="1" nextAc="seek">
              <p:cTn id="75" restart="whenNotActive" fill="hold" evtFilter="cancelBubble" nodeType="interactiveSeq">
                <p:stCondLst>
                  <p:cond evt="onClick" delay="0">
                    <p:tgtEl>
                      <p:spTgt spid="3076"/>
                    </p:tgtEl>
                  </p:cond>
                </p:stCondLst>
                <p:endSync evt="end" delay="0">
                  <p:rtn val="all"/>
                </p:endSync>
                <p:childTnLst>
                  <p:par>
                    <p:cTn id="76" fill="hold">
                      <p:stCondLst>
                        <p:cond delay="0"/>
                      </p:stCondLst>
                      <p:childTnLst>
                        <p:par>
                          <p:cTn id="77" fill="hold">
                            <p:stCondLst>
                              <p:cond delay="0"/>
                            </p:stCondLst>
                            <p:childTnLst>
                              <p:par>
                                <p:cTn id="78" presetID="23" presetClass="exit" presetSubtype="32" fill="hold" nodeType="clickEffect">
                                  <p:stCondLst>
                                    <p:cond delay="0"/>
                                  </p:stCondLst>
                                  <p:childTnLst>
                                    <p:anim calcmode="lin" valueType="num">
                                      <p:cBhvr>
                                        <p:cTn id="79" dur="500"/>
                                        <p:tgtEl>
                                          <p:spTgt spid="3076"/>
                                        </p:tgtEl>
                                        <p:attrNameLst>
                                          <p:attrName>ppt_w</p:attrName>
                                        </p:attrNameLst>
                                      </p:cBhvr>
                                      <p:tavLst>
                                        <p:tav tm="0">
                                          <p:val>
                                            <p:strVal val="ppt_w"/>
                                          </p:val>
                                        </p:tav>
                                        <p:tav tm="100000">
                                          <p:val>
                                            <p:fltVal val="0"/>
                                          </p:val>
                                        </p:tav>
                                      </p:tavLst>
                                    </p:anim>
                                    <p:anim calcmode="lin" valueType="num">
                                      <p:cBhvr>
                                        <p:cTn id="80" dur="500"/>
                                        <p:tgtEl>
                                          <p:spTgt spid="3076"/>
                                        </p:tgtEl>
                                        <p:attrNameLst>
                                          <p:attrName>ppt_h</p:attrName>
                                        </p:attrNameLst>
                                      </p:cBhvr>
                                      <p:tavLst>
                                        <p:tav tm="0">
                                          <p:val>
                                            <p:strVal val="ppt_h"/>
                                          </p:val>
                                        </p:tav>
                                        <p:tav tm="100000">
                                          <p:val>
                                            <p:fltVal val="0"/>
                                          </p:val>
                                        </p:tav>
                                      </p:tavLst>
                                    </p:anim>
                                    <p:set>
                                      <p:cBhvr>
                                        <p:cTn id="81" dur="1" fill="hold">
                                          <p:stCondLst>
                                            <p:cond delay="499"/>
                                          </p:stCondLst>
                                        </p:cTn>
                                        <p:tgtEl>
                                          <p:spTgt spid="3076"/>
                                        </p:tgtEl>
                                        <p:attrNameLst>
                                          <p:attrName>style.visibility</p:attrName>
                                        </p:attrNameLst>
                                      </p:cBhvr>
                                      <p:to>
                                        <p:strVal val="hidden"/>
                                      </p:to>
                                    </p:set>
                                  </p:childTnLst>
                                </p:cTn>
                              </p:par>
                            </p:childTnLst>
                          </p:cTn>
                        </p:par>
                      </p:childTnLst>
                    </p:cTn>
                  </p:par>
                </p:childTnLst>
              </p:cTn>
              <p:nextCondLst>
                <p:cond evt="onClick" delay="0">
                  <p:tgtEl>
                    <p:spTgt spid="3076"/>
                  </p:tgtEl>
                </p:cond>
              </p:nextCondLst>
            </p:seq>
            <p:seq concurrent="1" nextAc="seek">
              <p:cTn id="82" restart="whenNotActive" fill="hold" evtFilter="cancelBubble" nodeType="interactiveSeq">
                <p:stCondLst>
                  <p:cond evt="onClick" delay="0">
                    <p:tgtEl>
                      <p:spTgt spid="3082"/>
                    </p:tgtEl>
                  </p:cond>
                </p:stCondLst>
                <p:endSync evt="end" delay="0">
                  <p:rtn val="all"/>
                </p:endSync>
                <p:childTnLst>
                  <p:par>
                    <p:cTn id="83" fill="hold">
                      <p:stCondLst>
                        <p:cond delay="0"/>
                      </p:stCondLst>
                      <p:childTnLst>
                        <p:par>
                          <p:cTn id="84" fill="hold">
                            <p:stCondLst>
                              <p:cond delay="0"/>
                            </p:stCondLst>
                            <p:childTnLst>
                              <p:par>
                                <p:cTn id="85" presetID="23" presetClass="exit" presetSubtype="32" fill="hold" nodeType="clickEffect">
                                  <p:stCondLst>
                                    <p:cond delay="0"/>
                                  </p:stCondLst>
                                  <p:childTnLst>
                                    <p:anim calcmode="lin" valueType="num">
                                      <p:cBhvr>
                                        <p:cTn id="86" dur="500"/>
                                        <p:tgtEl>
                                          <p:spTgt spid="3082"/>
                                        </p:tgtEl>
                                        <p:attrNameLst>
                                          <p:attrName>ppt_w</p:attrName>
                                        </p:attrNameLst>
                                      </p:cBhvr>
                                      <p:tavLst>
                                        <p:tav tm="0">
                                          <p:val>
                                            <p:strVal val="ppt_w"/>
                                          </p:val>
                                        </p:tav>
                                        <p:tav tm="100000">
                                          <p:val>
                                            <p:fltVal val="0"/>
                                          </p:val>
                                        </p:tav>
                                      </p:tavLst>
                                    </p:anim>
                                    <p:anim calcmode="lin" valueType="num">
                                      <p:cBhvr>
                                        <p:cTn id="87" dur="500"/>
                                        <p:tgtEl>
                                          <p:spTgt spid="3082"/>
                                        </p:tgtEl>
                                        <p:attrNameLst>
                                          <p:attrName>ppt_h</p:attrName>
                                        </p:attrNameLst>
                                      </p:cBhvr>
                                      <p:tavLst>
                                        <p:tav tm="0">
                                          <p:val>
                                            <p:strVal val="ppt_h"/>
                                          </p:val>
                                        </p:tav>
                                        <p:tav tm="100000">
                                          <p:val>
                                            <p:fltVal val="0"/>
                                          </p:val>
                                        </p:tav>
                                      </p:tavLst>
                                    </p:anim>
                                    <p:set>
                                      <p:cBhvr>
                                        <p:cTn id="88" dur="1" fill="hold">
                                          <p:stCondLst>
                                            <p:cond delay="499"/>
                                          </p:stCondLst>
                                        </p:cTn>
                                        <p:tgtEl>
                                          <p:spTgt spid="3082"/>
                                        </p:tgtEl>
                                        <p:attrNameLst>
                                          <p:attrName>style.visibility</p:attrName>
                                        </p:attrNameLst>
                                      </p:cBhvr>
                                      <p:to>
                                        <p:strVal val="hidden"/>
                                      </p:to>
                                    </p:set>
                                  </p:childTnLst>
                                </p:cTn>
                              </p:par>
                            </p:childTnLst>
                          </p:cTn>
                        </p:par>
                      </p:childTnLst>
                    </p:cTn>
                  </p:par>
                </p:childTnLst>
              </p:cTn>
              <p:nextCondLst>
                <p:cond evt="onClick" delay="0">
                  <p:tgtEl>
                    <p:spTgt spid="3082"/>
                  </p:tgtEl>
                </p:cond>
              </p:nextCondLst>
            </p:seq>
            <p:seq concurrent="1" nextAc="seek">
              <p:cTn id="89" restart="whenNotActive" fill="hold" evtFilter="cancelBubble" nodeType="interactiveSeq">
                <p:stCondLst>
                  <p:cond evt="onClick" delay="0">
                    <p:tgtEl>
                      <p:spTgt spid="3086"/>
                    </p:tgtEl>
                  </p:cond>
                </p:stCondLst>
                <p:endSync evt="end" delay="0">
                  <p:rtn val="all"/>
                </p:endSync>
                <p:childTnLst>
                  <p:par>
                    <p:cTn id="90" fill="hold">
                      <p:stCondLst>
                        <p:cond delay="0"/>
                      </p:stCondLst>
                      <p:childTnLst>
                        <p:par>
                          <p:cTn id="91" fill="hold">
                            <p:stCondLst>
                              <p:cond delay="0"/>
                            </p:stCondLst>
                            <p:childTnLst>
                              <p:par>
                                <p:cTn id="92" presetID="23" presetClass="exit" presetSubtype="32" fill="hold" nodeType="clickEffect">
                                  <p:stCondLst>
                                    <p:cond delay="0"/>
                                  </p:stCondLst>
                                  <p:childTnLst>
                                    <p:anim calcmode="lin" valueType="num">
                                      <p:cBhvr>
                                        <p:cTn id="93" dur="500"/>
                                        <p:tgtEl>
                                          <p:spTgt spid="3086"/>
                                        </p:tgtEl>
                                        <p:attrNameLst>
                                          <p:attrName>ppt_w</p:attrName>
                                        </p:attrNameLst>
                                      </p:cBhvr>
                                      <p:tavLst>
                                        <p:tav tm="0">
                                          <p:val>
                                            <p:strVal val="ppt_w"/>
                                          </p:val>
                                        </p:tav>
                                        <p:tav tm="100000">
                                          <p:val>
                                            <p:fltVal val="0"/>
                                          </p:val>
                                        </p:tav>
                                      </p:tavLst>
                                    </p:anim>
                                    <p:anim calcmode="lin" valueType="num">
                                      <p:cBhvr>
                                        <p:cTn id="94" dur="500"/>
                                        <p:tgtEl>
                                          <p:spTgt spid="3086"/>
                                        </p:tgtEl>
                                        <p:attrNameLst>
                                          <p:attrName>ppt_h</p:attrName>
                                        </p:attrNameLst>
                                      </p:cBhvr>
                                      <p:tavLst>
                                        <p:tav tm="0">
                                          <p:val>
                                            <p:strVal val="ppt_h"/>
                                          </p:val>
                                        </p:tav>
                                        <p:tav tm="100000">
                                          <p:val>
                                            <p:fltVal val="0"/>
                                          </p:val>
                                        </p:tav>
                                      </p:tavLst>
                                    </p:anim>
                                    <p:set>
                                      <p:cBhvr>
                                        <p:cTn id="95" dur="1" fill="hold">
                                          <p:stCondLst>
                                            <p:cond delay="499"/>
                                          </p:stCondLst>
                                        </p:cTn>
                                        <p:tgtEl>
                                          <p:spTgt spid="3086"/>
                                        </p:tgtEl>
                                        <p:attrNameLst>
                                          <p:attrName>style.visibility</p:attrName>
                                        </p:attrNameLst>
                                      </p:cBhvr>
                                      <p:to>
                                        <p:strVal val="hidden"/>
                                      </p:to>
                                    </p:set>
                                  </p:childTnLst>
                                </p:cTn>
                              </p:par>
                            </p:childTnLst>
                          </p:cTn>
                        </p:par>
                      </p:childTnLst>
                    </p:cTn>
                  </p:par>
                </p:childTnLst>
              </p:cTn>
              <p:nextCondLst>
                <p:cond evt="onClick" delay="0">
                  <p:tgtEl>
                    <p:spTgt spid="308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grpSp>
        <p:nvGrpSpPr>
          <p:cNvPr id="2" name="Google Shape;212;p4">
            <a:extLst>
              <a:ext uri="{FF2B5EF4-FFF2-40B4-BE49-F238E27FC236}">
                <a16:creationId xmlns:a16="http://schemas.microsoft.com/office/drawing/2014/main" id="{7171F158-FCF1-3652-2986-F37C38BF538C}"/>
              </a:ext>
            </a:extLst>
          </p:cNvPr>
          <p:cNvGrpSpPr/>
          <p:nvPr/>
        </p:nvGrpSpPr>
        <p:grpSpPr>
          <a:xfrm>
            <a:off x="-327663" y="-983332"/>
            <a:ext cx="10883997" cy="5930977"/>
            <a:chOff x="-327663" y="-983332"/>
            <a:chExt cx="10883997" cy="5930977"/>
          </a:xfrm>
        </p:grpSpPr>
        <p:sp>
          <p:nvSpPr>
            <p:cNvPr id="3" name="Google Shape;213;p4">
              <a:extLst>
                <a:ext uri="{FF2B5EF4-FFF2-40B4-BE49-F238E27FC236}">
                  <a16:creationId xmlns:a16="http://schemas.microsoft.com/office/drawing/2014/main" id="{7C62A8A4-54C2-4E61-0BBA-B596251ACD03}"/>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4">
              <a:extLst>
                <a:ext uri="{FF2B5EF4-FFF2-40B4-BE49-F238E27FC236}">
                  <a16:creationId xmlns:a16="http://schemas.microsoft.com/office/drawing/2014/main" id="{8552D3BB-54C9-C5D6-027C-90243B6AD697}"/>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5;p4">
              <a:extLst>
                <a:ext uri="{FF2B5EF4-FFF2-40B4-BE49-F238E27FC236}">
                  <a16:creationId xmlns:a16="http://schemas.microsoft.com/office/drawing/2014/main" id="{A5A527C0-9D3A-4888-7063-6C4A89746446}"/>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6;p4">
              <a:extLst>
                <a:ext uri="{FF2B5EF4-FFF2-40B4-BE49-F238E27FC236}">
                  <a16:creationId xmlns:a16="http://schemas.microsoft.com/office/drawing/2014/main" id="{D4454798-7936-899A-BE2A-1F0AFF11931F}"/>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7;p4">
              <a:extLst>
                <a:ext uri="{FF2B5EF4-FFF2-40B4-BE49-F238E27FC236}">
                  <a16:creationId xmlns:a16="http://schemas.microsoft.com/office/drawing/2014/main" id="{466B5051-A911-E130-9EDF-8D0C7868EDFF}"/>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8;p4">
              <a:extLst>
                <a:ext uri="{FF2B5EF4-FFF2-40B4-BE49-F238E27FC236}">
                  <a16:creationId xmlns:a16="http://schemas.microsoft.com/office/drawing/2014/main" id="{F6D3C136-5153-7204-79BB-792104D321AE}"/>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9;p4">
              <a:extLst>
                <a:ext uri="{FF2B5EF4-FFF2-40B4-BE49-F238E27FC236}">
                  <a16:creationId xmlns:a16="http://schemas.microsoft.com/office/drawing/2014/main" id="{B535EA03-94B6-E5FD-D380-D6EB9400A763}"/>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0;p4">
              <a:extLst>
                <a:ext uri="{FF2B5EF4-FFF2-40B4-BE49-F238E27FC236}">
                  <a16:creationId xmlns:a16="http://schemas.microsoft.com/office/drawing/2014/main" id="{A3CC039C-2845-D880-4DD9-60F7F208EE8D}"/>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1;p4">
              <a:extLst>
                <a:ext uri="{FF2B5EF4-FFF2-40B4-BE49-F238E27FC236}">
                  <a16:creationId xmlns:a16="http://schemas.microsoft.com/office/drawing/2014/main" id="{6DE01D8A-1DF2-9B67-62D9-C081D0A1E26B}"/>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2;p4">
              <a:extLst>
                <a:ext uri="{FF2B5EF4-FFF2-40B4-BE49-F238E27FC236}">
                  <a16:creationId xmlns:a16="http://schemas.microsoft.com/office/drawing/2014/main" id="{98A51DDC-91F8-DE92-7E27-8C0917850804}"/>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3;p4">
              <a:extLst>
                <a:ext uri="{FF2B5EF4-FFF2-40B4-BE49-F238E27FC236}">
                  <a16:creationId xmlns:a16="http://schemas.microsoft.com/office/drawing/2014/main" id="{6F891523-381A-8CFB-1850-8EBA7E0604A5}"/>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4;p4">
              <a:extLst>
                <a:ext uri="{FF2B5EF4-FFF2-40B4-BE49-F238E27FC236}">
                  <a16:creationId xmlns:a16="http://schemas.microsoft.com/office/drawing/2014/main" id="{621ED94B-360E-654D-3067-22615519598B}"/>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5;p4">
              <a:extLst>
                <a:ext uri="{FF2B5EF4-FFF2-40B4-BE49-F238E27FC236}">
                  <a16:creationId xmlns:a16="http://schemas.microsoft.com/office/drawing/2014/main" id="{66B9A6BA-2979-B86E-E3E6-873D243CFD24}"/>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6;p4">
              <a:extLst>
                <a:ext uri="{FF2B5EF4-FFF2-40B4-BE49-F238E27FC236}">
                  <a16:creationId xmlns:a16="http://schemas.microsoft.com/office/drawing/2014/main" id="{1A40896C-4BFB-BF27-8874-86B19DC073E8}"/>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7;p4">
              <a:extLst>
                <a:ext uri="{FF2B5EF4-FFF2-40B4-BE49-F238E27FC236}">
                  <a16:creationId xmlns:a16="http://schemas.microsoft.com/office/drawing/2014/main" id="{8675F085-2E72-22BD-D74C-A2A26FEB6F46}"/>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8;p4">
              <a:extLst>
                <a:ext uri="{FF2B5EF4-FFF2-40B4-BE49-F238E27FC236}">
                  <a16:creationId xmlns:a16="http://schemas.microsoft.com/office/drawing/2014/main" id="{11790FD8-1E2A-10B7-7902-713AE5FA4799}"/>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p4">
              <a:extLst>
                <a:ext uri="{FF2B5EF4-FFF2-40B4-BE49-F238E27FC236}">
                  <a16:creationId xmlns:a16="http://schemas.microsoft.com/office/drawing/2014/main" id="{92E050FD-2635-EE15-F6AA-F46ACC7D984F}"/>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0;p4">
              <a:extLst>
                <a:ext uri="{FF2B5EF4-FFF2-40B4-BE49-F238E27FC236}">
                  <a16:creationId xmlns:a16="http://schemas.microsoft.com/office/drawing/2014/main" id="{026E3D2F-0403-C2E6-DBE4-3E111B95501C}"/>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p4">
              <a:extLst>
                <a:ext uri="{FF2B5EF4-FFF2-40B4-BE49-F238E27FC236}">
                  <a16:creationId xmlns:a16="http://schemas.microsoft.com/office/drawing/2014/main" id="{86E43186-5FB9-ED95-00B6-028E8F82A885}"/>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p4">
              <a:extLst>
                <a:ext uri="{FF2B5EF4-FFF2-40B4-BE49-F238E27FC236}">
                  <a16:creationId xmlns:a16="http://schemas.microsoft.com/office/drawing/2014/main" id="{EF6E3EA3-B8EB-0E1C-9787-8CC00CB01B8C}"/>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p4">
              <a:extLst>
                <a:ext uri="{FF2B5EF4-FFF2-40B4-BE49-F238E27FC236}">
                  <a16:creationId xmlns:a16="http://schemas.microsoft.com/office/drawing/2014/main" id="{F82452FA-72B2-6BA9-18DA-82F8E24D6B99}"/>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p4">
              <a:extLst>
                <a:ext uri="{FF2B5EF4-FFF2-40B4-BE49-F238E27FC236}">
                  <a16:creationId xmlns:a16="http://schemas.microsoft.com/office/drawing/2014/main" id="{6E512A1E-CDFC-F160-7B3D-2F800B9C711F}"/>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p4">
              <a:extLst>
                <a:ext uri="{FF2B5EF4-FFF2-40B4-BE49-F238E27FC236}">
                  <a16:creationId xmlns:a16="http://schemas.microsoft.com/office/drawing/2014/main" id="{02527191-0BC4-FE70-4F70-EB43AE6AD467}"/>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p4">
              <a:extLst>
                <a:ext uri="{FF2B5EF4-FFF2-40B4-BE49-F238E27FC236}">
                  <a16:creationId xmlns:a16="http://schemas.microsoft.com/office/drawing/2014/main" id="{8E1DC32A-BBD5-3C1C-DA44-516DB21506E4}"/>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p4">
              <a:extLst>
                <a:ext uri="{FF2B5EF4-FFF2-40B4-BE49-F238E27FC236}">
                  <a16:creationId xmlns:a16="http://schemas.microsoft.com/office/drawing/2014/main" id="{861DCF35-1188-0E91-E6DF-7B990D0A02B9}"/>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p4">
              <a:extLst>
                <a:ext uri="{FF2B5EF4-FFF2-40B4-BE49-F238E27FC236}">
                  <a16:creationId xmlns:a16="http://schemas.microsoft.com/office/drawing/2014/main" id="{C22924A5-D72D-5204-F890-1817E1C293AF}"/>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9;p4">
              <a:extLst>
                <a:ext uri="{FF2B5EF4-FFF2-40B4-BE49-F238E27FC236}">
                  <a16:creationId xmlns:a16="http://schemas.microsoft.com/office/drawing/2014/main" id="{9D42CA5A-FE98-04BD-0C2E-34BDE502D67A}"/>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0;p4">
              <a:extLst>
                <a:ext uri="{FF2B5EF4-FFF2-40B4-BE49-F238E27FC236}">
                  <a16:creationId xmlns:a16="http://schemas.microsoft.com/office/drawing/2014/main" id="{C69975AC-3040-52B6-D016-C25E92361D41}"/>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p4">
              <a:extLst>
                <a:ext uri="{FF2B5EF4-FFF2-40B4-BE49-F238E27FC236}">
                  <a16:creationId xmlns:a16="http://schemas.microsoft.com/office/drawing/2014/main" id="{91909FF7-926D-3CC0-0603-B8FB39CDF500}"/>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2;p4">
              <a:extLst>
                <a:ext uri="{FF2B5EF4-FFF2-40B4-BE49-F238E27FC236}">
                  <a16:creationId xmlns:a16="http://schemas.microsoft.com/office/drawing/2014/main" id="{85AB6318-C401-C993-D321-9414DD60E82E}"/>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p4">
              <a:extLst>
                <a:ext uri="{FF2B5EF4-FFF2-40B4-BE49-F238E27FC236}">
                  <a16:creationId xmlns:a16="http://schemas.microsoft.com/office/drawing/2014/main" id="{36FEBE40-E1D2-B77C-3D6E-3DEA3C16ADC6}"/>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4;p4">
              <a:extLst>
                <a:ext uri="{FF2B5EF4-FFF2-40B4-BE49-F238E27FC236}">
                  <a16:creationId xmlns:a16="http://schemas.microsoft.com/office/drawing/2014/main" id="{6D8168DC-F110-92FE-53F5-9DCB3746CE0A}"/>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5;p4">
              <a:extLst>
                <a:ext uri="{FF2B5EF4-FFF2-40B4-BE49-F238E27FC236}">
                  <a16:creationId xmlns:a16="http://schemas.microsoft.com/office/drawing/2014/main" id="{24F43E9A-0D5D-3BE7-50C3-ECB3CB4C92AB}"/>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6;p4">
              <a:extLst>
                <a:ext uri="{FF2B5EF4-FFF2-40B4-BE49-F238E27FC236}">
                  <a16:creationId xmlns:a16="http://schemas.microsoft.com/office/drawing/2014/main" id="{6C836C4D-8F01-4C84-DD6F-E0AB13D0B78C}"/>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7;p4">
              <a:extLst>
                <a:ext uri="{FF2B5EF4-FFF2-40B4-BE49-F238E27FC236}">
                  <a16:creationId xmlns:a16="http://schemas.microsoft.com/office/drawing/2014/main" id="{A7E71068-342C-D5F9-C8FD-1A54BAD7FDE7}"/>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8;p4">
              <a:extLst>
                <a:ext uri="{FF2B5EF4-FFF2-40B4-BE49-F238E27FC236}">
                  <a16:creationId xmlns:a16="http://schemas.microsoft.com/office/drawing/2014/main" id="{92FD4C11-D9CF-6073-A90B-1DFC83980B30}"/>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p4">
              <a:extLst>
                <a:ext uri="{FF2B5EF4-FFF2-40B4-BE49-F238E27FC236}">
                  <a16:creationId xmlns:a16="http://schemas.microsoft.com/office/drawing/2014/main" id="{3EE27600-EFCE-5076-4459-4CA6997EEF04}"/>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p4">
              <a:extLst>
                <a:ext uri="{FF2B5EF4-FFF2-40B4-BE49-F238E27FC236}">
                  <a16:creationId xmlns:a16="http://schemas.microsoft.com/office/drawing/2014/main" id="{89948436-EC39-217F-129E-28379932741B}"/>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1;p4">
              <a:extLst>
                <a:ext uri="{FF2B5EF4-FFF2-40B4-BE49-F238E27FC236}">
                  <a16:creationId xmlns:a16="http://schemas.microsoft.com/office/drawing/2014/main" id="{B4A40AC0-6ADC-3074-A0F1-51B3E2E41388}"/>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p4">
              <a:extLst>
                <a:ext uri="{FF2B5EF4-FFF2-40B4-BE49-F238E27FC236}">
                  <a16:creationId xmlns:a16="http://schemas.microsoft.com/office/drawing/2014/main" id="{86F8317C-BD29-AC9A-3B1C-1560082AA8C5}"/>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p4">
              <a:extLst>
                <a:ext uri="{FF2B5EF4-FFF2-40B4-BE49-F238E27FC236}">
                  <a16:creationId xmlns:a16="http://schemas.microsoft.com/office/drawing/2014/main" id="{18D25039-F9CB-6A47-4095-A8459D1FC24B}"/>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4;p4">
              <a:extLst>
                <a:ext uri="{FF2B5EF4-FFF2-40B4-BE49-F238E27FC236}">
                  <a16:creationId xmlns:a16="http://schemas.microsoft.com/office/drawing/2014/main" id="{277D939F-E6A0-568A-4272-82352F531C3B}"/>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5;p4">
              <a:extLst>
                <a:ext uri="{FF2B5EF4-FFF2-40B4-BE49-F238E27FC236}">
                  <a16:creationId xmlns:a16="http://schemas.microsoft.com/office/drawing/2014/main" id="{5EC8D90D-A6D6-9CCF-9F9B-53872509B229}"/>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p4">
              <a:extLst>
                <a:ext uri="{FF2B5EF4-FFF2-40B4-BE49-F238E27FC236}">
                  <a16:creationId xmlns:a16="http://schemas.microsoft.com/office/drawing/2014/main" id="{70CA710B-5176-3790-5E2D-9F404939A423}"/>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7;p4">
              <a:extLst>
                <a:ext uri="{FF2B5EF4-FFF2-40B4-BE49-F238E27FC236}">
                  <a16:creationId xmlns:a16="http://schemas.microsoft.com/office/drawing/2014/main" id="{819B6F90-3B5C-9FCC-9B09-8643CCCD7B15}"/>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p4">
              <a:extLst>
                <a:ext uri="{FF2B5EF4-FFF2-40B4-BE49-F238E27FC236}">
                  <a16:creationId xmlns:a16="http://schemas.microsoft.com/office/drawing/2014/main" id="{A7A9B150-3C45-B10D-A04C-9C74A41B0007}"/>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p4">
              <a:extLst>
                <a:ext uri="{FF2B5EF4-FFF2-40B4-BE49-F238E27FC236}">
                  <a16:creationId xmlns:a16="http://schemas.microsoft.com/office/drawing/2014/main" id="{D6867CF0-EDC7-30C7-1741-B3A5BF5F10E3}"/>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0;p4">
              <a:extLst>
                <a:ext uri="{FF2B5EF4-FFF2-40B4-BE49-F238E27FC236}">
                  <a16:creationId xmlns:a16="http://schemas.microsoft.com/office/drawing/2014/main" id="{96593E72-8A48-F5F4-10A3-28CDE82B66AD}"/>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1;p4">
              <a:extLst>
                <a:ext uri="{FF2B5EF4-FFF2-40B4-BE49-F238E27FC236}">
                  <a16:creationId xmlns:a16="http://schemas.microsoft.com/office/drawing/2014/main" id="{D5FB1DF1-3FC2-D102-FED3-81C0E4F30D23}"/>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2;p4">
              <a:extLst>
                <a:ext uri="{FF2B5EF4-FFF2-40B4-BE49-F238E27FC236}">
                  <a16:creationId xmlns:a16="http://schemas.microsoft.com/office/drawing/2014/main" id="{AEC0F3C7-82DC-FF70-791B-44D1BC2F58C3}"/>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Câu hỏi">
            <a:extLst>
              <a:ext uri="{FF2B5EF4-FFF2-40B4-BE49-F238E27FC236}">
                <a16:creationId xmlns:a16="http://schemas.microsoft.com/office/drawing/2014/main" id="{018AD89B-885D-983C-F4F6-FC485515F49D}"/>
              </a:ext>
            </a:extLst>
          </p:cNvPr>
          <p:cNvSpPr/>
          <p:nvPr/>
        </p:nvSpPr>
        <p:spPr>
          <a:xfrm>
            <a:off x="327510" y="282601"/>
            <a:ext cx="8502170" cy="1243092"/>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tx1"/>
                </a:solidFill>
                <a:latin typeface="Arial" panose="020B0604020202020204" pitchFamily="34" charset="0"/>
                <a:cs typeface="Arial" panose="020B0604020202020204" pitchFamily="34" charset="0"/>
              </a:rPr>
              <a:t>Câu 1: </a:t>
            </a:r>
            <a:r>
              <a:rPr lang="vi-VN" sz="2000">
                <a:solidFill>
                  <a:schemeClr val="tx1"/>
                </a:solidFill>
                <a:latin typeface="Arial" panose="020B0604020202020204" pitchFamily="34" charset="0"/>
                <a:cs typeface="Arial" panose="020B0604020202020204" pitchFamily="34" charset="0"/>
              </a:rPr>
              <a:t>Nguồn năng lượng nào sau đây của Trái Đất không có nguồn gốc trực tiếp từ Mặt Trời?</a:t>
            </a:r>
            <a:endParaRPr lang="en-US" sz="2000">
              <a:solidFill>
                <a:schemeClr val="tx1"/>
              </a:solidFill>
              <a:latin typeface="Arial" panose="020B0604020202020204" pitchFamily="34" charset="0"/>
              <a:cs typeface="Arial" panose="020B0604020202020204" pitchFamily="34" charset="0"/>
            </a:endParaRPr>
          </a:p>
        </p:txBody>
      </p:sp>
      <p:sp>
        <p:nvSpPr>
          <p:cNvPr id="16" name="Đáp án đúng">
            <a:extLst>
              <a:ext uri="{FF2B5EF4-FFF2-40B4-BE49-F238E27FC236}">
                <a16:creationId xmlns:a16="http://schemas.microsoft.com/office/drawing/2014/main" id="{4D1DA2F5-D9A5-C765-0E47-25DD326F3067}"/>
              </a:ext>
            </a:extLst>
          </p:cNvPr>
          <p:cNvSpPr/>
          <p:nvPr/>
        </p:nvSpPr>
        <p:spPr>
          <a:xfrm>
            <a:off x="327508"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a:solidFill>
                  <a:schemeClr val="tx1"/>
                </a:solidFill>
                <a:latin typeface="Arial" panose="020B0604020202020204" pitchFamily="34" charset="0"/>
                <a:cs typeface="Arial" panose="020B0604020202020204" pitchFamily="34" charset="0"/>
              </a:rPr>
              <a:t>A. Gió</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7" name="Đáp án sai 1">
            <a:extLst>
              <a:ext uri="{FF2B5EF4-FFF2-40B4-BE49-F238E27FC236}">
                <a16:creationId xmlns:a16="http://schemas.microsoft.com/office/drawing/2014/main" id="{1713963F-2894-56F2-E53C-4371936FB85C}"/>
              </a:ext>
            </a:extLst>
          </p:cNvPr>
          <p:cNvSpPr/>
          <p:nvPr/>
        </p:nvSpPr>
        <p:spPr>
          <a:xfrm>
            <a:off x="327508"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C. Địa nhiệt</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8" name="Đáp án sai 2">
            <a:extLst>
              <a:ext uri="{FF2B5EF4-FFF2-40B4-BE49-F238E27FC236}">
                <a16:creationId xmlns:a16="http://schemas.microsoft.com/office/drawing/2014/main" id="{72E080E8-9CBE-7E1E-25CC-340E27A4D017}"/>
              </a:ext>
            </a:extLst>
          </p:cNvPr>
          <p:cNvSpPr/>
          <p:nvPr/>
        </p:nvSpPr>
        <p:spPr>
          <a:xfrm>
            <a:off x="4727532"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a:solidFill>
                  <a:schemeClr val="tx1"/>
                </a:solidFill>
                <a:latin typeface="Arial" panose="020B0604020202020204" pitchFamily="34" charset="0"/>
                <a:cs typeface="Arial" panose="020B0604020202020204" pitchFamily="34" charset="0"/>
              </a:rPr>
              <a:t>B. Các dòng chảy</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9" name="Đáp án sai 3">
            <a:extLst>
              <a:ext uri="{FF2B5EF4-FFF2-40B4-BE49-F238E27FC236}">
                <a16:creationId xmlns:a16="http://schemas.microsoft.com/office/drawing/2014/main" id="{98AC7C36-17E6-7D99-2014-5789447F054D}"/>
              </a:ext>
            </a:extLst>
          </p:cNvPr>
          <p:cNvSpPr/>
          <p:nvPr/>
        </p:nvSpPr>
        <p:spPr>
          <a:xfrm>
            <a:off x="4727532"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D. Sinh khối</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21" name="Đáp án đúng">
            <a:extLst>
              <a:ext uri="{FF2B5EF4-FFF2-40B4-BE49-F238E27FC236}">
                <a16:creationId xmlns:a16="http://schemas.microsoft.com/office/drawing/2014/main" id="{F26A5EAB-E5AD-94BE-45D6-5F46AA945CA3}"/>
              </a:ext>
            </a:extLst>
          </p:cNvPr>
          <p:cNvSpPr/>
          <p:nvPr/>
        </p:nvSpPr>
        <p:spPr>
          <a:xfrm>
            <a:off x="327507" y="3369338"/>
            <a:ext cx="4102147" cy="1342588"/>
          </a:xfrm>
          <a:prstGeom prst="roundRect">
            <a:avLst/>
          </a:prstGeom>
          <a:solidFill>
            <a:schemeClr val="accent3">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latin typeface="Arial" panose="020B0604020202020204" pitchFamily="34" charset="0"/>
                <a:cs typeface="Arial" panose="020B0604020202020204" pitchFamily="34" charset="0"/>
              </a:rPr>
              <a:t>C. Địa nhiệt</a:t>
            </a:r>
            <a:endParaRPr kumimoji="0" lang="vi-VN" sz="2000" b="0"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4362338"/>
            <a:ext cx="690563" cy="69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7475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grpSp>
        <p:nvGrpSpPr>
          <p:cNvPr id="2" name="Google Shape;212;p4">
            <a:extLst>
              <a:ext uri="{FF2B5EF4-FFF2-40B4-BE49-F238E27FC236}">
                <a16:creationId xmlns:a16="http://schemas.microsoft.com/office/drawing/2014/main" id="{0240803E-08F5-A8B1-ED00-98CB9894B3AB}"/>
              </a:ext>
            </a:extLst>
          </p:cNvPr>
          <p:cNvGrpSpPr/>
          <p:nvPr/>
        </p:nvGrpSpPr>
        <p:grpSpPr>
          <a:xfrm>
            <a:off x="-327663" y="-983332"/>
            <a:ext cx="10883997" cy="5930977"/>
            <a:chOff x="-327663" y="-983332"/>
            <a:chExt cx="10883997" cy="5930977"/>
          </a:xfrm>
        </p:grpSpPr>
        <p:sp>
          <p:nvSpPr>
            <p:cNvPr id="3" name="Google Shape;213;p4">
              <a:extLst>
                <a:ext uri="{FF2B5EF4-FFF2-40B4-BE49-F238E27FC236}">
                  <a16:creationId xmlns:a16="http://schemas.microsoft.com/office/drawing/2014/main" id="{D3D36ABF-01BC-688B-D48E-09738842FBF2}"/>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4">
              <a:extLst>
                <a:ext uri="{FF2B5EF4-FFF2-40B4-BE49-F238E27FC236}">
                  <a16:creationId xmlns:a16="http://schemas.microsoft.com/office/drawing/2014/main" id="{D4B0AD39-3E6C-742C-AAE1-6A19EB5BD492}"/>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5;p4">
              <a:extLst>
                <a:ext uri="{FF2B5EF4-FFF2-40B4-BE49-F238E27FC236}">
                  <a16:creationId xmlns:a16="http://schemas.microsoft.com/office/drawing/2014/main" id="{B4E270D1-258E-9F35-EC6C-FD2651A7297D}"/>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6;p4">
              <a:extLst>
                <a:ext uri="{FF2B5EF4-FFF2-40B4-BE49-F238E27FC236}">
                  <a16:creationId xmlns:a16="http://schemas.microsoft.com/office/drawing/2014/main" id="{89AA2BBD-A49B-AF5D-0B78-E6810FEAB60F}"/>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7;p4">
              <a:extLst>
                <a:ext uri="{FF2B5EF4-FFF2-40B4-BE49-F238E27FC236}">
                  <a16:creationId xmlns:a16="http://schemas.microsoft.com/office/drawing/2014/main" id="{16025B50-6B36-D210-5401-7D6AE4F8D60C}"/>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8;p4">
              <a:extLst>
                <a:ext uri="{FF2B5EF4-FFF2-40B4-BE49-F238E27FC236}">
                  <a16:creationId xmlns:a16="http://schemas.microsoft.com/office/drawing/2014/main" id="{1D4DA5EA-1AD4-7376-D7D8-255EE7CF5E7A}"/>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9;p4">
              <a:extLst>
                <a:ext uri="{FF2B5EF4-FFF2-40B4-BE49-F238E27FC236}">
                  <a16:creationId xmlns:a16="http://schemas.microsoft.com/office/drawing/2014/main" id="{6EF85F76-9415-9E10-F7F5-7B59CE91AB2B}"/>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0;p4">
              <a:extLst>
                <a:ext uri="{FF2B5EF4-FFF2-40B4-BE49-F238E27FC236}">
                  <a16:creationId xmlns:a16="http://schemas.microsoft.com/office/drawing/2014/main" id="{B54B3620-F472-B022-1561-F285BECCF8F9}"/>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1;p4">
              <a:extLst>
                <a:ext uri="{FF2B5EF4-FFF2-40B4-BE49-F238E27FC236}">
                  <a16:creationId xmlns:a16="http://schemas.microsoft.com/office/drawing/2014/main" id="{1135C747-B931-34C8-FC65-7B86D512DCA0}"/>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p4">
              <a:extLst>
                <a:ext uri="{FF2B5EF4-FFF2-40B4-BE49-F238E27FC236}">
                  <a16:creationId xmlns:a16="http://schemas.microsoft.com/office/drawing/2014/main" id="{8C731660-4988-B359-62CD-BD89CA01B2DB}"/>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3;p4">
              <a:extLst>
                <a:ext uri="{FF2B5EF4-FFF2-40B4-BE49-F238E27FC236}">
                  <a16:creationId xmlns:a16="http://schemas.microsoft.com/office/drawing/2014/main" id="{08368EED-D440-9E9B-6CE8-53813371BB54}"/>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4;p4">
              <a:extLst>
                <a:ext uri="{FF2B5EF4-FFF2-40B4-BE49-F238E27FC236}">
                  <a16:creationId xmlns:a16="http://schemas.microsoft.com/office/drawing/2014/main" id="{ABD018E7-C490-BBB2-717B-7DEC75E06609}"/>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5;p4">
              <a:extLst>
                <a:ext uri="{FF2B5EF4-FFF2-40B4-BE49-F238E27FC236}">
                  <a16:creationId xmlns:a16="http://schemas.microsoft.com/office/drawing/2014/main" id="{55AA36D2-1958-DCDC-F514-8466D92AE72D}"/>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6;p4">
              <a:extLst>
                <a:ext uri="{FF2B5EF4-FFF2-40B4-BE49-F238E27FC236}">
                  <a16:creationId xmlns:a16="http://schemas.microsoft.com/office/drawing/2014/main" id="{04373766-0A40-F872-A06C-DD76387B5B6D}"/>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7;p4">
              <a:extLst>
                <a:ext uri="{FF2B5EF4-FFF2-40B4-BE49-F238E27FC236}">
                  <a16:creationId xmlns:a16="http://schemas.microsoft.com/office/drawing/2014/main" id="{8007CB75-8390-0490-737E-5B3F702BC832}"/>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8;p4">
              <a:extLst>
                <a:ext uri="{FF2B5EF4-FFF2-40B4-BE49-F238E27FC236}">
                  <a16:creationId xmlns:a16="http://schemas.microsoft.com/office/drawing/2014/main" id="{EBC64CB0-48E2-AA33-FF66-50FB8BCF80C9}"/>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p4">
              <a:extLst>
                <a:ext uri="{FF2B5EF4-FFF2-40B4-BE49-F238E27FC236}">
                  <a16:creationId xmlns:a16="http://schemas.microsoft.com/office/drawing/2014/main" id="{0CC6AA47-6303-0FA8-3F10-DB9A62AE16DE}"/>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0;p4">
              <a:extLst>
                <a:ext uri="{FF2B5EF4-FFF2-40B4-BE49-F238E27FC236}">
                  <a16:creationId xmlns:a16="http://schemas.microsoft.com/office/drawing/2014/main" id="{7F9F79EB-FFE1-F4E4-AB8D-268551480782}"/>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p4">
              <a:extLst>
                <a:ext uri="{FF2B5EF4-FFF2-40B4-BE49-F238E27FC236}">
                  <a16:creationId xmlns:a16="http://schemas.microsoft.com/office/drawing/2014/main" id="{5323539E-275F-E02B-8A8B-532CD5ACBEFB}"/>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p4">
              <a:extLst>
                <a:ext uri="{FF2B5EF4-FFF2-40B4-BE49-F238E27FC236}">
                  <a16:creationId xmlns:a16="http://schemas.microsoft.com/office/drawing/2014/main" id="{A6931034-5FFB-D490-04BC-98AE355F25D2}"/>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p4">
              <a:extLst>
                <a:ext uri="{FF2B5EF4-FFF2-40B4-BE49-F238E27FC236}">
                  <a16:creationId xmlns:a16="http://schemas.microsoft.com/office/drawing/2014/main" id="{16C56B80-61AD-1A75-1E5B-3B7D1DBB4367}"/>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p4">
              <a:extLst>
                <a:ext uri="{FF2B5EF4-FFF2-40B4-BE49-F238E27FC236}">
                  <a16:creationId xmlns:a16="http://schemas.microsoft.com/office/drawing/2014/main" id="{756E13BC-EFE0-4C3F-3186-9FAFC75041DF}"/>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p4">
              <a:extLst>
                <a:ext uri="{FF2B5EF4-FFF2-40B4-BE49-F238E27FC236}">
                  <a16:creationId xmlns:a16="http://schemas.microsoft.com/office/drawing/2014/main" id="{46EA978A-94D6-3237-7945-7767E52BB2AE}"/>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p4">
              <a:extLst>
                <a:ext uri="{FF2B5EF4-FFF2-40B4-BE49-F238E27FC236}">
                  <a16:creationId xmlns:a16="http://schemas.microsoft.com/office/drawing/2014/main" id="{16873315-BB10-EF01-6B87-DBFE3730B8EE}"/>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p4">
              <a:extLst>
                <a:ext uri="{FF2B5EF4-FFF2-40B4-BE49-F238E27FC236}">
                  <a16:creationId xmlns:a16="http://schemas.microsoft.com/office/drawing/2014/main" id="{3123C5E1-5BF7-B3CE-B297-B6EBC6B1A372}"/>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p4">
              <a:extLst>
                <a:ext uri="{FF2B5EF4-FFF2-40B4-BE49-F238E27FC236}">
                  <a16:creationId xmlns:a16="http://schemas.microsoft.com/office/drawing/2014/main" id="{A48C6700-D2E4-F44D-6249-18BB07C8C87F}"/>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9;p4">
              <a:extLst>
                <a:ext uri="{FF2B5EF4-FFF2-40B4-BE49-F238E27FC236}">
                  <a16:creationId xmlns:a16="http://schemas.microsoft.com/office/drawing/2014/main" id="{18346445-534A-61B8-F536-0104CF21E4B6}"/>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0;p4">
              <a:extLst>
                <a:ext uri="{FF2B5EF4-FFF2-40B4-BE49-F238E27FC236}">
                  <a16:creationId xmlns:a16="http://schemas.microsoft.com/office/drawing/2014/main" id="{C94E4820-1D0C-7BFE-EA6C-E865B4AB60EA}"/>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p4">
              <a:extLst>
                <a:ext uri="{FF2B5EF4-FFF2-40B4-BE49-F238E27FC236}">
                  <a16:creationId xmlns:a16="http://schemas.microsoft.com/office/drawing/2014/main" id="{DFFF10D3-32BE-0B5A-7F01-9F17C0ED185A}"/>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2;p4">
              <a:extLst>
                <a:ext uri="{FF2B5EF4-FFF2-40B4-BE49-F238E27FC236}">
                  <a16:creationId xmlns:a16="http://schemas.microsoft.com/office/drawing/2014/main" id="{90AB51E0-D73E-03F6-F7C3-93C52CC05970}"/>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p4">
              <a:extLst>
                <a:ext uri="{FF2B5EF4-FFF2-40B4-BE49-F238E27FC236}">
                  <a16:creationId xmlns:a16="http://schemas.microsoft.com/office/drawing/2014/main" id="{C034B8BD-BDAA-843B-D720-DF5D10783DC4}"/>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4;p4">
              <a:extLst>
                <a:ext uri="{FF2B5EF4-FFF2-40B4-BE49-F238E27FC236}">
                  <a16:creationId xmlns:a16="http://schemas.microsoft.com/office/drawing/2014/main" id="{807DDE57-14D0-135B-ED90-8290EB73F157}"/>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5;p4">
              <a:extLst>
                <a:ext uri="{FF2B5EF4-FFF2-40B4-BE49-F238E27FC236}">
                  <a16:creationId xmlns:a16="http://schemas.microsoft.com/office/drawing/2014/main" id="{5126EDB4-549F-D1AA-145F-CE3BB8A92459}"/>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6;p4">
              <a:extLst>
                <a:ext uri="{FF2B5EF4-FFF2-40B4-BE49-F238E27FC236}">
                  <a16:creationId xmlns:a16="http://schemas.microsoft.com/office/drawing/2014/main" id="{C613C938-D837-A92C-5015-EE0D9854EFC0}"/>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7;p4">
              <a:extLst>
                <a:ext uri="{FF2B5EF4-FFF2-40B4-BE49-F238E27FC236}">
                  <a16:creationId xmlns:a16="http://schemas.microsoft.com/office/drawing/2014/main" id="{61B7A626-3865-EFC7-D538-2F3889A71B96}"/>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8;p4">
              <a:extLst>
                <a:ext uri="{FF2B5EF4-FFF2-40B4-BE49-F238E27FC236}">
                  <a16:creationId xmlns:a16="http://schemas.microsoft.com/office/drawing/2014/main" id="{1F7F24B6-1E5F-54CE-7C8A-EE3038C4EDFA}"/>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p4">
              <a:extLst>
                <a:ext uri="{FF2B5EF4-FFF2-40B4-BE49-F238E27FC236}">
                  <a16:creationId xmlns:a16="http://schemas.microsoft.com/office/drawing/2014/main" id="{626BF265-4993-BF07-B869-DE25F062B903}"/>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p4">
              <a:extLst>
                <a:ext uri="{FF2B5EF4-FFF2-40B4-BE49-F238E27FC236}">
                  <a16:creationId xmlns:a16="http://schemas.microsoft.com/office/drawing/2014/main" id="{D67CBD78-DED7-9349-5898-A784F4080857}"/>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1;p4">
              <a:extLst>
                <a:ext uri="{FF2B5EF4-FFF2-40B4-BE49-F238E27FC236}">
                  <a16:creationId xmlns:a16="http://schemas.microsoft.com/office/drawing/2014/main" id="{3A99904B-0D3A-948C-8548-9E894807EDB2}"/>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p4">
              <a:extLst>
                <a:ext uri="{FF2B5EF4-FFF2-40B4-BE49-F238E27FC236}">
                  <a16:creationId xmlns:a16="http://schemas.microsoft.com/office/drawing/2014/main" id="{56447F6F-A1F9-9375-E2F4-86B563EB8100}"/>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p4">
              <a:extLst>
                <a:ext uri="{FF2B5EF4-FFF2-40B4-BE49-F238E27FC236}">
                  <a16:creationId xmlns:a16="http://schemas.microsoft.com/office/drawing/2014/main" id="{BE3CD019-9538-56A9-A231-B34945C86F7A}"/>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4;p4">
              <a:extLst>
                <a:ext uri="{FF2B5EF4-FFF2-40B4-BE49-F238E27FC236}">
                  <a16:creationId xmlns:a16="http://schemas.microsoft.com/office/drawing/2014/main" id="{66B77D6F-4C05-CDE9-1B83-E45BFEE9281C}"/>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5;p4">
              <a:extLst>
                <a:ext uri="{FF2B5EF4-FFF2-40B4-BE49-F238E27FC236}">
                  <a16:creationId xmlns:a16="http://schemas.microsoft.com/office/drawing/2014/main" id="{7226EF64-FA9C-FDA5-0603-6D98C8368510}"/>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p4">
              <a:extLst>
                <a:ext uri="{FF2B5EF4-FFF2-40B4-BE49-F238E27FC236}">
                  <a16:creationId xmlns:a16="http://schemas.microsoft.com/office/drawing/2014/main" id="{350C0E9A-4BE4-AC16-37C9-F7EA10DD316E}"/>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7;p4">
              <a:extLst>
                <a:ext uri="{FF2B5EF4-FFF2-40B4-BE49-F238E27FC236}">
                  <a16:creationId xmlns:a16="http://schemas.microsoft.com/office/drawing/2014/main" id="{376F0BAC-AA69-666F-09E1-02CA94324AF8}"/>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p4">
              <a:extLst>
                <a:ext uri="{FF2B5EF4-FFF2-40B4-BE49-F238E27FC236}">
                  <a16:creationId xmlns:a16="http://schemas.microsoft.com/office/drawing/2014/main" id="{BA8968C8-241B-47EF-9976-33B7F8F634F8}"/>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p4">
              <a:extLst>
                <a:ext uri="{FF2B5EF4-FFF2-40B4-BE49-F238E27FC236}">
                  <a16:creationId xmlns:a16="http://schemas.microsoft.com/office/drawing/2014/main" id="{C33B3F52-EA06-C323-D93F-5DE6E3D592AB}"/>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0;p4">
              <a:extLst>
                <a:ext uri="{FF2B5EF4-FFF2-40B4-BE49-F238E27FC236}">
                  <a16:creationId xmlns:a16="http://schemas.microsoft.com/office/drawing/2014/main" id="{D181026D-EDE8-79C1-0618-0F8AB201D896}"/>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1;p4">
              <a:extLst>
                <a:ext uri="{FF2B5EF4-FFF2-40B4-BE49-F238E27FC236}">
                  <a16:creationId xmlns:a16="http://schemas.microsoft.com/office/drawing/2014/main" id="{3F417E7A-932F-271B-CE9A-116BE69CE75F}"/>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2;p4">
              <a:extLst>
                <a:ext uri="{FF2B5EF4-FFF2-40B4-BE49-F238E27FC236}">
                  <a16:creationId xmlns:a16="http://schemas.microsoft.com/office/drawing/2014/main" id="{DAD5ABF8-B591-6E35-F38A-6E6758BA0DF9}"/>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âu hỏi">
            <a:extLst>
              <a:ext uri="{FF2B5EF4-FFF2-40B4-BE49-F238E27FC236}">
                <a16:creationId xmlns:a16="http://schemas.microsoft.com/office/drawing/2014/main" id="{018AD89B-885D-983C-F4F6-FC485515F49D}"/>
              </a:ext>
            </a:extLst>
          </p:cNvPr>
          <p:cNvSpPr/>
          <p:nvPr/>
        </p:nvSpPr>
        <p:spPr>
          <a:xfrm>
            <a:off x="327510" y="282601"/>
            <a:ext cx="8502170" cy="1243092"/>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 panose="020B0604020202020204" pitchFamily="34" charset="0"/>
                <a:cs typeface="Arial" panose="020B0604020202020204" pitchFamily="34" charset="0"/>
              </a:rPr>
              <a:t>Câu 2.</a:t>
            </a:r>
            <a:r>
              <a:rPr lang="en-US" sz="1800">
                <a:solidFill>
                  <a:schemeClr val="tx1"/>
                </a:solidFill>
                <a:latin typeface="Arial" panose="020B0604020202020204" pitchFamily="34" charset="0"/>
                <a:cs typeface="Arial" panose="020B0604020202020204" pitchFamily="34" charset="0"/>
              </a:rPr>
              <a:t> Nhóm nhiên liệu nào sau đây là nhiên liệu hoá thạch?</a:t>
            </a:r>
          </a:p>
        </p:txBody>
      </p:sp>
      <p:sp>
        <p:nvSpPr>
          <p:cNvPr id="10" name="Đáp án đúng">
            <a:extLst>
              <a:ext uri="{FF2B5EF4-FFF2-40B4-BE49-F238E27FC236}">
                <a16:creationId xmlns:a16="http://schemas.microsoft.com/office/drawing/2014/main" id="{4D1DA2F5-D9A5-C765-0E47-25DD326F3067}"/>
              </a:ext>
            </a:extLst>
          </p:cNvPr>
          <p:cNvSpPr/>
          <p:nvPr/>
        </p:nvSpPr>
        <p:spPr>
          <a:xfrm>
            <a:off x="327508"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1800">
                <a:solidFill>
                  <a:schemeClr val="tx1"/>
                </a:solidFill>
                <a:latin typeface="Arial" panose="020B0604020202020204" pitchFamily="34" charset="0"/>
                <a:cs typeface="Arial" panose="020B0604020202020204" pitchFamily="34" charset="0"/>
              </a:rPr>
              <a:t>A. Than củi, than đá, bã mía</a:t>
            </a:r>
            <a:endParaRPr kumimoji="0" lang="vi-VN" sz="1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327508"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1800">
                <a:solidFill>
                  <a:schemeClr val="tx1"/>
                </a:solidFill>
                <a:latin typeface="Arial" panose="020B0604020202020204" pitchFamily="34" charset="0"/>
                <a:cs typeface="Arial" panose="020B0604020202020204" pitchFamily="34" charset="0"/>
              </a:rPr>
              <a:t>C. Ethanol, biodisel, hydrogen</a:t>
            </a:r>
            <a:endParaRPr kumimoji="0" lang="vi-VN" sz="1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727532"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1800">
                <a:solidFill>
                  <a:schemeClr val="tx1"/>
                </a:solidFill>
                <a:latin typeface="Arial" panose="020B0604020202020204" pitchFamily="34" charset="0"/>
                <a:cs typeface="Arial" panose="020B0604020202020204" pitchFamily="34" charset="0"/>
              </a:rPr>
              <a:t>B. Dầu mỏ, khí thiên nhiên, ethanol</a:t>
            </a:r>
            <a:endParaRPr kumimoji="0" lang="vi-VN" sz="1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3" name="Đáp án sai 3">
            <a:extLst>
              <a:ext uri="{FF2B5EF4-FFF2-40B4-BE49-F238E27FC236}">
                <a16:creationId xmlns:a16="http://schemas.microsoft.com/office/drawing/2014/main" id="{98AC7C36-17E6-7D99-2014-5789447F054D}"/>
              </a:ext>
            </a:extLst>
          </p:cNvPr>
          <p:cNvSpPr/>
          <p:nvPr/>
        </p:nvSpPr>
        <p:spPr>
          <a:xfrm>
            <a:off x="4727532"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1800">
                <a:solidFill>
                  <a:schemeClr val="tx1"/>
                </a:solidFill>
                <a:latin typeface="Arial" panose="020B0604020202020204" pitchFamily="34" charset="0"/>
                <a:cs typeface="Arial" panose="020B0604020202020204" pitchFamily="34" charset="0"/>
              </a:rPr>
              <a:t>D. Than đá, dầu mỏ, khí thiên nhiên</a:t>
            </a:r>
            <a:endParaRPr kumimoji="0" lang="vi-VN" sz="1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4727532" y="3380895"/>
            <a:ext cx="4102147" cy="1342588"/>
          </a:xfrm>
          <a:prstGeom prst="roundRect">
            <a:avLst/>
          </a:prstGeom>
          <a:solidFill>
            <a:schemeClr val="accent3">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1800">
                <a:latin typeface="Arial" panose="020B0604020202020204" pitchFamily="34" charset="0"/>
                <a:cs typeface="Arial" panose="020B0604020202020204" pitchFamily="34" charset="0"/>
              </a:rPr>
              <a:t>D. Than đá, dầu mỏ, khí thiên nhiên</a:t>
            </a:r>
            <a:endParaRPr kumimoji="0" lang="vi-VN" sz="1800" b="0"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4362338"/>
            <a:ext cx="690563" cy="69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878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grpSp>
        <p:nvGrpSpPr>
          <p:cNvPr id="2" name="Google Shape;212;p4">
            <a:extLst>
              <a:ext uri="{FF2B5EF4-FFF2-40B4-BE49-F238E27FC236}">
                <a16:creationId xmlns:a16="http://schemas.microsoft.com/office/drawing/2014/main" id="{ADB86587-A7E6-4132-F589-EE2441AFA311}"/>
              </a:ext>
            </a:extLst>
          </p:cNvPr>
          <p:cNvGrpSpPr/>
          <p:nvPr/>
        </p:nvGrpSpPr>
        <p:grpSpPr>
          <a:xfrm>
            <a:off x="-327663" y="-983332"/>
            <a:ext cx="10883997" cy="5930977"/>
            <a:chOff x="-327663" y="-983332"/>
            <a:chExt cx="10883997" cy="5930977"/>
          </a:xfrm>
        </p:grpSpPr>
        <p:sp>
          <p:nvSpPr>
            <p:cNvPr id="3" name="Google Shape;213;p4">
              <a:extLst>
                <a:ext uri="{FF2B5EF4-FFF2-40B4-BE49-F238E27FC236}">
                  <a16:creationId xmlns:a16="http://schemas.microsoft.com/office/drawing/2014/main" id="{A3315DEA-7B4A-BC70-C65F-F5D2799F651A}"/>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4">
              <a:extLst>
                <a:ext uri="{FF2B5EF4-FFF2-40B4-BE49-F238E27FC236}">
                  <a16:creationId xmlns:a16="http://schemas.microsoft.com/office/drawing/2014/main" id="{E695917A-303D-B45A-3446-2B0A4744E041}"/>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5;p4">
              <a:extLst>
                <a:ext uri="{FF2B5EF4-FFF2-40B4-BE49-F238E27FC236}">
                  <a16:creationId xmlns:a16="http://schemas.microsoft.com/office/drawing/2014/main" id="{2D328F03-D897-5B70-2AA7-0F8E7DED2892}"/>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6;p4">
              <a:extLst>
                <a:ext uri="{FF2B5EF4-FFF2-40B4-BE49-F238E27FC236}">
                  <a16:creationId xmlns:a16="http://schemas.microsoft.com/office/drawing/2014/main" id="{EEA76C25-383B-7D47-4023-895A61AEC70A}"/>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7;p4">
              <a:extLst>
                <a:ext uri="{FF2B5EF4-FFF2-40B4-BE49-F238E27FC236}">
                  <a16:creationId xmlns:a16="http://schemas.microsoft.com/office/drawing/2014/main" id="{B60A3970-A766-5AF7-6ED6-30009E4FF996}"/>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8;p4">
              <a:extLst>
                <a:ext uri="{FF2B5EF4-FFF2-40B4-BE49-F238E27FC236}">
                  <a16:creationId xmlns:a16="http://schemas.microsoft.com/office/drawing/2014/main" id="{68D40319-ABAE-C9CE-2283-BA5935DB4B6B}"/>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9;p4">
              <a:extLst>
                <a:ext uri="{FF2B5EF4-FFF2-40B4-BE49-F238E27FC236}">
                  <a16:creationId xmlns:a16="http://schemas.microsoft.com/office/drawing/2014/main" id="{F07B1F30-92BD-74E7-4AE6-32680228821F}"/>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0;p4">
              <a:extLst>
                <a:ext uri="{FF2B5EF4-FFF2-40B4-BE49-F238E27FC236}">
                  <a16:creationId xmlns:a16="http://schemas.microsoft.com/office/drawing/2014/main" id="{49016080-8B1E-CD29-702B-7C44BAE56F25}"/>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1;p4">
              <a:extLst>
                <a:ext uri="{FF2B5EF4-FFF2-40B4-BE49-F238E27FC236}">
                  <a16:creationId xmlns:a16="http://schemas.microsoft.com/office/drawing/2014/main" id="{CF61601E-6C4A-8D6E-5459-5A6F29E3F36F}"/>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p4">
              <a:extLst>
                <a:ext uri="{FF2B5EF4-FFF2-40B4-BE49-F238E27FC236}">
                  <a16:creationId xmlns:a16="http://schemas.microsoft.com/office/drawing/2014/main" id="{7FD78726-FF99-BDFC-3C81-AEAE11D646F3}"/>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3;p4">
              <a:extLst>
                <a:ext uri="{FF2B5EF4-FFF2-40B4-BE49-F238E27FC236}">
                  <a16:creationId xmlns:a16="http://schemas.microsoft.com/office/drawing/2014/main" id="{BD9D3AFC-4205-3BBF-EFCA-10DFD7B23B1A}"/>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4;p4">
              <a:extLst>
                <a:ext uri="{FF2B5EF4-FFF2-40B4-BE49-F238E27FC236}">
                  <a16:creationId xmlns:a16="http://schemas.microsoft.com/office/drawing/2014/main" id="{E2A18CFA-3466-DA19-82EF-18B3C69D799E}"/>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5;p4">
              <a:extLst>
                <a:ext uri="{FF2B5EF4-FFF2-40B4-BE49-F238E27FC236}">
                  <a16:creationId xmlns:a16="http://schemas.microsoft.com/office/drawing/2014/main" id="{64525F08-0913-69DB-B406-7728FC7A80E3}"/>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6;p4">
              <a:extLst>
                <a:ext uri="{FF2B5EF4-FFF2-40B4-BE49-F238E27FC236}">
                  <a16:creationId xmlns:a16="http://schemas.microsoft.com/office/drawing/2014/main" id="{64881652-95C9-15AD-499A-7EC93FDFEA99}"/>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7;p4">
              <a:extLst>
                <a:ext uri="{FF2B5EF4-FFF2-40B4-BE49-F238E27FC236}">
                  <a16:creationId xmlns:a16="http://schemas.microsoft.com/office/drawing/2014/main" id="{C9A68A14-86D3-8929-8A63-BFB891D94AA5}"/>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8;p4">
              <a:extLst>
                <a:ext uri="{FF2B5EF4-FFF2-40B4-BE49-F238E27FC236}">
                  <a16:creationId xmlns:a16="http://schemas.microsoft.com/office/drawing/2014/main" id="{D3E3DF31-A128-ED65-A022-39CA443CB3FF}"/>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p4">
              <a:extLst>
                <a:ext uri="{FF2B5EF4-FFF2-40B4-BE49-F238E27FC236}">
                  <a16:creationId xmlns:a16="http://schemas.microsoft.com/office/drawing/2014/main" id="{5D45380C-95CF-500E-7B03-146EBE0387BB}"/>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0;p4">
              <a:extLst>
                <a:ext uri="{FF2B5EF4-FFF2-40B4-BE49-F238E27FC236}">
                  <a16:creationId xmlns:a16="http://schemas.microsoft.com/office/drawing/2014/main" id="{8111EA09-39C0-B683-7753-94B76AD1E98F}"/>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p4">
              <a:extLst>
                <a:ext uri="{FF2B5EF4-FFF2-40B4-BE49-F238E27FC236}">
                  <a16:creationId xmlns:a16="http://schemas.microsoft.com/office/drawing/2014/main" id="{5001EB0B-4EA0-5871-A102-0B18B77705C6}"/>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p4">
              <a:extLst>
                <a:ext uri="{FF2B5EF4-FFF2-40B4-BE49-F238E27FC236}">
                  <a16:creationId xmlns:a16="http://schemas.microsoft.com/office/drawing/2014/main" id="{680B06B4-CF3B-F4EA-661E-2B7006387717}"/>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p4">
              <a:extLst>
                <a:ext uri="{FF2B5EF4-FFF2-40B4-BE49-F238E27FC236}">
                  <a16:creationId xmlns:a16="http://schemas.microsoft.com/office/drawing/2014/main" id="{0B7A9FB5-EAFA-849A-A4AD-F4DDEFF8054A}"/>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p4">
              <a:extLst>
                <a:ext uri="{FF2B5EF4-FFF2-40B4-BE49-F238E27FC236}">
                  <a16:creationId xmlns:a16="http://schemas.microsoft.com/office/drawing/2014/main" id="{DBC871C5-930E-ABD7-004D-F2FF83C98713}"/>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p4">
              <a:extLst>
                <a:ext uri="{FF2B5EF4-FFF2-40B4-BE49-F238E27FC236}">
                  <a16:creationId xmlns:a16="http://schemas.microsoft.com/office/drawing/2014/main" id="{0859EFA3-072E-CA68-2F4B-82FC77A3FE5A}"/>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p4">
              <a:extLst>
                <a:ext uri="{FF2B5EF4-FFF2-40B4-BE49-F238E27FC236}">
                  <a16:creationId xmlns:a16="http://schemas.microsoft.com/office/drawing/2014/main" id="{0C8D9916-CE31-ED31-4D4E-6E7527988115}"/>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p4">
              <a:extLst>
                <a:ext uri="{FF2B5EF4-FFF2-40B4-BE49-F238E27FC236}">
                  <a16:creationId xmlns:a16="http://schemas.microsoft.com/office/drawing/2014/main" id="{D673B651-8E00-7016-16CF-745DEE55DB17}"/>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p4">
              <a:extLst>
                <a:ext uri="{FF2B5EF4-FFF2-40B4-BE49-F238E27FC236}">
                  <a16:creationId xmlns:a16="http://schemas.microsoft.com/office/drawing/2014/main" id="{91DFA2E2-48D3-A13F-E7E5-B0A90E33C8CF}"/>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9;p4">
              <a:extLst>
                <a:ext uri="{FF2B5EF4-FFF2-40B4-BE49-F238E27FC236}">
                  <a16:creationId xmlns:a16="http://schemas.microsoft.com/office/drawing/2014/main" id="{E7A18F5C-0946-6F88-C3FD-ABBF4E0333DD}"/>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0;p4">
              <a:extLst>
                <a:ext uri="{FF2B5EF4-FFF2-40B4-BE49-F238E27FC236}">
                  <a16:creationId xmlns:a16="http://schemas.microsoft.com/office/drawing/2014/main" id="{35E7C196-A536-66BE-7F1A-E14E4C9DFFDF}"/>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p4">
              <a:extLst>
                <a:ext uri="{FF2B5EF4-FFF2-40B4-BE49-F238E27FC236}">
                  <a16:creationId xmlns:a16="http://schemas.microsoft.com/office/drawing/2014/main" id="{A2A3C781-FAA2-B7BB-4029-7BD32114215E}"/>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2;p4">
              <a:extLst>
                <a:ext uri="{FF2B5EF4-FFF2-40B4-BE49-F238E27FC236}">
                  <a16:creationId xmlns:a16="http://schemas.microsoft.com/office/drawing/2014/main" id="{B90A30EF-8807-E999-391A-7914A12E821A}"/>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p4">
              <a:extLst>
                <a:ext uri="{FF2B5EF4-FFF2-40B4-BE49-F238E27FC236}">
                  <a16:creationId xmlns:a16="http://schemas.microsoft.com/office/drawing/2014/main" id="{47C5CC14-A7A7-58AB-07D1-1990800FA611}"/>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4;p4">
              <a:extLst>
                <a:ext uri="{FF2B5EF4-FFF2-40B4-BE49-F238E27FC236}">
                  <a16:creationId xmlns:a16="http://schemas.microsoft.com/office/drawing/2014/main" id="{A0E0AD1E-C843-1DDD-9AC8-0CCD781F85B9}"/>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5;p4">
              <a:extLst>
                <a:ext uri="{FF2B5EF4-FFF2-40B4-BE49-F238E27FC236}">
                  <a16:creationId xmlns:a16="http://schemas.microsoft.com/office/drawing/2014/main" id="{403E6443-B357-F842-5E05-19A6A75D1C62}"/>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6;p4">
              <a:extLst>
                <a:ext uri="{FF2B5EF4-FFF2-40B4-BE49-F238E27FC236}">
                  <a16:creationId xmlns:a16="http://schemas.microsoft.com/office/drawing/2014/main" id="{4E0F9C33-B07B-F44D-35D3-1DFB676444E3}"/>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7;p4">
              <a:extLst>
                <a:ext uri="{FF2B5EF4-FFF2-40B4-BE49-F238E27FC236}">
                  <a16:creationId xmlns:a16="http://schemas.microsoft.com/office/drawing/2014/main" id="{D620DC34-2987-A54C-8A4A-2A0425D325F8}"/>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8;p4">
              <a:extLst>
                <a:ext uri="{FF2B5EF4-FFF2-40B4-BE49-F238E27FC236}">
                  <a16:creationId xmlns:a16="http://schemas.microsoft.com/office/drawing/2014/main" id="{6B2EFF6F-3654-3142-8803-7D4DAE88A6F1}"/>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p4">
              <a:extLst>
                <a:ext uri="{FF2B5EF4-FFF2-40B4-BE49-F238E27FC236}">
                  <a16:creationId xmlns:a16="http://schemas.microsoft.com/office/drawing/2014/main" id="{42D2B1F4-FBFE-D747-05C8-D61AB5661EC8}"/>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p4">
              <a:extLst>
                <a:ext uri="{FF2B5EF4-FFF2-40B4-BE49-F238E27FC236}">
                  <a16:creationId xmlns:a16="http://schemas.microsoft.com/office/drawing/2014/main" id="{9AE769F5-73F6-152E-2F1C-29B300C1FE2F}"/>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1;p4">
              <a:extLst>
                <a:ext uri="{FF2B5EF4-FFF2-40B4-BE49-F238E27FC236}">
                  <a16:creationId xmlns:a16="http://schemas.microsoft.com/office/drawing/2014/main" id="{C9897100-0A9E-D714-9117-497054F093A8}"/>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p4">
              <a:extLst>
                <a:ext uri="{FF2B5EF4-FFF2-40B4-BE49-F238E27FC236}">
                  <a16:creationId xmlns:a16="http://schemas.microsoft.com/office/drawing/2014/main" id="{E27F4733-A87A-26A3-56BE-68E4D55466B9}"/>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p4">
              <a:extLst>
                <a:ext uri="{FF2B5EF4-FFF2-40B4-BE49-F238E27FC236}">
                  <a16:creationId xmlns:a16="http://schemas.microsoft.com/office/drawing/2014/main" id="{68AA571C-1F3C-D74F-7AAE-419C05DC8D96}"/>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4;p4">
              <a:extLst>
                <a:ext uri="{FF2B5EF4-FFF2-40B4-BE49-F238E27FC236}">
                  <a16:creationId xmlns:a16="http://schemas.microsoft.com/office/drawing/2014/main" id="{0F183C05-7AE2-8846-3484-C153202BC91A}"/>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5;p4">
              <a:extLst>
                <a:ext uri="{FF2B5EF4-FFF2-40B4-BE49-F238E27FC236}">
                  <a16:creationId xmlns:a16="http://schemas.microsoft.com/office/drawing/2014/main" id="{B01B3A88-093A-BE8B-930C-ACB2FB1A766A}"/>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p4">
              <a:extLst>
                <a:ext uri="{FF2B5EF4-FFF2-40B4-BE49-F238E27FC236}">
                  <a16:creationId xmlns:a16="http://schemas.microsoft.com/office/drawing/2014/main" id="{12F539D0-EE84-DB6A-FF75-4D3F11011D2D}"/>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7;p4">
              <a:extLst>
                <a:ext uri="{FF2B5EF4-FFF2-40B4-BE49-F238E27FC236}">
                  <a16:creationId xmlns:a16="http://schemas.microsoft.com/office/drawing/2014/main" id="{77806DD8-86F5-FD21-8D18-34D23B0308A9}"/>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p4">
              <a:extLst>
                <a:ext uri="{FF2B5EF4-FFF2-40B4-BE49-F238E27FC236}">
                  <a16:creationId xmlns:a16="http://schemas.microsoft.com/office/drawing/2014/main" id="{EF1629A1-27E2-F05C-E56D-50C58381CAF9}"/>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p4">
              <a:extLst>
                <a:ext uri="{FF2B5EF4-FFF2-40B4-BE49-F238E27FC236}">
                  <a16:creationId xmlns:a16="http://schemas.microsoft.com/office/drawing/2014/main" id="{1C1FB8BB-C8B6-BDA6-7C40-58683E604C1B}"/>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0;p4">
              <a:extLst>
                <a:ext uri="{FF2B5EF4-FFF2-40B4-BE49-F238E27FC236}">
                  <a16:creationId xmlns:a16="http://schemas.microsoft.com/office/drawing/2014/main" id="{499ECE61-FD5E-C153-45A6-F5B4D37C7BDD}"/>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1;p4">
              <a:extLst>
                <a:ext uri="{FF2B5EF4-FFF2-40B4-BE49-F238E27FC236}">
                  <a16:creationId xmlns:a16="http://schemas.microsoft.com/office/drawing/2014/main" id="{C76CE536-2982-BFA9-E5E4-9381DD0047BF}"/>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2;p4">
              <a:extLst>
                <a:ext uri="{FF2B5EF4-FFF2-40B4-BE49-F238E27FC236}">
                  <a16:creationId xmlns:a16="http://schemas.microsoft.com/office/drawing/2014/main" id="{778D64E5-241A-510E-5C41-48C25932DDBC}"/>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âu hỏi">
            <a:extLst>
              <a:ext uri="{FF2B5EF4-FFF2-40B4-BE49-F238E27FC236}">
                <a16:creationId xmlns:a16="http://schemas.microsoft.com/office/drawing/2014/main" id="{018AD89B-885D-983C-F4F6-FC485515F49D}"/>
              </a:ext>
            </a:extLst>
          </p:cNvPr>
          <p:cNvSpPr/>
          <p:nvPr/>
        </p:nvSpPr>
        <p:spPr>
          <a:xfrm>
            <a:off x="327510" y="282601"/>
            <a:ext cx="8502170" cy="1243092"/>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1"/>
                </a:solidFill>
                <a:latin typeface="Arial" panose="020B0604020202020204" pitchFamily="34" charset="0"/>
                <a:cs typeface="Arial" panose="020B0604020202020204" pitchFamily="34" charset="0"/>
              </a:rPr>
              <a:t>Câu 3.</a:t>
            </a:r>
            <a:r>
              <a:rPr lang="en-US" sz="2000">
                <a:solidFill>
                  <a:schemeClr val="tx1"/>
                </a:solidFill>
                <a:latin typeface="Arial" panose="020B0604020202020204" pitchFamily="34" charset="0"/>
                <a:cs typeface="Arial" panose="020B0604020202020204" pitchFamily="34" charset="0"/>
              </a:rPr>
              <a:t> Xét các phương diện hoá học, các nhiên liệu hoá thạch có chứa hàm lượng các nguyên tố nào sau đây?</a:t>
            </a:r>
          </a:p>
        </p:txBody>
      </p:sp>
      <p:sp>
        <p:nvSpPr>
          <p:cNvPr id="10" name="Đáp án đúng">
            <a:extLst>
              <a:ext uri="{FF2B5EF4-FFF2-40B4-BE49-F238E27FC236}">
                <a16:creationId xmlns:a16="http://schemas.microsoft.com/office/drawing/2014/main" id="{4D1DA2F5-D9A5-C765-0E47-25DD326F3067}"/>
              </a:ext>
            </a:extLst>
          </p:cNvPr>
          <p:cNvSpPr/>
          <p:nvPr/>
        </p:nvSpPr>
        <p:spPr>
          <a:xfrm>
            <a:off x="327508"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solidFill>
                  <a:schemeClr val="tx1"/>
                </a:solidFill>
                <a:latin typeface="Arial" panose="020B0604020202020204" pitchFamily="34" charset="0"/>
                <a:cs typeface="Arial" panose="020B0604020202020204" pitchFamily="34" charset="0"/>
              </a:rPr>
              <a:t>A. Carbon</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327508"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solidFill>
                  <a:schemeClr val="tx1"/>
                </a:solidFill>
                <a:latin typeface="Arial" panose="020B0604020202020204" pitchFamily="34" charset="0"/>
                <a:cs typeface="Arial" panose="020B0604020202020204" pitchFamily="34" charset="0"/>
              </a:rPr>
              <a:t>C. Nitrogen</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727532"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solidFill>
                  <a:schemeClr val="tx1"/>
                </a:solidFill>
                <a:latin typeface="Arial" panose="020B0604020202020204" pitchFamily="34" charset="0"/>
                <a:cs typeface="Arial" panose="020B0604020202020204" pitchFamily="34" charset="0"/>
              </a:rPr>
              <a:t>B. Oygen</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3" name="Đáp án sai 3">
            <a:extLst>
              <a:ext uri="{FF2B5EF4-FFF2-40B4-BE49-F238E27FC236}">
                <a16:creationId xmlns:a16="http://schemas.microsoft.com/office/drawing/2014/main" id="{98AC7C36-17E6-7D99-2014-5789447F054D}"/>
              </a:ext>
            </a:extLst>
          </p:cNvPr>
          <p:cNvSpPr/>
          <p:nvPr/>
        </p:nvSpPr>
        <p:spPr>
          <a:xfrm>
            <a:off x="4727532"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solidFill>
                  <a:schemeClr val="tx1"/>
                </a:solidFill>
                <a:latin typeface="Arial" panose="020B0604020202020204" pitchFamily="34" charset="0"/>
                <a:cs typeface="Arial" panose="020B0604020202020204" pitchFamily="34" charset="0"/>
              </a:rPr>
              <a:t>D. Sulfur</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327507" y="1804842"/>
            <a:ext cx="4102147" cy="1342588"/>
          </a:xfrm>
          <a:prstGeom prst="roundRect">
            <a:avLst/>
          </a:prstGeom>
          <a:solidFill>
            <a:schemeClr val="accent3">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latin typeface="Arial" panose="020B0604020202020204" pitchFamily="34" charset="0"/>
                <a:cs typeface="Arial" panose="020B0604020202020204" pitchFamily="34" charset="0"/>
              </a:rPr>
              <a:t>A. Carbon</a:t>
            </a:r>
            <a:endParaRPr kumimoji="0" lang="vi-VN" sz="2000" b="0"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4362338"/>
            <a:ext cx="690563" cy="69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7369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grpSp>
        <p:nvGrpSpPr>
          <p:cNvPr id="2" name="Google Shape;212;p4">
            <a:extLst>
              <a:ext uri="{FF2B5EF4-FFF2-40B4-BE49-F238E27FC236}">
                <a16:creationId xmlns:a16="http://schemas.microsoft.com/office/drawing/2014/main" id="{8E2B13EF-2BAF-B303-CE2A-95992F0007DB}"/>
              </a:ext>
            </a:extLst>
          </p:cNvPr>
          <p:cNvGrpSpPr/>
          <p:nvPr/>
        </p:nvGrpSpPr>
        <p:grpSpPr>
          <a:xfrm>
            <a:off x="-327663" y="-983332"/>
            <a:ext cx="10883997" cy="5930977"/>
            <a:chOff x="-327663" y="-983332"/>
            <a:chExt cx="10883997" cy="5930977"/>
          </a:xfrm>
        </p:grpSpPr>
        <p:sp>
          <p:nvSpPr>
            <p:cNvPr id="3" name="Google Shape;213;p4">
              <a:extLst>
                <a:ext uri="{FF2B5EF4-FFF2-40B4-BE49-F238E27FC236}">
                  <a16:creationId xmlns:a16="http://schemas.microsoft.com/office/drawing/2014/main" id="{B638D395-28B9-468D-4F27-A926C93F88CE}"/>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4">
              <a:extLst>
                <a:ext uri="{FF2B5EF4-FFF2-40B4-BE49-F238E27FC236}">
                  <a16:creationId xmlns:a16="http://schemas.microsoft.com/office/drawing/2014/main" id="{F6E9A320-FBF5-41E0-BA99-ED4833B8145F}"/>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5;p4">
              <a:extLst>
                <a:ext uri="{FF2B5EF4-FFF2-40B4-BE49-F238E27FC236}">
                  <a16:creationId xmlns:a16="http://schemas.microsoft.com/office/drawing/2014/main" id="{DB5A17FC-FFD9-5E71-A84E-E917CB253708}"/>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6;p4">
              <a:extLst>
                <a:ext uri="{FF2B5EF4-FFF2-40B4-BE49-F238E27FC236}">
                  <a16:creationId xmlns:a16="http://schemas.microsoft.com/office/drawing/2014/main" id="{75D1EACA-0CDC-1D2A-AD0D-D73B78D5EABD}"/>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7;p4">
              <a:extLst>
                <a:ext uri="{FF2B5EF4-FFF2-40B4-BE49-F238E27FC236}">
                  <a16:creationId xmlns:a16="http://schemas.microsoft.com/office/drawing/2014/main" id="{C296E4B1-B6C1-D535-0345-EFF277866120}"/>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8;p4">
              <a:extLst>
                <a:ext uri="{FF2B5EF4-FFF2-40B4-BE49-F238E27FC236}">
                  <a16:creationId xmlns:a16="http://schemas.microsoft.com/office/drawing/2014/main" id="{B2C5C8EE-3E81-8503-9DB6-12049D09DA4E}"/>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9;p4">
              <a:extLst>
                <a:ext uri="{FF2B5EF4-FFF2-40B4-BE49-F238E27FC236}">
                  <a16:creationId xmlns:a16="http://schemas.microsoft.com/office/drawing/2014/main" id="{F3E3BC25-D1D5-C315-D35F-55506CE5BB67}"/>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0;p4">
              <a:extLst>
                <a:ext uri="{FF2B5EF4-FFF2-40B4-BE49-F238E27FC236}">
                  <a16:creationId xmlns:a16="http://schemas.microsoft.com/office/drawing/2014/main" id="{8B5032FD-9A25-5095-5B89-331D713D662D}"/>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1;p4">
              <a:extLst>
                <a:ext uri="{FF2B5EF4-FFF2-40B4-BE49-F238E27FC236}">
                  <a16:creationId xmlns:a16="http://schemas.microsoft.com/office/drawing/2014/main" id="{5C5A5676-30BF-1D01-C9B8-1E5916FC8E14}"/>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p4">
              <a:extLst>
                <a:ext uri="{FF2B5EF4-FFF2-40B4-BE49-F238E27FC236}">
                  <a16:creationId xmlns:a16="http://schemas.microsoft.com/office/drawing/2014/main" id="{CF1D5B90-4E4E-99CB-39CD-4E594DB4E6D0}"/>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3;p4">
              <a:extLst>
                <a:ext uri="{FF2B5EF4-FFF2-40B4-BE49-F238E27FC236}">
                  <a16:creationId xmlns:a16="http://schemas.microsoft.com/office/drawing/2014/main" id="{97B10996-B28E-3413-C6D5-18338D26DD32}"/>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4;p4">
              <a:extLst>
                <a:ext uri="{FF2B5EF4-FFF2-40B4-BE49-F238E27FC236}">
                  <a16:creationId xmlns:a16="http://schemas.microsoft.com/office/drawing/2014/main" id="{7F3B58C4-0665-F509-8E94-15FC43728920}"/>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5;p4">
              <a:extLst>
                <a:ext uri="{FF2B5EF4-FFF2-40B4-BE49-F238E27FC236}">
                  <a16:creationId xmlns:a16="http://schemas.microsoft.com/office/drawing/2014/main" id="{9BA87399-FE42-63EE-4716-2E04DD03278F}"/>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6;p4">
              <a:extLst>
                <a:ext uri="{FF2B5EF4-FFF2-40B4-BE49-F238E27FC236}">
                  <a16:creationId xmlns:a16="http://schemas.microsoft.com/office/drawing/2014/main" id="{B3AA4625-43B7-D5A0-B16D-8BA0B9169872}"/>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7;p4">
              <a:extLst>
                <a:ext uri="{FF2B5EF4-FFF2-40B4-BE49-F238E27FC236}">
                  <a16:creationId xmlns:a16="http://schemas.microsoft.com/office/drawing/2014/main" id="{BFD77B4E-3242-A1D1-ED4F-CFD9F643A646}"/>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8;p4">
              <a:extLst>
                <a:ext uri="{FF2B5EF4-FFF2-40B4-BE49-F238E27FC236}">
                  <a16:creationId xmlns:a16="http://schemas.microsoft.com/office/drawing/2014/main" id="{67C17A13-8880-A14B-33C2-FE7A5A15022C}"/>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p4">
              <a:extLst>
                <a:ext uri="{FF2B5EF4-FFF2-40B4-BE49-F238E27FC236}">
                  <a16:creationId xmlns:a16="http://schemas.microsoft.com/office/drawing/2014/main" id="{7CD7E2AF-680D-AD36-8EA6-242E1FC0DE51}"/>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0;p4">
              <a:extLst>
                <a:ext uri="{FF2B5EF4-FFF2-40B4-BE49-F238E27FC236}">
                  <a16:creationId xmlns:a16="http://schemas.microsoft.com/office/drawing/2014/main" id="{5EA9B161-1D37-594A-D3EB-7D8C59EE7F4A}"/>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p4">
              <a:extLst>
                <a:ext uri="{FF2B5EF4-FFF2-40B4-BE49-F238E27FC236}">
                  <a16:creationId xmlns:a16="http://schemas.microsoft.com/office/drawing/2014/main" id="{F8D391D4-9461-7688-22C3-52CCC01DFA06}"/>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p4">
              <a:extLst>
                <a:ext uri="{FF2B5EF4-FFF2-40B4-BE49-F238E27FC236}">
                  <a16:creationId xmlns:a16="http://schemas.microsoft.com/office/drawing/2014/main" id="{465261B1-5155-9A46-1270-62611A3BEDCB}"/>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p4">
              <a:extLst>
                <a:ext uri="{FF2B5EF4-FFF2-40B4-BE49-F238E27FC236}">
                  <a16:creationId xmlns:a16="http://schemas.microsoft.com/office/drawing/2014/main" id="{58370C74-5C72-60BA-9CE3-9E2B0542ACCE}"/>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p4">
              <a:extLst>
                <a:ext uri="{FF2B5EF4-FFF2-40B4-BE49-F238E27FC236}">
                  <a16:creationId xmlns:a16="http://schemas.microsoft.com/office/drawing/2014/main" id="{1183EECB-C202-6BDB-AA53-88A60FABD2D8}"/>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p4">
              <a:extLst>
                <a:ext uri="{FF2B5EF4-FFF2-40B4-BE49-F238E27FC236}">
                  <a16:creationId xmlns:a16="http://schemas.microsoft.com/office/drawing/2014/main" id="{013576CA-3303-D479-CCB8-FB9288A935B1}"/>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p4">
              <a:extLst>
                <a:ext uri="{FF2B5EF4-FFF2-40B4-BE49-F238E27FC236}">
                  <a16:creationId xmlns:a16="http://schemas.microsoft.com/office/drawing/2014/main" id="{86000DF8-068C-5BE1-8981-FA3C3353EAD5}"/>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p4">
              <a:extLst>
                <a:ext uri="{FF2B5EF4-FFF2-40B4-BE49-F238E27FC236}">
                  <a16:creationId xmlns:a16="http://schemas.microsoft.com/office/drawing/2014/main" id="{87110E87-7550-4FF5-6D12-771A6383419F}"/>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p4">
              <a:extLst>
                <a:ext uri="{FF2B5EF4-FFF2-40B4-BE49-F238E27FC236}">
                  <a16:creationId xmlns:a16="http://schemas.microsoft.com/office/drawing/2014/main" id="{5FC553D0-48B9-E214-50A1-86377A957511}"/>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9;p4">
              <a:extLst>
                <a:ext uri="{FF2B5EF4-FFF2-40B4-BE49-F238E27FC236}">
                  <a16:creationId xmlns:a16="http://schemas.microsoft.com/office/drawing/2014/main" id="{979BE634-6DA6-B91F-0288-9A7EE988FDD1}"/>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0;p4">
              <a:extLst>
                <a:ext uri="{FF2B5EF4-FFF2-40B4-BE49-F238E27FC236}">
                  <a16:creationId xmlns:a16="http://schemas.microsoft.com/office/drawing/2014/main" id="{F14B2CA4-07C7-D51E-EC2B-5DF26AD97C72}"/>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p4">
              <a:extLst>
                <a:ext uri="{FF2B5EF4-FFF2-40B4-BE49-F238E27FC236}">
                  <a16:creationId xmlns:a16="http://schemas.microsoft.com/office/drawing/2014/main" id="{EDB8CCB6-4081-BE99-4665-9612FDBF8C4F}"/>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2;p4">
              <a:extLst>
                <a:ext uri="{FF2B5EF4-FFF2-40B4-BE49-F238E27FC236}">
                  <a16:creationId xmlns:a16="http://schemas.microsoft.com/office/drawing/2014/main" id="{DD722F3B-982E-B4CB-0329-EA2E80041404}"/>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p4">
              <a:extLst>
                <a:ext uri="{FF2B5EF4-FFF2-40B4-BE49-F238E27FC236}">
                  <a16:creationId xmlns:a16="http://schemas.microsoft.com/office/drawing/2014/main" id="{26E54621-4C33-546F-93DC-7DE453DDCD10}"/>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4;p4">
              <a:extLst>
                <a:ext uri="{FF2B5EF4-FFF2-40B4-BE49-F238E27FC236}">
                  <a16:creationId xmlns:a16="http://schemas.microsoft.com/office/drawing/2014/main" id="{E4D48A49-82EB-5A8F-3D0C-9A4D0A520389}"/>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5;p4">
              <a:extLst>
                <a:ext uri="{FF2B5EF4-FFF2-40B4-BE49-F238E27FC236}">
                  <a16:creationId xmlns:a16="http://schemas.microsoft.com/office/drawing/2014/main" id="{19AA86F2-7047-A92D-0F82-6D340AFB4C33}"/>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6;p4">
              <a:extLst>
                <a:ext uri="{FF2B5EF4-FFF2-40B4-BE49-F238E27FC236}">
                  <a16:creationId xmlns:a16="http://schemas.microsoft.com/office/drawing/2014/main" id="{72B47A0C-EF4C-EC63-CFC9-8391EB385DFA}"/>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7;p4">
              <a:extLst>
                <a:ext uri="{FF2B5EF4-FFF2-40B4-BE49-F238E27FC236}">
                  <a16:creationId xmlns:a16="http://schemas.microsoft.com/office/drawing/2014/main" id="{C0D64E33-F259-8254-4079-FB48B5A67D70}"/>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8;p4">
              <a:extLst>
                <a:ext uri="{FF2B5EF4-FFF2-40B4-BE49-F238E27FC236}">
                  <a16:creationId xmlns:a16="http://schemas.microsoft.com/office/drawing/2014/main" id="{80A7C504-470C-23CC-B85D-B2323845E280}"/>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p4">
              <a:extLst>
                <a:ext uri="{FF2B5EF4-FFF2-40B4-BE49-F238E27FC236}">
                  <a16:creationId xmlns:a16="http://schemas.microsoft.com/office/drawing/2014/main" id="{B149D186-E5D1-5CB6-A0A9-6BB7F30752F2}"/>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p4">
              <a:extLst>
                <a:ext uri="{FF2B5EF4-FFF2-40B4-BE49-F238E27FC236}">
                  <a16:creationId xmlns:a16="http://schemas.microsoft.com/office/drawing/2014/main" id="{51EB4446-5061-3F49-65BA-B54E0EB513B9}"/>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1;p4">
              <a:extLst>
                <a:ext uri="{FF2B5EF4-FFF2-40B4-BE49-F238E27FC236}">
                  <a16:creationId xmlns:a16="http://schemas.microsoft.com/office/drawing/2014/main" id="{D0EEE67F-BFAC-A82A-8D62-06FF57BB3908}"/>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p4">
              <a:extLst>
                <a:ext uri="{FF2B5EF4-FFF2-40B4-BE49-F238E27FC236}">
                  <a16:creationId xmlns:a16="http://schemas.microsoft.com/office/drawing/2014/main" id="{61A32A9F-6914-A5EA-AD98-BA34DAD20014}"/>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p4">
              <a:extLst>
                <a:ext uri="{FF2B5EF4-FFF2-40B4-BE49-F238E27FC236}">
                  <a16:creationId xmlns:a16="http://schemas.microsoft.com/office/drawing/2014/main" id="{46D1C03A-8FF9-DC77-AD94-40134896C899}"/>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4;p4">
              <a:extLst>
                <a:ext uri="{FF2B5EF4-FFF2-40B4-BE49-F238E27FC236}">
                  <a16:creationId xmlns:a16="http://schemas.microsoft.com/office/drawing/2014/main" id="{64906539-D79E-8481-6F20-DF8B07B44133}"/>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5;p4">
              <a:extLst>
                <a:ext uri="{FF2B5EF4-FFF2-40B4-BE49-F238E27FC236}">
                  <a16:creationId xmlns:a16="http://schemas.microsoft.com/office/drawing/2014/main" id="{04E069E2-684C-1DD0-6C48-F403E48797EA}"/>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p4">
              <a:extLst>
                <a:ext uri="{FF2B5EF4-FFF2-40B4-BE49-F238E27FC236}">
                  <a16:creationId xmlns:a16="http://schemas.microsoft.com/office/drawing/2014/main" id="{D6D6B7B8-9CEC-BC93-965B-66F48CFF1A87}"/>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7;p4">
              <a:extLst>
                <a:ext uri="{FF2B5EF4-FFF2-40B4-BE49-F238E27FC236}">
                  <a16:creationId xmlns:a16="http://schemas.microsoft.com/office/drawing/2014/main" id="{4638FB5E-25F6-FEFA-ACFD-EAEC54ADD789}"/>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p4">
              <a:extLst>
                <a:ext uri="{FF2B5EF4-FFF2-40B4-BE49-F238E27FC236}">
                  <a16:creationId xmlns:a16="http://schemas.microsoft.com/office/drawing/2014/main" id="{944FC275-3238-1AB0-5990-3427E1C29252}"/>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p4">
              <a:extLst>
                <a:ext uri="{FF2B5EF4-FFF2-40B4-BE49-F238E27FC236}">
                  <a16:creationId xmlns:a16="http://schemas.microsoft.com/office/drawing/2014/main" id="{48E327D8-8E3D-4C63-5718-CE3CA1DEFBAB}"/>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0;p4">
              <a:extLst>
                <a:ext uri="{FF2B5EF4-FFF2-40B4-BE49-F238E27FC236}">
                  <a16:creationId xmlns:a16="http://schemas.microsoft.com/office/drawing/2014/main" id="{AFEA8618-1DCA-F703-5D38-5FEADED03CF9}"/>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1;p4">
              <a:extLst>
                <a:ext uri="{FF2B5EF4-FFF2-40B4-BE49-F238E27FC236}">
                  <a16:creationId xmlns:a16="http://schemas.microsoft.com/office/drawing/2014/main" id="{A2F4E147-5943-E467-AEC1-985B58577C1D}"/>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2;p4">
              <a:extLst>
                <a:ext uri="{FF2B5EF4-FFF2-40B4-BE49-F238E27FC236}">
                  <a16:creationId xmlns:a16="http://schemas.microsoft.com/office/drawing/2014/main" id="{855D41C7-A3A8-9723-271F-6BD75FDBC2A7}"/>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âu hỏi">
            <a:extLst>
              <a:ext uri="{FF2B5EF4-FFF2-40B4-BE49-F238E27FC236}">
                <a16:creationId xmlns:a16="http://schemas.microsoft.com/office/drawing/2014/main" id="{018AD89B-885D-983C-F4F6-FC485515F49D}"/>
              </a:ext>
            </a:extLst>
          </p:cNvPr>
          <p:cNvSpPr/>
          <p:nvPr/>
        </p:nvSpPr>
        <p:spPr>
          <a:xfrm>
            <a:off x="327510" y="282601"/>
            <a:ext cx="8502170" cy="1243092"/>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b="1">
                <a:solidFill>
                  <a:schemeClr val="tx1"/>
                </a:solidFill>
                <a:latin typeface="Arial" panose="020B0604020202020204" pitchFamily="34" charset="0"/>
                <a:cs typeface="Arial" panose="020B0604020202020204" pitchFamily="34" charset="0"/>
              </a:rPr>
              <a:t>Câu 4.</a:t>
            </a:r>
            <a:r>
              <a:rPr lang="fr-FR" sz="2000">
                <a:solidFill>
                  <a:schemeClr val="tx1"/>
                </a:solidFill>
                <a:latin typeface="Arial" panose="020B0604020202020204" pitchFamily="34" charset="0"/>
                <a:cs typeface="Arial" panose="020B0604020202020204" pitchFamily="34" charset="0"/>
              </a:rPr>
              <a:t> Nội dung nào sau đây </a:t>
            </a:r>
            <a:r>
              <a:rPr lang="fr-FR" sz="2000" b="1">
                <a:solidFill>
                  <a:schemeClr val="tx1"/>
                </a:solidFill>
                <a:latin typeface="Arial" panose="020B0604020202020204" pitchFamily="34" charset="0"/>
                <a:cs typeface="Arial" panose="020B0604020202020204" pitchFamily="34" charset="0"/>
              </a:rPr>
              <a:t>không</a:t>
            </a:r>
            <a:r>
              <a:rPr lang="fr-FR" sz="2000">
                <a:solidFill>
                  <a:schemeClr val="tx1"/>
                </a:solidFill>
                <a:latin typeface="Arial" panose="020B0604020202020204" pitchFamily="34" charset="0"/>
                <a:cs typeface="Arial" panose="020B0604020202020204" pitchFamily="34" charset="0"/>
              </a:rPr>
              <a:t> phải là nhược điểm của các nguồn năng lượng hoá thạch?</a:t>
            </a:r>
            <a:endParaRPr lang="en-US" sz="2000">
              <a:solidFill>
                <a:schemeClr val="tx1"/>
              </a:solidFill>
              <a:latin typeface="Arial" panose="020B0604020202020204" pitchFamily="34" charset="0"/>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327508"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solidFill>
                  <a:schemeClr val="tx1"/>
                </a:solidFill>
                <a:latin typeface="Arial" panose="020B0604020202020204" pitchFamily="34" charset="0"/>
                <a:cs typeface="Arial" panose="020B0604020202020204" pitchFamily="34" charset="0"/>
              </a:rPr>
              <a:t>A. Trữ lượng có hạn và sắp cạn kiệt</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327508"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solidFill>
                  <a:schemeClr val="tx1"/>
                </a:solidFill>
                <a:latin typeface="Arial" panose="020B0604020202020204" pitchFamily="34" charset="0"/>
                <a:cs typeface="Arial" panose="020B0604020202020204" pitchFamily="34" charset="0"/>
              </a:rPr>
              <a:t>C. Thời gian hình thành rất lâu</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727532"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solidFill>
                  <a:schemeClr val="tx1"/>
                </a:solidFill>
                <a:latin typeface="Arial" panose="020B0604020202020204" pitchFamily="34" charset="0"/>
                <a:cs typeface="Arial" panose="020B0604020202020204" pitchFamily="34" charset="0"/>
              </a:rPr>
              <a:t>B. Có năng lượng toả nhiệt cao</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3" name="Đáp án sai 3">
            <a:extLst>
              <a:ext uri="{FF2B5EF4-FFF2-40B4-BE49-F238E27FC236}">
                <a16:creationId xmlns:a16="http://schemas.microsoft.com/office/drawing/2014/main" id="{98AC7C36-17E6-7D99-2014-5789447F054D}"/>
              </a:ext>
            </a:extLst>
          </p:cNvPr>
          <p:cNvSpPr/>
          <p:nvPr/>
        </p:nvSpPr>
        <p:spPr>
          <a:xfrm>
            <a:off x="4727532"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solidFill>
                  <a:schemeClr val="tx1"/>
                </a:solidFill>
                <a:latin typeface="Arial" panose="020B0604020202020204" pitchFamily="34" charset="0"/>
                <a:cs typeface="Arial" panose="020B0604020202020204" pitchFamily="34" charset="0"/>
              </a:rPr>
              <a:t>D. Giải phóng các khí nhà kính khi bị đốt cháy</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4722926" y="1797883"/>
            <a:ext cx="4102147" cy="1342588"/>
          </a:xfrm>
          <a:prstGeom prst="roundRect">
            <a:avLst/>
          </a:prstGeom>
          <a:solidFill>
            <a:schemeClr val="accent3">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fr-FR" sz="2000">
                <a:latin typeface="Arial" panose="020B0604020202020204" pitchFamily="34" charset="0"/>
                <a:cs typeface="Arial" panose="020B0604020202020204" pitchFamily="34" charset="0"/>
              </a:rPr>
              <a:t>B. Có năng lượng toả nhiệt cao</a:t>
            </a:r>
            <a:endParaRPr kumimoji="0" lang="vi-VN" sz="2000" b="0"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4362338"/>
            <a:ext cx="690563" cy="69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972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grpSp>
        <p:nvGrpSpPr>
          <p:cNvPr id="2" name="Google Shape;212;p4">
            <a:extLst>
              <a:ext uri="{FF2B5EF4-FFF2-40B4-BE49-F238E27FC236}">
                <a16:creationId xmlns:a16="http://schemas.microsoft.com/office/drawing/2014/main" id="{12CCFBC3-240F-9693-91AA-868CE962C1AD}"/>
              </a:ext>
            </a:extLst>
          </p:cNvPr>
          <p:cNvGrpSpPr/>
          <p:nvPr/>
        </p:nvGrpSpPr>
        <p:grpSpPr>
          <a:xfrm>
            <a:off x="-327663" y="-983332"/>
            <a:ext cx="10883997" cy="5930977"/>
            <a:chOff x="-327663" y="-983332"/>
            <a:chExt cx="10883997" cy="5930977"/>
          </a:xfrm>
        </p:grpSpPr>
        <p:sp>
          <p:nvSpPr>
            <p:cNvPr id="3" name="Google Shape;213;p4">
              <a:extLst>
                <a:ext uri="{FF2B5EF4-FFF2-40B4-BE49-F238E27FC236}">
                  <a16:creationId xmlns:a16="http://schemas.microsoft.com/office/drawing/2014/main" id="{DEC10295-3131-8044-D4F9-4DBF874AAF73}"/>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4">
              <a:extLst>
                <a:ext uri="{FF2B5EF4-FFF2-40B4-BE49-F238E27FC236}">
                  <a16:creationId xmlns:a16="http://schemas.microsoft.com/office/drawing/2014/main" id="{7E5227D5-DA39-354C-DE35-149ED55E9480}"/>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5;p4">
              <a:extLst>
                <a:ext uri="{FF2B5EF4-FFF2-40B4-BE49-F238E27FC236}">
                  <a16:creationId xmlns:a16="http://schemas.microsoft.com/office/drawing/2014/main" id="{E4EF5CC7-31F5-71EA-F33B-962D3E480C15}"/>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6;p4">
              <a:extLst>
                <a:ext uri="{FF2B5EF4-FFF2-40B4-BE49-F238E27FC236}">
                  <a16:creationId xmlns:a16="http://schemas.microsoft.com/office/drawing/2014/main" id="{68EB5BAF-0C42-B160-B20E-9F675E81EEE1}"/>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7;p4">
              <a:extLst>
                <a:ext uri="{FF2B5EF4-FFF2-40B4-BE49-F238E27FC236}">
                  <a16:creationId xmlns:a16="http://schemas.microsoft.com/office/drawing/2014/main" id="{98906B0E-CC7D-1358-E448-DB11C52364FD}"/>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8;p4">
              <a:extLst>
                <a:ext uri="{FF2B5EF4-FFF2-40B4-BE49-F238E27FC236}">
                  <a16:creationId xmlns:a16="http://schemas.microsoft.com/office/drawing/2014/main" id="{664DBD4E-F1F8-DFAB-221A-44607741D063}"/>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9;p4">
              <a:extLst>
                <a:ext uri="{FF2B5EF4-FFF2-40B4-BE49-F238E27FC236}">
                  <a16:creationId xmlns:a16="http://schemas.microsoft.com/office/drawing/2014/main" id="{91B78748-D4E3-267D-DC59-DD68AC0C5EB0}"/>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0;p4">
              <a:extLst>
                <a:ext uri="{FF2B5EF4-FFF2-40B4-BE49-F238E27FC236}">
                  <a16:creationId xmlns:a16="http://schemas.microsoft.com/office/drawing/2014/main" id="{0D532BCB-F8F4-C019-836B-EEAAA9389A20}"/>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1;p4">
              <a:extLst>
                <a:ext uri="{FF2B5EF4-FFF2-40B4-BE49-F238E27FC236}">
                  <a16:creationId xmlns:a16="http://schemas.microsoft.com/office/drawing/2014/main" id="{B964E932-12C6-DAEB-EC83-A4622B59C07E}"/>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p4">
              <a:extLst>
                <a:ext uri="{FF2B5EF4-FFF2-40B4-BE49-F238E27FC236}">
                  <a16:creationId xmlns:a16="http://schemas.microsoft.com/office/drawing/2014/main" id="{7D2D7BA1-A306-3CF5-B202-1E4BA5461432}"/>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3;p4">
              <a:extLst>
                <a:ext uri="{FF2B5EF4-FFF2-40B4-BE49-F238E27FC236}">
                  <a16:creationId xmlns:a16="http://schemas.microsoft.com/office/drawing/2014/main" id="{B5769DDE-EC9A-EF81-C958-22B63B592F65}"/>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4;p4">
              <a:extLst>
                <a:ext uri="{FF2B5EF4-FFF2-40B4-BE49-F238E27FC236}">
                  <a16:creationId xmlns:a16="http://schemas.microsoft.com/office/drawing/2014/main" id="{8ECB92E0-EBF4-BDD6-1164-2D37615EB945}"/>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5;p4">
              <a:extLst>
                <a:ext uri="{FF2B5EF4-FFF2-40B4-BE49-F238E27FC236}">
                  <a16:creationId xmlns:a16="http://schemas.microsoft.com/office/drawing/2014/main" id="{224ABC66-FD4D-FF4D-A2D1-62983E5CA493}"/>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6;p4">
              <a:extLst>
                <a:ext uri="{FF2B5EF4-FFF2-40B4-BE49-F238E27FC236}">
                  <a16:creationId xmlns:a16="http://schemas.microsoft.com/office/drawing/2014/main" id="{1DC72E77-D8C6-A0F2-5B29-04772B5925E4}"/>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7;p4">
              <a:extLst>
                <a:ext uri="{FF2B5EF4-FFF2-40B4-BE49-F238E27FC236}">
                  <a16:creationId xmlns:a16="http://schemas.microsoft.com/office/drawing/2014/main" id="{04279C22-5679-A238-F71F-20A060E16A18}"/>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8;p4">
              <a:extLst>
                <a:ext uri="{FF2B5EF4-FFF2-40B4-BE49-F238E27FC236}">
                  <a16:creationId xmlns:a16="http://schemas.microsoft.com/office/drawing/2014/main" id="{26BC6389-D823-294D-38F2-A6FA99DEB95C}"/>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p4">
              <a:extLst>
                <a:ext uri="{FF2B5EF4-FFF2-40B4-BE49-F238E27FC236}">
                  <a16:creationId xmlns:a16="http://schemas.microsoft.com/office/drawing/2014/main" id="{82AB4722-3F2E-1AC8-55DA-FF232C4AC578}"/>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0;p4">
              <a:extLst>
                <a:ext uri="{FF2B5EF4-FFF2-40B4-BE49-F238E27FC236}">
                  <a16:creationId xmlns:a16="http://schemas.microsoft.com/office/drawing/2014/main" id="{C7C3E72B-B1E7-8444-7F6B-BE12F1183123}"/>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p4">
              <a:extLst>
                <a:ext uri="{FF2B5EF4-FFF2-40B4-BE49-F238E27FC236}">
                  <a16:creationId xmlns:a16="http://schemas.microsoft.com/office/drawing/2014/main" id="{3E839946-92DA-66DE-13E2-B73CA11E2FB0}"/>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p4">
              <a:extLst>
                <a:ext uri="{FF2B5EF4-FFF2-40B4-BE49-F238E27FC236}">
                  <a16:creationId xmlns:a16="http://schemas.microsoft.com/office/drawing/2014/main" id="{6B4E2611-0125-76EB-4C5E-C108967E9286}"/>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p4">
              <a:extLst>
                <a:ext uri="{FF2B5EF4-FFF2-40B4-BE49-F238E27FC236}">
                  <a16:creationId xmlns:a16="http://schemas.microsoft.com/office/drawing/2014/main" id="{3B8E7A3E-8437-E3D4-B8FB-183835630E4E}"/>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p4">
              <a:extLst>
                <a:ext uri="{FF2B5EF4-FFF2-40B4-BE49-F238E27FC236}">
                  <a16:creationId xmlns:a16="http://schemas.microsoft.com/office/drawing/2014/main" id="{9EA3DA31-EC2A-F511-0D89-CF54C7C2746E}"/>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p4">
              <a:extLst>
                <a:ext uri="{FF2B5EF4-FFF2-40B4-BE49-F238E27FC236}">
                  <a16:creationId xmlns:a16="http://schemas.microsoft.com/office/drawing/2014/main" id="{BA29465A-C7E8-474F-1283-B50D28D5DB89}"/>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p4">
              <a:extLst>
                <a:ext uri="{FF2B5EF4-FFF2-40B4-BE49-F238E27FC236}">
                  <a16:creationId xmlns:a16="http://schemas.microsoft.com/office/drawing/2014/main" id="{E1C09116-E8CD-F6AF-C5B5-C13A08EBA7BA}"/>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p4">
              <a:extLst>
                <a:ext uri="{FF2B5EF4-FFF2-40B4-BE49-F238E27FC236}">
                  <a16:creationId xmlns:a16="http://schemas.microsoft.com/office/drawing/2014/main" id="{B47DEF98-37D9-2896-54A3-D9C277EDD1B8}"/>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p4">
              <a:extLst>
                <a:ext uri="{FF2B5EF4-FFF2-40B4-BE49-F238E27FC236}">
                  <a16:creationId xmlns:a16="http://schemas.microsoft.com/office/drawing/2014/main" id="{CF95A99B-474D-03F9-96B7-4DA57D8DFC2E}"/>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9;p4">
              <a:extLst>
                <a:ext uri="{FF2B5EF4-FFF2-40B4-BE49-F238E27FC236}">
                  <a16:creationId xmlns:a16="http://schemas.microsoft.com/office/drawing/2014/main" id="{B7D2F826-C66C-FA14-879B-74F5F890BB17}"/>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0;p4">
              <a:extLst>
                <a:ext uri="{FF2B5EF4-FFF2-40B4-BE49-F238E27FC236}">
                  <a16:creationId xmlns:a16="http://schemas.microsoft.com/office/drawing/2014/main" id="{8A3D1F6B-CAC5-0E97-EB66-9ABA484D70E0}"/>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p4">
              <a:extLst>
                <a:ext uri="{FF2B5EF4-FFF2-40B4-BE49-F238E27FC236}">
                  <a16:creationId xmlns:a16="http://schemas.microsoft.com/office/drawing/2014/main" id="{22AAF952-C6FB-8C32-9B3F-89FC64EB264F}"/>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2;p4">
              <a:extLst>
                <a:ext uri="{FF2B5EF4-FFF2-40B4-BE49-F238E27FC236}">
                  <a16:creationId xmlns:a16="http://schemas.microsoft.com/office/drawing/2014/main" id="{D979CE6B-2AB8-1E68-09BF-615BCE18D381}"/>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p4">
              <a:extLst>
                <a:ext uri="{FF2B5EF4-FFF2-40B4-BE49-F238E27FC236}">
                  <a16:creationId xmlns:a16="http://schemas.microsoft.com/office/drawing/2014/main" id="{45BF4DA8-4EF6-6A29-D3F2-2CA945BCC742}"/>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4;p4">
              <a:extLst>
                <a:ext uri="{FF2B5EF4-FFF2-40B4-BE49-F238E27FC236}">
                  <a16:creationId xmlns:a16="http://schemas.microsoft.com/office/drawing/2014/main" id="{E01469E7-C030-AF37-D17F-041426225635}"/>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5;p4">
              <a:extLst>
                <a:ext uri="{FF2B5EF4-FFF2-40B4-BE49-F238E27FC236}">
                  <a16:creationId xmlns:a16="http://schemas.microsoft.com/office/drawing/2014/main" id="{90A0CF02-EE82-3C8A-4E86-FAFAD8E8FC34}"/>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6;p4">
              <a:extLst>
                <a:ext uri="{FF2B5EF4-FFF2-40B4-BE49-F238E27FC236}">
                  <a16:creationId xmlns:a16="http://schemas.microsoft.com/office/drawing/2014/main" id="{D7C57DAB-9F84-0896-7B90-0BE70397C4FC}"/>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7;p4">
              <a:extLst>
                <a:ext uri="{FF2B5EF4-FFF2-40B4-BE49-F238E27FC236}">
                  <a16:creationId xmlns:a16="http://schemas.microsoft.com/office/drawing/2014/main" id="{CC3635E3-705A-77C0-3499-420DE3883815}"/>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8;p4">
              <a:extLst>
                <a:ext uri="{FF2B5EF4-FFF2-40B4-BE49-F238E27FC236}">
                  <a16:creationId xmlns:a16="http://schemas.microsoft.com/office/drawing/2014/main" id="{C34C6291-578D-17AD-83BE-337D1151BD90}"/>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p4">
              <a:extLst>
                <a:ext uri="{FF2B5EF4-FFF2-40B4-BE49-F238E27FC236}">
                  <a16:creationId xmlns:a16="http://schemas.microsoft.com/office/drawing/2014/main" id="{4040C3D9-8888-8DA0-2AF6-D98CDAE7F7AF}"/>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p4">
              <a:extLst>
                <a:ext uri="{FF2B5EF4-FFF2-40B4-BE49-F238E27FC236}">
                  <a16:creationId xmlns:a16="http://schemas.microsoft.com/office/drawing/2014/main" id="{8799931E-9B2B-A475-71A5-B10755F2EFE5}"/>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1;p4">
              <a:extLst>
                <a:ext uri="{FF2B5EF4-FFF2-40B4-BE49-F238E27FC236}">
                  <a16:creationId xmlns:a16="http://schemas.microsoft.com/office/drawing/2014/main" id="{59C802D2-BE3B-957E-2BB5-CCE481811530}"/>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p4">
              <a:extLst>
                <a:ext uri="{FF2B5EF4-FFF2-40B4-BE49-F238E27FC236}">
                  <a16:creationId xmlns:a16="http://schemas.microsoft.com/office/drawing/2014/main" id="{AEAF3AEE-23CF-7FCB-4823-0B9F1BC649C1}"/>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p4">
              <a:extLst>
                <a:ext uri="{FF2B5EF4-FFF2-40B4-BE49-F238E27FC236}">
                  <a16:creationId xmlns:a16="http://schemas.microsoft.com/office/drawing/2014/main" id="{F178039D-0D7D-DBB7-5B29-5E0E53082AE0}"/>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4;p4">
              <a:extLst>
                <a:ext uri="{FF2B5EF4-FFF2-40B4-BE49-F238E27FC236}">
                  <a16:creationId xmlns:a16="http://schemas.microsoft.com/office/drawing/2014/main" id="{28EBFB1E-0900-DEDF-1AFA-22D595295717}"/>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5;p4">
              <a:extLst>
                <a:ext uri="{FF2B5EF4-FFF2-40B4-BE49-F238E27FC236}">
                  <a16:creationId xmlns:a16="http://schemas.microsoft.com/office/drawing/2014/main" id="{6F3F8E00-B571-06EB-564A-624B887ACE7D}"/>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p4">
              <a:extLst>
                <a:ext uri="{FF2B5EF4-FFF2-40B4-BE49-F238E27FC236}">
                  <a16:creationId xmlns:a16="http://schemas.microsoft.com/office/drawing/2014/main" id="{55B4343E-3FC9-FB1A-2546-3FA8B3452A36}"/>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7;p4">
              <a:extLst>
                <a:ext uri="{FF2B5EF4-FFF2-40B4-BE49-F238E27FC236}">
                  <a16:creationId xmlns:a16="http://schemas.microsoft.com/office/drawing/2014/main" id="{92BF8456-BE3D-254F-C413-26DDD26C94A4}"/>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p4">
              <a:extLst>
                <a:ext uri="{FF2B5EF4-FFF2-40B4-BE49-F238E27FC236}">
                  <a16:creationId xmlns:a16="http://schemas.microsoft.com/office/drawing/2014/main" id="{E33D128F-45C8-BB93-6477-F9E78B6AFBEC}"/>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p4">
              <a:extLst>
                <a:ext uri="{FF2B5EF4-FFF2-40B4-BE49-F238E27FC236}">
                  <a16:creationId xmlns:a16="http://schemas.microsoft.com/office/drawing/2014/main" id="{2B31CEBD-CCF2-5834-059E-F90AE8C5E22F}"/>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0;p4">
              <a:extLst>
                <a:ext uri="{FF2B5EF4-FFF2-40B4-BE49-F238E27FC236}">
                  <a16:creationId xmlns:a16="http://schemas.microsoft.com/office/drawing/2014/main" id="{B4BEB61B-EDCE-CFF6-4C88-D53454B48EA3}"/>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1;p4">
              <a:extLst>
                <a:ext uri="{FF2B5EF4-FFF2-40B4-BE49-F238E27FC236}">
                  <a16:creationId xmlns:a16="http://schemas.microsoft.com/office/drawing/2014/main" id="{03F7E8FF-73B1-C999-8184-A32B6A3AA25B}"/>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2;p4">
              <a:extLst>
                <a:ext uri="{FF2B5EF4-FFF2-40B4-BE49-F238E27FC236}">
                  <a16:creationId xmlns:a16="http://schemas.microsoft.com/office/drawing/2014/main" id="{6AA86BAC-2C95-1491-7672-42A316C98DC8}"/>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âu hỏi">
            <a:extLst>
              <a:ext uri="{FF2B5EF4-FFF2-40B4-BE49-F238E27FC236}">
                <a16:creationId xmlns:a16="http://schemas.microsoft.com/office/drawing/2014/main" id="{018AD89B-885D-983C-F4F6-FC485515F49D}"/>
              </a:ext>
            </a:extLst>
          </p:cNvPr>
          <p:cNvSpPr/>
          <p:nvPr/>
        </p:nvSpPr>
        <p:spPr>
          <a:xfrm>
            <a:off x="327510" y="282601"/>
            <a:ext cx="8502170" cy="1243092"/>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b="1">
                <a:solidFill>
                  <a:schemeClr val="tx1"/>
                </a:solidFill>
                <a:latin typeface="Arial" panose="020B0604020202020204" pitchFamily="34" charset="0"/>
                <a:cs typeface="Arial" panose="020B0604020202020204" pitchFamily="34" charset="0"/>
              </a:rPr>
              <a:t>Câu 5.</a:t>
            </a:r>
            <a:r>
              <a:rPr lang="fr-FR" sz="2000">
                <a:solidFill>
                  <a:schemeClr val="tx1"/>
                </a:solidFill>
                <a:latin typeface="Arial" panose="020B0604020202020204" pitchFamily="34" charset="0"/>
                <a:cs typeface="Arial" panose="020B0604020202020204" pitchFamily="34" charset="0"/>
              </a:rPr>
              <a:t> Nhiên liệu nào sau đây không phải là giải pháp thay thế cho nhiên liệu hoá thạch?</a:t>
            </a:r>
            <a:endParaRPr lang="en-US" sz="2000">
              <a:solidFill>
                <a:schemeClr val="tx1"/>
              </a:solidFill>
              <a:latin typeface="Arial" panose="020B0604020202020204" pitchFamily="34" charset="0"/>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327508"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A. Pin nhiên liệu hydrogen</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327508"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C. Ethanol</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727532"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B. Biodiesel</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3" name="Đáp án sai 3">
            <a:extLst>
              <a:ext uri="{FF2B5EF4-FFF2-40B4-BE49-F238E27FC236}">
                <a16:creationId xmlns:a16="http://schemas.microsoft.com/office/drawing/2014/main" id="{98AC7C36-17E6-7D99-2014-5789447F054D}"/>
              </a:ext>
            </a:extLst>
          </p:cNvPr>
          <p:cNvSpPr/>
          <p:nvPr/>
        </p:nvSpPr>
        <p:spPr>
          <a:xfrm>
            <a:off x="4727532"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D. Xăng RON 97</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4727531" y="3380895"/>
            <a:ext cx="4102147" cy="1342588"/>
          </a:xfrm>
          <a:prstGeom prst="roundRect">
            <a:avLst/>
          </a:prstGeom>
          <a:solidFill>
            <a:schemeClr val="accent3">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latin typeface="Arial" panose="020B0604020202020204" pitchFamily="34" charset="0"/>
                <a:cs typeface="Arial" panose="020B0604020202020204" pitchFamily="34" charset="0"/>
              </a:rPr>
              <a:t>D. Xăng RON 97</a:t>
            </a:r>
            <a:endParaRPr kumimoji="0" lang="vi-VN" sz="2000" b="0"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4362338"/>
            <a:ext cx="690563" cy="69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4557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grpSp>
        <p:nvGrpSpPr>
          <p:cNvPr id="2" name="Google Shape;212;p4">
            <a:extLst>
              <a:ext uri="{FF2B5EF4-FFF2-40B4-BE49-F238E27FC236}">
                <a16:creationId xmlns:a16="http://schemas.microsoft.com/office/drawing/2014/main" id="{B2BD7C79-191F-8732-364A-1DEE0D7CB45A}"/>
              </a:ext>
            </a:extLst>
          </p:cNvPr>
          <p:cNvGrpSpPr/>
          <p:nvPr/>
        </p:nvGrpSpPr>
        <p:grpSpPr>
          <a:xfrm>
            <a:off x="-327663" y="-983332"/>
            <a:ext cx="10883997" cy="5930977"/>
            <a:chOff x="-327663" y="-983332"/>
            <a:chExt cx="10883997" cy="5930977"/>
          </a:xfrm>
        </p:grpSpPr>
        <p:sp>
          <p:nvSpPr>
            <p:cNvPr id="3" name="Google Shape;213;p4">
              <a:extLst>
                <a:ext uri="{FF2B5EF4-FFF2-40B4-BE49-F238E27FC236}">
                  <a16:creationId xmlns:a16="http://schemas.microsoft.com/office/drawing/2014/main" id="{EC5BE683-204A-D769-41C8-476DADAC8125}"/>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4">
              <a:extLst>
                <a:ext uri="{FF2B5EF4-FFF2-40B4-BE49-F238E27FC236}">
                  <a16:creationId xmlns:a16="http://schemas.microsoft.com/office/drawing/2014/main" id="{BEA2AF0B-8A08-7F12-7D05-7C67FB6659F8}"/>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5;p4">
              <a:extLst>
                <a:ext uri="{FF2B5EF4-FFF2-40B4-BE49-F238E27FC236}">
                  <a16:creationId xmlns:a16="http://schemas.microsoft.com/office/drawing/2014/main" id="{3C229F42-E342-EFBF-A80A-1F817A5B57A4}"/>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6;p4">
              <a:extLst>
                <a:ext uri="{FF2B5EF4-FFF2-40B4-BE49-F238E27FC236}">
                  <a16:creationId xmlns:a16="http://schemas.microsoft.com/office/drawing/2014/main" id="{4284A6AE-9081-8B9A-3187-BFF07BE8B40E}"/>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7;p4">
              <a:extLst>
                <a:ext uri="{FF2B5EF4-FFF2-40B4-BE49-F238E27FC236}">
                  <a16:creationId xmlns:a16="http://schemas.microsoft.com/office/drawing/2014/main" id="{55165CD2-F492-C5B1-1D89-76AE036F72C7}"/>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8;p4">
              <a:extLst>
                <a:ext uri="{FF2B5EF4-FFF2-40B4-BE49-F238E27FC236}">
                  <a16:creationId xmlns:a16="http://schemas.microsoft.com/office/drawing/2014/main" id="{877600A2-74C2-3DFB-FA76-379F3E11F83F}"/>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9;p4">
              <a:extLst>
                <a:ext uri="{FF2B5EF4-FFF2-40B4-BE49-F238E27FC236}">
                  <a16:creationId xmlns:a16="http://schemas.microsoft.com/office/drawing/2014/main" id="{9446C058-372D-40A1-5F63-6D8936A52320}"/>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0;p4">
              <a:extLst>
                <a:ext uri="{FF2B5EF4-FFF2-40B4-BE49-F238E27FC236}">
                  <a16:creationId xmlns:a16="http://schemas.microsoft.com/office/drawing/2014/main" id="{FAC117FB-E601-0372-E6AA-53EAD70BA0A7}"/>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1;p4">
              <a:extLst>
                <a:ext uri="{FF2B5EF4-FFF2-40B4-BE49-F238E27FC236}">
                  <a16:creationId xmlns:a16="http://schemas.microsoft.com/office/drawing/2014/main" id="{95BA42F8-A907-D6F0-7C32-B8C894D8A0A1}"/>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p4">
              <a:extLst>
                <a:ext uri="{FF2B5EF4-FFF2-40B4-BE49-F238E27FC236}">
                  <a16:creationId xmlns:a16="http://schemas.microsoft.com/office/drawing/2014/main" id="{0F72FF37-3A47-B702-FCC6-E175CB9D5B21}"/>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3;p4">
              <a:extLst>
                <a:ext uri="{FF2B5EF4-FFF2-40B4-BE49-F238E27FC236}">
                  <a16:creationId xmlns:a16="http://schemas.microsoft.com/office/drawing/2014/main" id="{293082B0-2FEC-ABDB-CB9B-834123930990}"/>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4;p4">
              <a:extLst>
                <a:ext uri="{FF2B5EF4-FFF2-40B4-BE49-F238E27FC236}">
                  <a16:creationId xmlns:a16="http://schemas.microsoft.com/office/drawing/2014/main" id="{18690EF5-7401-8356-2418-DE6EA55919E9}"/>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5;p4">
              <a:extLst>
                <a:ext uri="{FF2B5EF4-FFF2-40B4-BE49-F238E27FC236}">
                  <a16:creationId xmlns:a16="http://schemas.microsoft.com/office/drawing/2014/main" id="{BA42C986-DBE7-D92F-76D4-ED0D0A536AEA}"/>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6;p4">
              <a:extLst>
                <a:ext uri="{FF2B5EF4-FFF2-40B4-BE49-F238E27FC236}">
                  <a16:creationId xmlns:a16="http://schemas.microsoft.com/office/drawing/2014/main" id="{0AABB59D-E564-AC2B-4E0E-882A91D7EB90}"/>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7;p4">
              <a:extLst>
                <a:ext uri="{FF2B5EF4-FFF2-40B4-BE49-F238E27FC236}">
                  <a16:creationId xmlns:a16="http://schemas.microsoft.com/office/drawing/2014/main" id="{6397AA62-7EAA-8C75-EFA7-92A6CE9DF97E}"/>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8;p4">
              <a:extLst>
                <a:ext uri="{FF2B5EF4-FFF2-40B4-BE49-F238E27FC236}">
                  <a16:creationId xmlns:a16="http://schemas.microsoft.com/office/drawing/2014/main" id="{506919FA-A235-397A-85A8-A44FB90F12C0}"/>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p4">
              <a:extLst>
                <a:ext uri="{FF2B5EF4-FFF2-40B4-BE49-F238E27FC236}">
                  <a16:creationId xmlns:a16="http://schemas.microsoft.com/office/drawing/2014/main" id="{48E21CAF-E41C-6ABB-48B2-AB2B9D21589B}"/>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0;p4">
              <a:extLst>
                <a:ext uri="{FF2B5EF4-FFF2-40B4-BE49-F238E27FC236}">
                  <a16:creationId xmlns:a16="http://schemas.microsoft.com/office/drawing/2014/main" id="{D74F4F89-4C68-CD49-3BC7-12DD97F8A535}"/>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p4">
              <a:extLst>
                <a:ext uri="{FF2B5EF4-FFF2-40B4-BE49-F238E27FC236}">
                  <a16:creationId xmlns:a16="http://schemas.microsoft.com/office/drawing/2014/main" id="{538E6978-6AFE-C7D4-7D02-9497763E4E6F}"/>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p4">
              <a:extLst>
                <a:ext uri="{FF2B5EF4-FFF2-40B4-BE49-F238E27FC236}">
                  <a16:creationId xmlns:a16="http://schemas.microsoft.com/office/drawing/2014/main" id="{87F161C1-2B03-F9D8-1428-DB7841226689}"/>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p4">
              <a:extLst>
                <a:ext uri="{FF2B5EF4-FFF2-40B4-BE49-F238E27FC236}">
                  <a16:creationId xmlns:a16="http://schemas.microsoft.com/office/drawing/2014/main" id="{75F5C20B-7118-600A-D86A-7CD0E97D401D}"/>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p4">
              <a:extLst>
                <a:ext uri="{FF2B5EF4-FFF2-40B4-BE49-F238E27FC236}">
                  <a16:creationId xmlns:a16="http://schemas.microsoft.com/office/drawing/2014/main" id="{AC36017F-1B6E-5F90-649C-4607CE6AC290}"/>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p4">
              <a:extLst>
                <a:ext uri="{FF2B5EF4-FFF2-40B4-BE49-F238E27FC236}">
                  <a16:creationId xmlns:a16="http://schemas.microsoft.com/office/drawing/2014/main" id="{4B90E654-DB95-4862-A090-C7CF83245ED8}"/>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p4">
              <a:extLst>
                <a:ext uri="{FF2B5EF4-FFF2-40B4-BE49-F238E27FC236}">
                  <a16:creationId xmlns:a16="http://schemas.microsoft.com/office/drawing/2014/main" id="{9E13F34A-1B69-303E-F660-531C6EEA7F51}"/>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p4">
              <a:extLst>
                <a:ext uri="{FF2B5EF4-FFF2-40B4-BE49-F238E27FC236}">
                  <a16:creationId xmlns:a16="http://schemas.microsoft.com/office/drawing/2014/main" id="{5A006173-2252-B924-C9FA-AB37169F4F7B}"/>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p4">
              <a:extLst>
                <a:ext uri="{FF2B5EF4-FFF2-40B4-BE49-F238E27FC236}">
                  <a16:creationId xmlns:a16="http://schemas.microsoft.com/office/drawing/2014/main" id="{F0C2B847-26B9-E1A6-F5FF-CDA139427E42}"/>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9;p4">
              <a:extLst>
                <a:ext uri="{FF2B5EF4-FFF2-40B4-BE49-F238E27FC236}">
                  <a16:creationId xmlns:a16="http://schemas.microsoft.com/office/drawing/2014/main" id="{22C8C5DC-9F8E-2E02-CD1A-59884CF1A08C}"/>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0;p4">
              <a:extLst>
                <a:ext uri="{FF2B5EF4-FFF2-40B4-BE49-F238E27FC236}">
                  <a16:creationId xmlns:a16="http://schemas.microsoft.com/office/drawing/2014/main" id="{011EE3A8-8F28-5518-98BA-7BBADB6833AF}"/>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p4">
              <a:extLst>
                <a:ext uri="{FF2B5EF4-FFF2-40B4-BE49-F238E27FC236}">
                  <a16:creationId xmlns:a16="http://schemas.microsoft.com/office/drawing/2014/main" id="{5BCA0FEE-6746-290F-591D-3965B308ED1F}"/>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2;p4">
              <a:extLst>
                <a:ext uri="{FF2B5EF4-FFF2-40B4-BE49-F238E27FC236}">
                  <a16:creationId xmlns:a16="http://schemas.microsoft.com/office/drawing/2014/main" id="{D79A95D8-EF9E-9909-A0E0-AD9F948D0F76}"/>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p4">
              <a:extLst>
                <a:ext uri="{FF2B5EF4-FFF2-40B4-BE49-F238E27FC236}">
                  <a16:creationId xmlns:a16="http://schemas.microsoft.com/office/drawing/2014/main" id="{FCECA125-975A-DABA-8F4F-5DE6F23D3BDB}"/>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4;p4">
              <a:extLst>
                <a:ext uri="{FF2B5EF4-FFF2-40B4-BE49-F238E27FC236}">
                  <a16:creationId xmlns:a16="http://schemas.microsoft.com/office/drawing/2014/main" id="{09F863BC-2394-F74E-5AE3-56818F4BAA8F}"/>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5;p4">
              <a:extLst>
                <a:ext uri="{FF2B5EF4-FFF2-40B4-BE49-F238E27FC236}">
                  <a16:creationId xmlns:a16="http://schemas.microsoft.com/office/drawing/2014/main" id="{85FA8CF4-7A42-5471-674A-EC7E210AE49C}"/>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6;p4">
              <a:extLst>
                <a:ext uri="{FF2B5EF4-FFF2-40B4-BE49-F238E27FC236}">
                  <a16:creationId xmlns:a16="http://schemas.microsoft.com/office/drawing/2014/main" id="{446D61FC-FB82-772D-8952-128B309A86D2}"/>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7;p4">
              <a:extLst>
                <a:ext uri="{FF2B5EF4-FFF2-40B4-BE49-F238E27FC236}">
                  <a16:creationId xmlns:a16="http://schemas.microsoft.com/office/drawing/2014/main" id="{A87D4650-B168-FEB9-6373-CD5B4C5C9477}"/>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8;p4">
              <a:extLst>
                <a:ext uri="{FF2B5EF4-FFF2-40B4-BE49-F238E27FC236}">
                  <a16:creationId xmlns:a16="http://schemas.microsoft.com/office/drawing/2014/main" id="{18549CF4-06DE-B319-24D3-87DA4135DF77}"/>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p4">
              <a:extLst>
                <a:ext uri="{FF2B5EF4-FFF2-40B4-BE49-F238E27FC236}">
                  <a16:creationId xmlns:a16="http://schemas.microsoft.com/office/drawing/2014/main" id="{23C35BFD-49A6-9D5A-2312-81F0004111A2}"/>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p4">
              <a:extLst>
                <a:ext uri="{FF2B5EF4-FFF2-40B4-BE49-F238E27FC236}">
                  <a16:creationId xmlns:a16="http://schemas.microsoft.com/office/drawing/2014/main" id="{D5758EE6-B706-7913-B37A-65F4A5D7F25A}"/>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1;p4">
              <a:extLst>
                <a:ext uri="{FF2B5EF4-FFF2-40B4-BE49-F238E27FC236}">
                  <a16:creationId xmlns:a16="http://schemas.microsoft.com/office/drawing/2014/main" id="{6C728423-78C5-5BD2-B040-4A90EE74FD0D}"/>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p4">
              <a:extLst>
                <a:ext uri="{FF2B5EF4-FFF2-40B4-BE49-F238E27FC236}">
                  <a16:creationId xmlns:a16="http://schemas.microsoft.com/office/drawing/2014/main" id="{9C9F979B-54CA-B674-6ACF-46B589841E81}"/>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p4">
              <a:extLst>
                <a:ext uri="{FF2B5EF4-FFF2-40B4-BE49-F238E27FC236}">
                  <a16:creationId xmlns:a16="http://schemas.microsoft.com/office/drawing/2014/main" id="{DFCF745B-C477-64C9-5265-DC2A2EFB621C}"/>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4;p4">
              <a:extLst>
                <a:ext uri="{FF2B5EF4-FFF2-40B4-BE49-F238E27FC236}">
                  <a16:creationId xmlns:a16="http://schemas.microsoft.com/office/drawing/2014/main" id="{44A98488-E95B-A428-E1BC-1B4ABD6C3C4D}"/>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5;p4">
              <a:extLst>
                <a:ext uri="{FF2B5EF4-FFF2-40B4-BE49-F238E27FC236}">
                  <a16:creationId xmlns:a16="http://schemas.microsoft.com/office/drawing/2014/main" id="{40825DEE-FB5A-4FBB-CDAE-83224F54A00F}"/>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p4">
              <a:extLst>
                <a:ext uri="{FF2B5EF4-FFF2-40B4-BE49-F238E27FC236}">
                  <a16:creationId xmlns:a16="http://schemas.microsoft.com/office/drawing/2014/main" id="{B422AF16-D849-FE5F-4D40-DB7B4DD07AA9}"/>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7;p4">
              <a:extLst>
                <a:ext uri="{FF2B5EF4-FFF2-40B4-BE49-F238E27FC236}">
                  <a16:creationId xmlns:a16="http://schemas.microsoft.com/office/drawing/2014/main" id="{68941A3F-7105-B25C-E523-A7AB0265AD60}"/>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p4">
              <a:extLst>
                <a:ext uri="{FF2B5EF4-FFF2-40B4-BE49-F238E27FC236}">
                  <a16:creationId xmlns:a16="http://schemas.microsoft.com/office/drawing/2014/main" id="{B17C16C5-3046-A18D-193A-5A95F27D773F}"/>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p4">
              <a:extLst>
                <a:ext uri="{FF2B5EF4-FFF2-40B4-BE49-F238E27FC236}">
                  <a16:creationId xmlns:a16="http://schemas.microsoft.com/office/drawing/2014/main" id="{E8F3A8E3-3930-42CC-8D05-67DF445957DB}"/>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0;p4">
              <a:extLst>
                <a:ext uri="{FF2B5EF4-FFF2-40B4-BE49-F238E27FC236}">
                  <a16:creationId xmlns:a16="http://schemas.microsoft.com/office/drawing/2014/main" id="{9D6849EC-8D64-DB01-493D-D5741C89E6C0}"/>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1;p4">
              <a:extLst>
                <a:ext uri="{FF2B5EF4-FFF2-40B4-BE49-F238E27FC236}">
                  <a16:creationId xmlns:a16="http://schemas.microsoft.com/office/drawing/2014/main" id="{AF2F349F-287D-C24F-CB4B-8898370345A3}"/>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2;p4">
              <a:extLst>
                <a:ext uri="{FF2B5EF4-FFF2-40B4-BE49-F238E27FC236}">
                  <a16:creationId xmlns:a16="http://schemas.microsoft.com/office/drawing/2014/main" id="{9E3D53F5-8F99-7230-43C6-C0FEA6AE1081}"/>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âu hỏi">
            <a:extLst>
              <a:ext uri="{FF2B5EF4-FFF2-40B4-BE49-F238E27FC236}">
                <a16:creationId xmlns:a16="http://schemas.microsoft.com/office/drawing/2014/main" id="{018AD89B-885D-983C-F4F6-FC485515F49D}"/>
              </a:ext>
            </a:extLst>
          </p:cNvPr>
          <p:cNvSpPr/>
          <p:nvPr/>
        </p:nvSpPr>
        <p:spPr>
          <a:xfrm>
            <a:off x="327510" y="282601"/>
            <a:ext cx="8502170" cy="1243092"/>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1"/>
                </a:solidFill>
                <a:latin typeface="Arial" panose="020B0604020202020204" pitchFamily="34" charset="0"/>
                <a:cs typeface="Arial" panose="020B0604020202020204" pitchFamily="34" charset="0"/>
              </a:rPr>
              <a:t>Câu 6.</a:t>
            </a:r>
            <a:r>
              <a:rPr lang="en-US" sz="2000">
                <a:solidFill>
                  <a:schemeClr val="tx1"/>
                </a:solidFill>
                <a:latin typeface="Arial" panose="020B0604020202020204" pitchFamily="34" charset="0"/>
                <a:cs typeface="Arial" panose="020B0604020202020204" pitchFamily="34" charset="0"/>
              </a:rPr>
              <a:t> </a:t>
            </a:r>
            <a:r>
              <a:rPr lang="vi-VN" sz="2000">
                <a:solidFill>
                  <a:schemeClr val="tx1"/>
                </a:solidFill>
                <a:latin typeface="Arial" panose="020B0604020202020204" pitchFamily="34" charset="0"/>
                <a:cs typeface="Arial" panose="020B0604020202020204" pitchFamily="34" charset="0"/>
              </a:rPr>
              <a:t>Ở quá trình quang hợp, thực vật hấp thụ năng lượng mặt trời, chuyển hóa năng lượng mặt trời thành dạng năng lượng nào? </a:t>
            </a:r>
            <a:endParaRPr lang="en-US" sz="2000">
              <a:solidFill>
                <a:schemeClr val="tx1"/>
              </a:solidFill>
              <a:latin typeface="Arial" panose="020B0604020202020204" pitchFamily="34" charset="0"/>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327508"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A. Quang năng</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327508"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C. Hóa năng</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727532" y="1795226"/>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B. Nhiệt năng</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3" name="Đáp án sai 3">
            <a:extLst>
              <a:ext uri="{FF2B5EF4-FFF2-40B4-BE49-F238E27FC236}">
                <a16:creationId xmlns:a16="http://schemas.microsoft.com/office/drawing/2014/main" id="{98AC7C36-17E6-7D99-2014-5789447F054D}"/>
              </a:ext>
            </a:extLst>
          </p:cNvPr>
          <p:cNvSpPr/>
          <p:nvPr/>
        </p:nvSpPr>
        <p:spPr>
          <a:xfrm>
            <a:off x="4727532" y="3373219"/>
            <a:ext cx="4102147" cy="134392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solidFill>
                  <a:schemeClr val="tx1"/>
                </a:solidFill>
                <a:latin typeface="Arial" panose="020B0604020202020204" pitchFamily="34" charset="0"/>
                <a:cs typeface="Arial" panose="020B0604020202020204" pitchFamily="34" charset="0"/>
              </a:rPr>
              <a:t>D. Động năng</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327508" y="3374555"/>
            <a:ext cx="4102147" cy="1342588"/>
          </a:xfrm>
          <a:prstGeom prst="roundRect">
            <a:avLst/>
          </a:prstGeom>
          <a:solidFill>
            <a:schemeClr val="accent3">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a:latin typeface="Arial" panose="020B0604020202020204" pitchFamily="34" charset="0"/>
                <a:cs typeface="Arial" panose="020B0604020202020204" pitchFamily="34" charset="0"/>
              </a:rPr>
              <a:t>C. Hóa năng</a:t>
            </a:r>
            <a:endParaRPr kumimoji="0" lang="vi-VN" sz="2000" b="0" i="0" u="none" strike="noStrike" kern="1200" cap="none" spc="0" normalizeH="0" baseline="0" noProof="1">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4362338"/>
            <a:ext cx="690563" cy="69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9842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grpSp>
        <p:nvGrpSpPr>
          <p:cNvPr id="2" name="Google Shape;212;p4">
            <a:extLst>
              <a:ext uri="{FF2B5EF4-FFF2-40B4-BE49-F238E27FC236}">
                <a16:creationId xmlns:a16="http://schemas.microsoft.com/office/drawing/2014/main" id="{B512BDA9-26F1-5D45-019B-D67E84038601}"/>
              </a:ext>
            </a:extLst>
          </p:cNvPr>
          <p:cNvGrpSpPr/>
          <p:nvPr/>
        </p:nvGrpSpPr>
        <p:grpSpPr>
          <a:xfrm>
            <a:off x="-327663" y="-983332"/>
            <a:ext cx="10883997" cy="5930977"/>
            <a:chOff x="-327663" y="-983332"/>
            <a:chExt cx="10883997" cy="5930977"/>
          </a:xfrm>
        </p:grpSpPr>
        <p:sp>
          <p:nvSpPr>
            <p:cNvPr id="3" name="Google Shape;213;p4">
              <a:extLst>
                <a:ext uri="{FF2B5EF4-FFF2-40B4-BE49-F238E27FC236}">
                  <a16:creationId xmlns:a16="http://schemas.microsoft.com/office/drawing/2014/main" id="{97E58F5F-4851-BA27-55B8-87FD1E30BC6E}"/>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4">
              <a:extLst>
                <a:ext uri="{FF2B5EF4-FFF2-40B4-BE49-F238E27FC236}">
                  <a16:creationId xmlns:a16="http://schemas.microsoft.com/office/drawing/2014/main" id="{1F9094F7-E600-3105-6BF0-5536A2C99E81}"/>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5;p4">
              <a:extLst>
                <a:ext uri="{FF2B5EF4-FFF2-40B4-BE49-F238E27FC236}">
                  <a16:creationId xmlns:a16="http://schemas.microsoft.com/office/drawing/2014/main" id="{630E5857-BC29-6632-8B1D-CB435392AC6F}"/>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6;p4">
              <a:extLst>
                <a:ext uri="{FF2B5EF4-FFF2-40B4-BE49-F238E27FC236}">
                  <a16:creationId xmlns:a16="http://schemas.microsoft.com/office/drawing/2014/main" id="{854137AF-D71F-1D83-C781-E3E036E3E4D6}"/>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7;p4">
              <a:extLst>
                <a:ext uri="{FF2B5EF4-FFF2-40B4-BE49-F238E27FC236}">
                  <a16:creationId xmlns:a16="http://schemas.microsoft.com/office/drawing/2014/main" id="{CA84B993-2982-8F9E-A627-D932749A2D58}"/>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8;p4">
              <a:extLst>
                <a:ext uri="{FF2B5EF4-FFF2-40B4-BE49-F238E27FC236}">
                  <a16:creationId xmlns:a16="http://schemas.microsoft.com/office/drawing/2014/main" id="{BDA89128-CA38-0042-CC90-AEB24E12CBB9}"/>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9;p4">
              <a:extLst>
                <a:ext uri="{FF2B5EF4-FFF2-40B4-BE49-F238E27FC236}">
                  <a16:creationId xmlns:a16="http://schemas.microsoft.com/office/drawing/2014/main" id="{D2B85361-6938-7269-B14C-EB7BDA3ACFAF}"/>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0;p4">
              <a:extLst>
                <a:ext uri="{FF2B5EF4-FFF2-40B4-BE49-F238E27FC236}">
                  <a16:creationId xmlns:a16="http://schemas.microsoft.com/office/drawing/2014/main" id="{940B468F-E3D7-74B4-B851-196EA7B08506}"/>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1;p4">
              <a:extLst>
                <a:ext uri="{FF2B5EF4-FFF2-40B4-BE49-F238E27FC236}">
                  <a16:creationId xmlns:a16="http://schemas.microsoft.com/office/drawing/2014/main" id="{D351ACFC-A7D6-F137-C869-A1E17E718E5F}"/>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p4">
              <a:extLst>
                <a:ext uri="{FF2B5EF4-FFF2-40B4-BE49-F238E27FC236}">
                  <a16:creationId xmlns:a16="http://schemas.microsoft.com/office/drawing/2014/main" id="{A95FC8B6-F8B3-7D36-1432-D882687571A4}"/>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3;p4">
              <a:extLst>
                <a:ext uri="{FF2B5EF4-FFF2-40B4-BE49-F238E27FC236}">
                  <a16:creationId xmlns:a16="http://schemas.microsoft.com/office/drawing/2014/main" id="{6D1BB818-78C6-D7BD-A6D6-9833FC039A06}"/>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4;p4">
              <a:extLst>
                <a:ext uri="{FF2B5EF4-FFF2-40B4-BE49-F238E27FC236}">
                  <a16:creationId xmlns:a16="http://schemas.microsoft.com/office/drawing/2014/main" id="{90E59CB0-8EF7-D023-E750-751055BD5891}"/>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5;p4">
              <a:extLst>
                <a:ext uri="{FF2B5EF4-FFF2-40B4-BE49-F238E27FC236}">
                  <a16:creationId xmlns:a16="http://schemas.microsoft.com/office/drawing/2014/main" id="{3D3DE0BC-51B8-480D-770E-D770327C9360}"/>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6;p4">
              <a:extLst>
                <a:ext uri="{FF2B5EF4-FFF2-40B4-BE49-F238E27FC236}">
                  <a16:creationId xmlns:a16="http://schemas.microsoft.com/office/drawing/2014/main" id="{6E7242C5-BCDC-68FD-9A78-C20714320799}"/>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7;p4">
              <a:extLst>
                <a:ext uri="{FF2B5EF4-FFF2-40B4-BE49-F238E27FC236}">
                  <a16:creationId xmlns:a16="http://schemas.microsoft.com/office/drawing/2014/main" id="{63B900B4-64CB-D7E0-22E5-4D22E16F4CFE}"/>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8;p4">
              <a:extLst>
                <a:ext uri="{FF2B5EF4-FFF2-40B4-BE49-F238E27FC236}">
                  <a16:creationId xmlns:a16="http://schemas.microsoft.com/office/drawing/2014/main" id="{B5B0B441-D5A9-7F6F-B654-82F8670F3105}"/>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p4">
              <a:extLst>
                <a:ext uri="{FF2B5EF4-FFF2-40B4-BE49-F238E27FC236}">
                  <a16:creationId xmlns:a16="http://schemas.microsoft.com/office/drawing/2014/main" id="{15CF0208-A323-A3C9-4414-F490070FADFE}"/>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0;p4">
              <a:extLst>
                <a:ext uri="{FF2B5EF4-FFF2-40B4-BE49-F238E27FC236}">
                  <a16:creationId xmlns:a16="http://schemas.microsoft.com/office/drawing/2014/main" id="{1ABB6BE2-9ED3-66FB-8F5B-89C767981BD5}"/>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p4">
              <a:extLst>
                <a:ext uri="{FF2B5EF4-FFF2-40B4-BE49-F238E27FC236}">
                  <a16:creationId xmlns:a16="http://schemas.microsoft.com/office/drawing/2014/main" id="{982FACB6-F60B-D97C-4D78-E53A2401F5A5}"/>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p4">
              <a:extLst>
                <a:ext uri="{FF2B5EF4-FFF2-40B4-BE49-F238E27FC236}">
                  <a16:creationId xmlns:a16="http://schemas.microsoft.com/office/drawing/2014/main" id="{1EE5D489-D3B6-2650-51B9-4E2043C1E4AD}"/>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p4">
              <a:extLst>
                <a:ext uri="{FF2B5EF4-FFF2-40B4-BE49-F238E27FC236}">
                  <a16:creationId xmlns:a16="http://schemas.microsoft.com/office/drawing/2014/main" id="{AFE516E0-D84E-D35B-88EE-646E58467346}"/>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p4">
              <a:extLst>
                <a:ext uri="{FF2B5EF4-FFF2-40B4-BE49-F238E27FC236}">
                  <a16:creationId xmlns:a16="http://schemas.microsoft.com/office/drawing/2014/main" id="{3274BA4E-47EC-D7AF-4CAA-7449BA211E9F}"/>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p4">
              <a:extLst>
                <a:ext uri="{FF2B5EF4-FFF2-40B4-BE49-F238E27FC236}">
                  <a16:creationId xmlns:a16="http://schemas.microsoft.com/office/drawing/2014/main" id="{032A6283-2045-BCE6-C570-E30284E6881B}"/>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p4">
              <a:extLst>
                <a:ext uri="{FF2B5EF4-FFF2-40B4-BE49-F238E27FC236}">
                  <a16:creationId xmlns:a16="http://schemas.microsoft.com/office/drawing/2014/main" id="{B9BA0644-57D4-0E65-2673-29C0752AEEF6}"/>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p4">
              <a:extLst>
                <a:ext uri="{FF2B5EF4-FFF2-40B4-BE49-F238E27FC236}">
                  <a16:creationId xmlns:a16="http://schemas.microsoft.com/office/drawing/2014/main" id="{B53AB46B-4E11-3AF3-D550-372C81F82431}"/>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p4">
              <a:extLst>
                <a:ext uri="{FF2B5EF4-FFF2-40B4-BE49-F238E27FC236}">
                  <a16:creationId xmlns:a16="http://schemas.microsoft.com/office/drawing/2014/main" id="{6B2CB6E1-8CD4-4C1E-CFE7-48D2B584A03D}"/>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9;p4">
              <a:extLst>
                <a:ext uri="{FF2B5EF4-FFF2-40B4-BE49-F238E27FC236}">
                  <a16:creationId xmlns:a16="http://schemas.microsoft.com/office/drawing/2014/main" id="{8FBA08C7-BE55-0C02-A65D-0F7F22C70D06}"/>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0;p4">
              <a:extLst>
                <a:ext uri="{FF2B5EF4-FFF2-40B4-BE49-F238E27FC236}">
                  <a16:creationId xmlns:a16="http://schemas.microsoft.com/office/drawing/2014/main" id="{A1A31B3F-BB1C-2B9C-9EF8-F5BD46B21886}"/>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p4">
              <a:extLst>
                <a:ext uri="{FF2B5EF4-FFF2-40B4-BE49-F238E27FC236}">
                  <a16:creationId xmlns:a16="http://schemas.microsoft.com/office/drawing/2014/main" id="{E9411B66-50A2-D0EF-1101-6CCF6D674242}"/>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2;p4">
              <a:extLst>
                <a:ext uri="{FF2B5EF4-FFF2-40B4-BE49-F238E27FC236}">
                  <a16:creationId xmlns:a16="http://schemas.microsoft.com/office/drawing/2014/main" id="{F03E50E8-1D4F-3AB7-24F4-401B8027098E}"/>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p4">
              <a:extLst>
                <a:ext uri="{FF2B5EF4-FFF2-40B4-BE49-F238E27FC236}">
                  <a16:creationId xmlns:a16="http://schemas.microsoft.com/office/drawing/2014/main" id="{07CCB91C-08DA-1F17-0381-2A1704D1C58E}"/>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4;p4">
              <a:extLst>
                <a:ext uri="{FF2B5EF4-FFF2-40B4-BE49-F238E27FC236}">
                  <a16:creationId xmlns:a16="http://schemas.microsoft.com/office/drawing/2014/main" id="{8211F972-E37E-63D0-DE55-D750744142F8}"/>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5;p4">
              <a:extLst>
                <a:ext uri="{FF2B5EF4-FFF2-40B4-BE49-F238E27FC236}">
                  <a16:creationId xmlns:a16="http://schemas.microsoft.com/office/drawing/2014/main" id="{3BA79BEB-8D16-65D0-8139-D1C6C983FEC0}"/>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6;p4">
              <a:extLst>
                <a:ext uri="{FF2B5EF4-FFF2-40B4-BE49-F238E27FC236}">
                  <a16:creationId xmlns:a16="http://schemas.microsoft.com/office/drawing/2014/main" id="{966B84AC-AD2A-316F-A29A-78D92A63BB6E}"/>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7;p4">
              <a:extLst>
                <a:ext uri="{FF2B5EF4-FFF2-40B4-BE49-F238E27FC236}">
                  <a16:creationId xmlns:a16="http://schemas.microsoft.com/office/drawing/2014/main" id="{AFE9CC60-3B5A-BAF1-F0AB-D82EAEF9FA3E}"/>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8;p4">
              <a:extLst>
                <a:ext uri="{FF2B5EF4-FFF2-40B4-BE49-F238E27FC236}">
                  <a16:creationId xmlns:a16="http://schemas.microsoft.com/office/drawing/2014/main" id="{FF15CA87-8139-754D-C7E2-681A22059D90}"/>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p4">
              <a:extLst>
                <a:ext uri="{FF2B5EF4-FFF2-40B4-BE49-F238E27FC236}">
                  <a16:creationId xmlns:a16="http://schemas.microsoft.com/office/drawing/2014/main" id="{4DDDBD95-7F8D-ED17-3BD1-72A777012101}"/>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p4">
              <a:extLst>
                <a:ext uri="{FF2B5EF4-FFF2-40B4-BE49-F238E27FC236}">
                  <a16:creationId xmlns:a16="http://schemas.microsoft.com/office/drawing/2014/main" id="{B9CA55BF-4C34-5BF8-BE00-15E109B586EB}"/>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1;p4">
              <a:extLst>
                <a:ext uri="{FF2B5EF4-FFF2-40B4-BE49-F238E27FC236}">
                  <a16:creationId xmlns:a16="http://schemas.microsoft.com/office/drawing/2014/main" id="{E3C4B670-F971-3355-67DE-55D3A2E0AAFE}"/>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p4">
              <a:extLst>
                <a:ext uri="{FF2B5EF4-FFF2-40B4-BE49-F238E27FC236}">
                  <a16:creationId xmlns:a16="http://schemas.microsoft.com/office/drawing/2014/main" id="{8CBF086B-8D0B-2E23-B026-8DB4791EEEF7}"/>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p4">
              <a:extLst>
                <a:ext uri="{FF2B5EF4-FFF2-40B4-BE49-F238E27FC236}">
                  <a16:creationId xmlns:a16="http://schemas.microsoft.com/office/drawing/2014/main" id="{E5F088D3-54E8-8264-5A90-505329719ADE}"/>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4;p4">
              <a:extLst>
                <a:ext uri="{FF2B5EF4-FFF2-40B4-BE49-F238E27FC236}">
                  <a16:creationId xmlns:a16="http://schemas.microsoft.com/office/drawing/2014/main" id="{6B8DD8F7-3975-BDB3-7E3F-BFAE42F2E5A9}"/>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5;p4">
              <a:extLst>
                <a:ext uri="{FF2B5EF4-FFF2-40B4-BE49-F238E27FC236}">
                  <a16:creationId xmlns:a16="http://schemas.microsoft.com/office/drawing/2014/main" id="{410054EB-6711-F44C-C8CA-3608E241CFF5}"/>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p4">
              <a:extLst>
                <a:ext uri="{FF2B5EF4-FFF2-40B4-BE49-F238E27FC236}">
                  <a16:creationId xmlns:a16="http://schemas.microsoft.com/office/drawing/2014/main" id="{232964F1-5041-CB63-5576-9CB7F5AEC99F}"/>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7;p4">
              <a:extLst>
                <a:ext uri="{FF2B5EF4-FFF2-40B4-BE49-F238E27FC236}">
                  <a16:creationId xmlns:a16="http://schemas.microsoft.com/office/drawing/2014/main" id="{099139F1-B612-D2E8-C444-5233B418F8B4}"/>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p4">
              <a:extLst>
                <a:ext uri="{FF2B5EF4-FFF2-40B4-BE49-F238E27FC236}">
                  <a16:creationId xmlns:a16="http://schemas.microsoft.com/office/drawing/2014/main" id="{72F3C829-EE92-CA80-A199-5D9F67C7C50C}"/>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p4">
              <a:extLst>
                <a:ext uri="{FF2B5EF4-FFF2-40B4-BE49-F238E27FC236}">
                  <a16:creationId xmlns:a16="http://schemas.microsoft.com/office/drawing/2014/main" id="{0F779374-84C7-A780-CB75-54DF20E3C9EA}"/>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0;p4">
              <a:extLst>
                <a:ext uri="{FF2B5EF4-FFF2-40B4-BE49-F238E27FC236}">
                  <a16:creationId xmlns:a16="http://schemas.microsoft.com/office/drawing/2014/main" id="{BFFEE015-29D7-44BE-3702-B6B43D2BE1CF}"/>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1;p4">
              <a:extLst>
                <a:ext uri="{FF2B5EF4-FFF2-40B4-BE49-F238E27FC236}">
                  <a16:creationId xmlns:a16="http://schemas.microsoft.com/office/drawing/2014/main" id="{AC83F070-5D8C-B829-1531-8C4A2D0E89C1}"/>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2;p4">
              <a:extLst>
                <a:ext uri="{FF2B5EF4-FFF2-40B4-BE49-F238E27FC236}">
                  <a16:creationId xmlns:a16="http://schemas.microsoft.com/office/drawing/2014/main" id="{667234BA-47B4-E974-9603-0FEADA3ED3C9}"/>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âu hỏi">
            <a:extLst>
              <a:ext uri="{FF2B5EF4-FFF2-40B4-BE49-F238E27FC236}">
                <a16:creationId xmlns:a16="http://schemas.microsoft.com/office/drawing/2014/main" id="{018AD89B-885D-983C-F4F6-FC485515F49D}"/>
              </a:ext>
            </a:extLst>
          </p:cNvPr>
          <p:cNvSpPr/>
          <p:nvPr/>
        </p:nvSpPr>
        <p:spPr>
          <a:xfrm>
            <a:off x="327510" y="195855"/>
            <a:ext cx="8502170" cy="1243092"/>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b="1">
                <a:solidFill>
                  <a:schemeClr val="tx1"/>
                </a:solidFill>
                <a:latin typeface="Arial" panose="020B0604020202020204" pitchFamily="34" charset="0"/>
                <a:cs typeface="Arial" panose="020B0604020202020204" pitchFamily="34" charset="0"/>
              </a:rPr>
              <a:t>Câu 7.</a:t>
            </a:r>
            <a:r>
              <a:rPr lang="en-US" sz="2000">
                <a:solidFill>
                  <a:schemeClr val="tx1"/>
                </a:solidFill>
                <a:latin typeface="Arial" panose="020B0604020202020204" pitchFamily="34" charset="0"/>
                <a:cs typeface="Arial" panose="020B0604020202020204" pitchFamily="34" charset="0"/>
              </a:rPr>
              <a:t> Chi phí phân phối và tiếp thị bao gồm những chi phí nào?</a:t>
            </a:r>
            <a:endParaRPr kumimoji="0" lang="vi-VN" sz="32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327508" y="1554479"/>
            <a:ext cx="4102147" cy="1631119"/>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A. Chi phí vận chuyển, chi phí phân phối đến các trạm đầu cuối, các hoạt động bán lẻ và lợi nhuận </a:t>
            </a:r>
          </a:p>
        </p:txBody>
      </p:sp>
      <p:sp>
        <p:nvSpPr>
          <p:cNvPr id="11" name="Đáp án sai 1">
            <a:extLst>
              <a:ext uri="{FF2B5EF4-FFF2-40B4-BE49-F238E27FC236}">
                <a16:creationId xmlns:a16="http://schemas.microsoft.com/office/drawing/2014/main" id="{1713963F-2894-56F2-E53C-4371936FB85C}"/>
              </a:ext>
            </a:extLst>
          </p:cNvPr>
          <p:cNvSpPr/>
          <p:nvPr/>
        </p:nvSpPr>
        <p:spPr>
          <a:xfrm>
            <a:off x="327508" y="3278298"/>
            <a:ext cx="4102147" cy="1631119"/>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C. Chi phí phân phối đến các trạm đầu cuối, chi phí các thiết bị, máy móc </a:t>
            </a:r>
          </a:p>
        </p:txBody>
      </p:sp>
      <p:sp>
        <p:nvSpPr>
          <p:cNvPr id="12" name="Đáp án sai 2">
            <a:extLst>
              <a:ext uri="{FF2B5EF4-FFF2-40B4-BE49-F238E27FC236}">
                <a16:creationId xmlns:a16="http://schemas.microsoft.com/office/drawing/2014/main" id="{72E080E8-9CBE-7E1E-25CC-340E27A4D017}"/>
              </a:ext>
            </a:extLst>
          </p:cNvPr>
          <p:cNvSpPr/>
          <p:nvPr/>
        </p:nvSpPr>
        <p:spPr>
          <a:xfrm>
            <a:off x="4727532" y="1554479"/>
            <a:ext cx="4102147" cy="1631119"/>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1600">
                <a:solidFill>
                  <a:schemeClr val="tx1"/>
                </a:solidFill>
                <a:latin typeface="Arial" panose="020B0604020202020204" pitchFamily="34" charset="0"/>
                <a:cs typeface="Arial" panose="020B0604020202020204" pitchFamily="34" charset="0"/>
              </a:rPr>
              <a:t>B. Chi phí vận chuyển, chi phí cho các hoạt động bán lẻ và bán buôn</a:t>
            </a:r>
            <a:endParaRPr kumimoji="0" lang="vi-VN" sz="24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3" name="Đáp án sai 3">
            <a:extLst>
              <a:ext uri="{FF2B5EF4-FFF2-40B4-BE49-F238E27FC236}">
                <a16:creationId xmlns:a16="http://schemas.microsoft.com/office/drawing/2014/main" id="{98AC7C36-17E6-7D99-2014-5789447F054D}"/>
              </a:ext>
            </a:extLst>
          </p:cNvPr>
          <p:cNvSpPr/>
          <p:nvPr/>
        </p:nvSpPr>
        <p:spPr>
          <a:xfrm>
            <a:off x="4727532" y="3278298"/>
            <a:ext cx="4102147" cy="1631119"/>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1600">
                <a:solidFill>
                  <a:schemeClr val="tx1"/>
                </a:solidFill>
                <a:latin typeface="Arial" panose="020B0604020202020204" pitchFamily="34" charset="0"/>
                <a:cs typeface="Arial" panose="020B0604020202020204" pitchFamily="34" charset="0"/>
              </a:rPr>
              <a:t>D. Chi phí vận chuyển, chi phí biến đổi dầu thô thành các sản phẩm có thể sử dụng được trong động cơ của các phương tiện vận tải và thiết bị, máy móc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327508" y="1548925"/>
            <a:ext cx="4102147" cy="1629498"/>
          </a:xfrm>
          <a:prstGeom prst="roundRect">
            <a:avLst/>
          </a:prstGeom>
          <a:solidFill>
            <a:schemeClr val="accent3">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A. Chi phí vận chuyển, chi phí phân phối đến các trạm đầu cuối, các hoạt động bán lẻ và lợi nhuận </a:t>
            </a:r>
          </a:p>
        </p:txBody>
      </p:sp>
      <p:pic>
        <p:nvPicPr>
          <p:cNvPr id="11266" name="Picture 2" descr="https://cdn-icons-png.flaticon.com/128/5077/507793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1210" y="3947231"/>
            <a:ext cx="690563" cy="69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9302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04">
          <a:extLst>
            <a:ext uri="{FF2B5EF4-FFF2-40B4-BE49-F238E27FC236}">
              <a16:creationId xmlns:a16="http://schemas.microsoft.com/office/drawing/2014/main" id="{C688ABA3-41CC-D3C7-3239-F2AEE8C440E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D4F1575-EE77-5960-74A6-C17EB8CDF95F}"/>
              </a:ext>
            </a:extLst>
          </p:cNvPr>
          <p:cNvSpPr/>
          <p:nvPr/>
        </p:nvSpPr>
        <p:spPr>
          <a:xfrm>
            <a:off x="731521" y="884307"/>
            <a:ext cx="7985759" cy="97061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a:solidFill>
                  <a:schemeClr val="tx1"/>
                </a:solidFill>
                <a:latin typeface="Arial" panose="020B0604020202020204" pitchFamily="34" charset="0"/>
                <a:cs typeface="Arial" panose="020B0604020202020204" pitchFamily="34" charset="0"/>
              </a:rPr>
              <a:t>Việc sử dụng xăng dầu trong lĩnh vực giao thông vận tải có tác động như thế nào đến môi trường?</a:t>
            </a:r>
            <a:endParaRPr lang="en-US" sz="20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8D657E7-CD84-3664-CAED-A148560DE747}"/>
              </a:ext>
            </a:extLst>
          </p:cNvPr>
          <p:cNvSpPr/>
          <p:nvPr/>
        </p:nvSpPr>
        <p:spPr>
          <a:xfrm>
            <a:off x="731520" y="433127"/>
            <a:ext cx="3135629" cy="455391"/>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effectLst/>
                <a:latin typeface="Arial" panose="020B0604020202020204" pitchFamily="34" charset="0"/>
                <a:ea typeface="Times New Roman" panose="02020603050405020304" pitchFamily="18" charset="0"/>
              </a:rPr>
              <a:t>Luyện tập (SGK - tr64)</a:t>
            </a:r>
            <a:endParaRPr lang="en-US" sz="1600">
              <a:solidFill>
                <a:schemeClr val="accent6"/>
              </a:solidFill>
            </a:endParaRPr>
          </a:p>
        </p:txBody>
      </p:sp>
      <p:sp>
        <p:nvSpPr>
          <p:cNvPr id="7" name="TextBox 6">
            <a:extLst>
              <a:ext uri="{FF2B5EF4-FFF2-40B4-BE49-F238E27FC236}">
                <a16:creationId xmlns:a16="http://schemas.microsoft.com/office/drawing/2014/main" id="{9C5048AE-A66F-DD07-B561-AE202992B7BE}"/>
              </a:ext>
            </a:extLst>
          </p:cNvPr>
          <p:cNvSpPr txBox="1"/>
          <p:nvPr/>
        </p:nvSpPr>
        <p:spPr>
          <a:xfrm>
            <a:off x="731521" y="2591844"/>
            <a:ext cx="4781005" cy="2118529"/>
          </a:xfrm>
          <a:prstGeom prst="rect">
            <a:avLst/>
          </a:prstGeom>
          <a:noFill/>
        </p:spPr>
        <p:txBody>
          <a:bodyPr wrap="square">
            <a:spAutoFit/>
          </a:bodyPr>
          <a:lstStyle/>
          <a:p>
            <a:pPr algn="just">
              <a:lnSpc>
                <a:spcPct val="150000"/>
              </a:lnSpc>
            </a:pPr>
            <a:r>
              <a:rPr lang="vi-VN" sz="1800"/>
              <a:t>Việc sử dụng xăng dầu trong giao thông vận tải gây hại môi trường, giải phóng khí nhà kính, bụi mịn, và chất gây ô nhiễm không khí. Xăng dầu tràn làm ô nhiễm nước, đe dọa hệ sinh thái thủy sinh tầng đáy và tầng mặt.</a:t>
            </a:r>
          </a:p>
        </p:txBody>
      </p:sp>
      <p:pic>
        <p:nvPicPr>
          <p:cNvPr id="11" name="Picture 32">
            <a:extLst>
              <a:ext uri="{FF2B5EF4-FFF2-40B4-BE49-F238E27FC236}">
                <a16:creationId xmlns:a16="http://schemas.microsoft.com/office/drawing/2014/main" id="{EA46FD6E-5774-9CC8-187D-2F1073F4A9ED}"/>
              </a:ext>
            </a:extLst>
          </p:cNvPr>
          <p:cNvPicPr>
            <a:picLocks noChangeAspect="1"/>
          </p:cNvPicPr>
          <p:nvPr/>
        </p:nvPicPr>
        <p:blipFill>
          <a:blip r:embed="rId3"/>
          <a:srcRect/>
          <a:stretch>
            <a:fillRect/>
          </a:stretch>
        </p:blipFill>
        <p:spPr>
          <a:xfrm>
            <a:off x="8117355" y="1575532"/>
            <a:ext cx="904725" cy="709078"/>
          </a:xfrm>
          <a:prstGeom prst="rect">
            <a:avLst/>
          </a:prstGeom>
        </p:spPr>
      </p:pic>
      <p:sp>
        <p:nvSpPr>
          <p:cNvPr id="9" name="Rectangle: Rounded Corners 8">
            <a:extLst>
              <a:ext uri="{FF2B5EF4-FFF2-40B4-BE49-F238E27FC236}">
                <a16:creationId xmlns:a16="http://schemas.microsoft.com/office/drawing/2014/main" id="{5F92B3E4-B381-BC50-271D-22EBC5FE22E0}"/>
              </a:ext>
            </a:extLst>
          </p:cNvPr>
          <p:cNvSpPr/>
          <p:nvPr/>
        </p:nvSpPr>
        <p:spPr>
          <a:xfrm>
            <a:off x="3867150" y="1994785"/>
            <a:ext cx="1714500" cy="457200"/>
          </a:xfrm>
          <a:prstGeom prst="roundRect">
            <a:avLst/>
          </a:prstGeom>
          <a:solidFill>
            <a:srgbClr val="A6650C"/>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latin typeface="Arial" panose="020B0604020202020204" pitchFamily="34" charset="0"/>
                <a:cs typeface="Arial" panose="020B0604020202020204" pitchFamily="34" charset="0"/>
              </a:rPr>
              <a:t>Trả lời</a:t>
            </a:r>
            <a:endParaRPr lang="en-US" sz="2000" b="1">
              <a:latin typeface="Arial" panose="020B0604020202020204" pitchFamily="34" charset="0"/>
              <a:cs typeface="Arial" panose="020B0604020202020204" pitchFamily="34" charset="0"/>
            </a:endParaRPr>
          </a:p>
        </p:txBody>
      </p:sp>
      <p:pic>
        <p:nvPicPr>
          <p:cNvPr id="5122" name="Picture 2" descr="Sử dụng xăng dầu hiệu quả: Bài toán căn cơ trước bão giá nhiên liệu - Tạp  chí điện tử Bảo vệ Rừng và Môi trường">
            <a:extLst>
              <a:ext uri="{FF2B5EF4-FFF2-40B4-BE49-F238E27FC236}">
                <a16:creationId xmlns:a16="http://schemas.microsoft.com/office/drawing/2014/main" id="{61CFD9C5-8EFF-D618-8314-EC1639E59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846" y="2591844"/>
            <a:ext cx="3180358" cy="211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472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5122"/>
                                        </p:tgtEl>
                                        <p:attrNameLst>
                                          <p:attrName>style.visibility</p:attrName>
                                        </p:attrNameLst>
                                      </p:cBhvr>
                                      <p:to>
                                        <p:strVal val="visible"/>
                                      </p:to>
                                    </p:set>
                                    <p:animEffect transition="in" filter="wipe(down)">
                                      <p:cBhvr>
                                        <p:cTn id="2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40"/>
          <p:cNvSpPr txBox="1">
            <a:spLocks noGrp="1"/>
          </p:cNvSpPr>
          <p:nvPr>
            <p:ph type="subTitle" idx="1"/>
          </p:nvPr>
        </p:nvSpPr>
        <p:spPr>
          <a:xfrm>
            <a:off x="1533928" y="3017469"/>
            <a:ext cx="6076144" cy="77668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2800" b="1"/>
              <a:t>NĂNG LƯỢNG CỦA TRÁI ĐẤT. NĂNG LƯỢNG HÓA THẠCH</a:t>
            </a:r>
            <a:endParaRPr sz="2800" b="1"/>
          </a:p>
        </p:txBody>
      </p:sp>
      <p:grpSp>
        <p:nvGrpSpPr>
          <p:cNvPr id="719" name="Google Shape;719;p40"/>
          <p:cNvGrpSpPr/>
          <p:nvPr/>
        </p:nvGrpSpPr>
        <p:grpSpPr>
          <a:xfrm>
            <a:off x="3566872" y="321045"/>
            <a:ext cx="2010256" cy="1972215"/>
            <a:chOff x="523875" y="1180572"/>
            <a:chExt cx="3489464" cy="3423431"/>
          </a:xfrm>
        </p:grpSpPr>
        <p:sp>
          <p:nvSpPr>
            <p:cNvPr id="720" name="Google Shape;720;p40"/>
            <p:cNvSpPr/>
            <p:nvPr/>
          </p:nvSpPr>
          <p:spPr>
            <a:xfrm>
              <a:off x="1678213" y="2685200"/>
              <a:ext cx="1475911" cy="126783"/>
            </a:xfrm>
            <a:custGeom>
              <a:avLst/>
              <a:gdLst/>
              <a:ahLst/>
              <a:cxnLst/>
              <a:rect l="l" t="t" r="r" b="b"/>
              <a:pathLst>
                <a:path w="2004" h="148" extrusionOk="0">
                  <a:moveTo>
                    <a:pt x="974" y="148"/>
                  </a:moveTo>
                  <a:cubicBezTo>
                    <a:pt x="642" y="148"/>
                    <a:pt x="312" y="106"/>
                    <a:pt x="5" y="21"/>
                  </a:cubicBezTo>
                  <a:cubicBezTo>
                    <a:pt x="0" y="20"/>
                    <a:pt x="-1" y="17"/>
                    <a:pt x="0" y="13"/>
                  </a:cubicBezTo>
                  <a:cubicBezTo>
                    <a:pt x="2" y="8"/>
                    <a:pt x="5" y="7"/>
                    <a:pt x="9" y="8"/>
                  </a:cubicBezTo>
                  <a:cubicBezTo>
                    <a:pt x="633" y="180"/>
                    <a:pt x="1338" y="177"/>
                    <a:pt x="1995" y="1"/>
                  </a:cubicBezTo>
                  <a:cubicBezTo>
                    <a:pt x="2000" y="-1"/>
                    <a:pt x="2003" y="2"/>
                    <a:pt x="2004" y="7"/>
                  </a:cubicBezTo>
                  <a:cubicBezTo>
                    <a:pt x="2005" y="11"/>
                    <a:pt x="2003" y="14"/>
                    <a:pt x="1998" y="15"/>
                  </a:cubicBezTo>
                  <a:cubicBezTo>
                    <a:pt x="1663" y="104"/>
                    <a:pt x="1316" y="148"/>
                    <a:pt x="974" y="148"/>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40"/>
            <p:cNvSpPr/>
            <p:nvPr/>
          </p:nvSpPr>
          <p:spPr>
            <a:xfrm>
              <a:off x="1670848" y="2764011"/>
              <a:ext cx="1483276" cy="124214"/>
            </a:xfrm>
            <a:custGeom>
              <a:avLst/>
              <a:gdLst/>
              <a:ahLst/>
              <a:cxnLst/>
              <a:rect l="l" t="t" r="r" b="b"/>
              <a:pathLst>
                <a:path w="2014" h="145" extrusionOk="0">
                  <a:moveTo>
                    <a:pt x="1001" y="145"/>
                  </a:moveTo>
                  <a:cubicBezTo>
                    <a:pt x="662" y="145"/>
                    <a:pt x="325" y="101"/>
                    <a:pt x="5" y="14"/>
                  </a:cubicBezTo>
                  <a:cubicBezTo>
                    <a:pt x="0" y="12"/>
                    <a:pt x="-1" y="9"/>
                    <a:pt x="0" y="5"/>
                  </a:cubicBezTo>
                  <a:cubicBezTo>
                    <a:pt x="2" y="1"/>
                    <a:pt x="5" y="-1"/>
                    <a:pt x="9" y="1"/>
                  </a:cubicBezTo>
                  <a:cubicBezTo>
                    <a:pt x="644" y="176"/>
                    <a:pt x="1354" y="176"/>
                    <a:pt x="2004" y="1"/>
                  </a:cubicBezTo>
                  <a:cubicBezTo>
                    <a:pt x="2008" y="-1"/>
                    <a:pt x="2012" y="1"/>
                    <a:pt x="2013" y="6"/>
                  </a:cubicBezTo>
                  <a:cubicBezTo>
                    <a:pt x="2015" y="10"/>
                    <a:pt x="2011" y="14"/>
                    <a:pt x="2007" y="15"/>
                  </a:cubicBezTo>
                  <a:cubicBezTo>
                    <a:pt x="1682" y="101"/>
                    <a:pt x="1341" y="145"/>
                    <a:pt x="1001" y="145"/>
                  </a:cubicBezTo>
                  <a:close/>
                </a:path>
              </a:pathLst>
            </a:custGeom>
            <a:solidFill>
              <a:schemeClr val="dk1"/>
            </a:solidFill>
            <a:ln>
              <a:noFill/>
            </a:ln>
          </p:spPr>
          <p:txBody>
            <a:bodyPr spcFirstLastPara="1" wrap="square" lIns="90000" tIns="7200" rIns="90000" bIns="7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40"/>
            <p:cNvSpPr/>
            <p:nvPr/>
          </p:nvSpPr>
          <p:spPr>
            <a:xfrm>
              <a:off x="779415" y="1815686"/>
              <a:ext cx="697793" cy="538651"/>
            </a:xfrm>
            <a:custGeom>
              <a:avLst/>
              <a:gdLst/>
              <a:ahLst/>
              <a:cxnLst/>
              <a:rect l="l" t="t" r="r" b="b"/>
              <a:pathLst>
                <a:path w="992" h="766" extrusionOk="0">
                  <a:moveTo>
                    <a:pt x="244" y="675"/>
                  </a:moveTo>
                  <a:cubicBezTo>
                    <a:pt x="255" y="685"/>
                    <a:pt x="258" y="704"/>
                    <a:pt x="252" y="720"/>
                  </a:cubicBezTo>
                  <a:cubicBezTo>
                    <a:pt x="247" y="736"/>
                    <a:pt x="234" y="746"/>
                    <a:pt x="221" y="754"/>
                  </a:cubicBezTo>
                  <a:cubicBezTo>
                    <a:pt x="194" y="770"/>
                    <a:pt x="160" y="770"/>
                    <a:pt x="133" y="754"/>
                  </a:cubicBezTo>
                  <a:cubicBezTo>
                    <a:pt x="107" y="738"/>
                    <a:pt x="91" y="706"/>
                    <a:pt x="99" y="675"/>
                  </a:cubicBezTo>
                  <a:cubicBezTo>
                    <a:pt x="59" y="675"/>
                    <a:pt x="22" y="651"/>
                    <a:pt x="6" y="614"/>
                  </a:cubicBezTo>
                  <a:cubicBezTo>
                    <a:pt x="-7" y="577"/>
                    <a:pt x="1" y="532"/>
                    <a:pt x="30" y="505"/>
                  </a:cubicBezTo>
                  <a:cubicBezTo>
                    <a:pt x="9" y="487"/>
                    <a:pt x="-2" y="457"/>
                    <a:pt x="1" y="431"/>
                  </a:cubicBezTo>
                  <a:cubicBezTo>
                    <a:pt x="4" y="404"/>
                    <a:pt x="22" y="378"/>
                    <a:pt x="46" y="365"/>
                  </a:cubicBezTo>
                  <a:cubicBezTo>
                    <a:pt x="19" y="296"/>
                    <a:pt x="35" y="213"/>
                    <a:pt x="88" y="161"/>
                  </a:cubicBezTo>
                  <a:cubicBezTo>
                    <a:pt x="141" y="108"/>
                    <a:pt x="223" y="93"/>
                    <a:pt x="292" y="116"/>
                  </a:cubicBezTo>
                  <a:cubicBezTo>
                    <a:pt x="321" y="50"/>
                    <a:pt x="387" y="5"/>
                    <a:pt x="459" y="0"/>
                  </a:cubicBezTo>
                  <a:cubicBezTo>
                    <a:pt x="530" y="-3"/>
                    <a:pt x="604" y="34"/>
                    <a:pt x="639" y="98"/>
                  </a:cubicBezTo>
                  <a:cubicBezTo>
                    <a:pt x="668" y="74"/>
                    <a:pt x="707" y="66"/>
                    <a:pt x="744" y="74"/>
                  </a:cubicBezTo>
                  <a:cubicBezTo>
                    <a:pt x="779" y="85"/>
                    <a:pt x="811" y="111"/>
                    <a:pt x="824" y="146"/>
                  </a:cubicBezTo>
                  <a:cubicBezTo>
                    <a:pt x="840" y="132"/>
                    <a:pt x="867" y="130"/>
                    <a:pt x="885" y="138"/>
                  </a:cubicBezTo>
                  <a:cubicBezTo>
                    <a:pt x="904" y="146"/>
                    <a:pt x="919" y="161"/>
                    <a:pt x="922" y="183"/>
                  </a:cubicBezTo>
                  <a:cubicBezTo>
                    <a:pt x="945" y="180"/>
                    <a:pt x="975" y="196"/>
                    <a:pt x="985" y="217"/>
                  </a:cubicBezTo>
                  <a:cubicBezTo>
                    <a:pt x="996" y="238"/>
                    <a:pt x="993" y="267"/>
                    <a:pt x="975" y="286"/>
                  </a:cubicBezTo>
                  <a:cubicBezTo>
                    <a:pt x="959" y="304"/>
                    <a:pt x="930" y="310"/>
                    <a:pt x="906" y="299"/>
                  </a:cubicBezTo>
                  <a:cubicBezTo>
                    <a:pt x="887" y="331"/>
                    <a:pt x="859" y="352"/>
                    <a:pt x="824" y="360"/>
                  </a:cubicBezTo>
                  <a:cubicBezTo>
                    <a:pt x="790" y="368"/>
                    <a:pt x="752" y="360"/>
                    <a:pt x="723" y="339"/>
                  </a:cubicBezTo>
                  <a:cubicBezTo>
                    <a:pt x="697" y="394"/>
                    <a:pt x="639" y="434"/>
                    <a:pt x="578" y="442"/>
                  </a:cubicBezTo>
                  <a:cubicBezTo>
                    <a:pt x="517" y="452"/>
                    <a:pt x="451" y="429"/>
                    <a:pt x="408" y="386"/>
                  </a:cubicBezTo>
                  <a:cubicBezTo>
                    <a:pt x="385" y="429"/>
                    <a:pt x="332" y="450"/>
                    <a:pt x="284" y="434"/>
                  </a:cubicBezTo>
                  <a:cubicBezTo>
                    <a:pt x="308" y="452"/>
                    <a:pt x="318" y="482"/>
                    <a:pt x="318" y="511"/>
                  </a:cubicBezTo>
                  <a:cubicBezTo>
                    <a:pt x="318" y="540"/>
                    <a:pt x="305" y="569"/>
                    <a:pt x="281" y="585"/>
                  </a:cubicBezTo>
                  <a:cubicBezTo>
                    <a:pt x="303" y="622"/>
                    <a:pt x="279" y="664"/>
                    <a:pt x="244" y="67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3" name="Google Shape;723;p40"/>
            <p:cNvSpPr/>
            <p:nvPr/>
          </p:nvSpPr>
          <p:spPr>
            <a:xfrm>
              <a:off x="713227" y="2407849"/>
              <a:ext cx="404875" cy="2196152"/>
            </a:xfrm>
            <a:custGeom>
              <a:avLst/>
              <a:gdLst/>
              <a:ahLst/>
              <a:cxnLst/>
              <a:rect l="l" t="t" r="r" b="b"/>
              <a:pathLst>
                <a:path w="576" h="3120" extrusionOk="0">
                  <a:moveTo>
                    <a:pt x="576" y="3120"/>
                  </a:moveTo>
                  <a:lnTo>
                    <a:pt x="0" y="3120"/>
                  </a:lnTo>
                  <a:lnTo>
                    <a:pt x="21" y="2683"/>
                  </a:lnTo>
                  <a:lnTo>
                    <a:pt x="24" y="2657"/>
                  </a:lnTo>
                  <a:lnTo>
                    <a:pt x="24" y="2630"/>
                  </a:lnTo>
                  <a:lnTo>
                    <a:pt x="29" y="2538"/>
                  </a:lnTo>
                  <a:lnTo>
                    <a:pt x="50" y="2128"/>
                  </a:lnTo>
                  <a:lnTo>
                    <a:pt x="50" y="2101"/>
                  </a:lnTo>
                  <a:lnTo>
                    <a:pt x="53" y="2075"/>
                  </a:lnTo>
                  <a:lnTo>
                    <a:pt x="55" y="1982"/>
                  </a:lnTo>
                  <a:lnTo>
                    <a:pt x="76" y="1572"/>
                  </a:lnTo>
                  <a:lnTo>
                    <a:pt x="79" y="1546"/>
                  </a:lnTo>
                  <a:lnTo>
                    <a:pt x="79" y="1519"/>
                  </a:lnTo>
                  <a:lnTo>
                    <a:pt x="84" y="1426"/>
                  </a:lnTo>
                  <a:lnTo>
                    <a:pt x="106" y="1014"/>
                  </a:lnTo>
                  <a:lnTo>
                    <a:pt x="106" y="990"/>
                  </a:lnTo>
                  <a:lnTo>
                    <a:pt x="108" y="963"/>
                  </a:lnTo>
                  <a:lnTo>
                    <a:pt x="111" y="871"/>
                  </a:lnTo>
                  <a:lnTo>
                    <a:pt x="132" y="458"/>
                  </a:lnTo>
                  <a:lnTo>
                    <a:pt x="135" y="434"/>
                  </a:lnTo>
                  <a:lnTo>
                    <a:pt x="135" y="408"/>
                  </a:lnTo>
                  <a:lnTo>
                    <a:pt x="140" y="315"/>
                  </a:lnTo>
                  <a:lnTo>
                    <a:pt x="156" y="0"/>
                  </a:lnTo>
                  <a:lnTo>
                    <a:pt x="420" y="0"/>
                  </a:lnTo>
                  <a:lnTo>
                    <a:pt x="436" y="315"/>
                  </a:lnTo>
                  <a:lnTo>
                    <a:pt x="442" y="408"/>
                  </a:lnTo>
                  <a:lnTo>
                    <a:pt x="442" y="434"/>
                  </a:lnTo>
                  <a:lnTo>
                    <a:pt x="444" y="458"/>
                  </a:lnTo>
                  <a:lnTo>
                    <a:pt x="465" y="871"/>
                  </a:lnTo>
                  <a:lnTo>
                    <a:pt x="468" y="963"/>
                  </a:lnTo>
                  <a:lnTo>
                    <a:pt x="471" y="990"/>
                  </a:lnTo>
                  <a:lnTo>
                    <a:pt x="471" y="1014"/>
                  </a:lnTo>
                  <a:lnTo>
                    <a:pt x="492" y="1426"/>
                  </a:lnTo>
                  <a:lnTo>
                    <a:pt x="497" y="1519"/>
                  </a:lnTo>
                  <a:lnTo>
                    <a:pt x="497" y="1546"/>
                  </a:lnTo>
                  <a:lnTo>
                    <a:pt x="500" y="1572"/>
                  </a:lnTo>
                  <a:lnTo>
                    <a:pt x="521" y="1982"/>
                  </a:lnTo>
                  <a:lnTo>
                    <a:pt x="524" y="2075"/>
                  </a:lnTo>
                  <a:lnTo>
                    <a:pt x="526" y="2101"/>
                  </a:lnTo>
                  <a:lnTo>
                    <a:pt x="526" y="2128"/>
                  </a:lnTo>
                  <a:lnTo>
                    <a:pt x="547" y="2538"/>
                  </a:lnTo>
                  <a:lnTo>
                    <a:pt x="553" y="2630"/>
                  </a:lnTo>
                  <a:lnTo>
                    <a:pt x="555" y="2657"/>
                  </a:lnTo>
                  <a:lnTo>
                    <a:pt x="555" y="2683"/>
                  </a:lnTo>
                  <a:lnTo>
                    <a:pt x="576" y="312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4" name="Google Shape;724;p40"/>
            <p:cNvSpPr/>
            <p:nvPr/>
          </p:nvSpPr>
          <p:spPr>
            <a:xfrm>
              <a:off x="785752" y="2317018"/>
              <a:ext cx="261936" cy="107026"/>
            </a:xfrm>
            <a:custGeom>
              <a:avLst/>
              <a:gdLst/>
              <a:ahLst/>
              <a:cxnLst/>
              <a:rect l="l" t="t" r="r" b="b"/>
              <a:pathLst>
                <a:path w="373" h="153" extrusionOk="0">
                  <a:moveTo>
                    <a:pt x="299" y="153"/>
                  </a:moveTo>
                  <a:lnTo>
                    <a:pt x="74" y="153"/>
                  </a:lnTo>
                  <a:cubicBezTo>
                    <a:pt x="34" y="153"/>
                    <a:pt x="0" y="121"/>
                    <a:pt x="0" y="79"/>
                  </a:cubicBezTo>
                  <a:lnTo>
                    <a:pt x="0" y="74"/>
                  </a:lnTo>
                  <a:cubicBezTo>
                    <a:pt x="0" y="34"/>
                    <a:pt x="32" y="0"/>
                    <a:pt x="74" y="0"/>
                  </a:cubicBezTo>
                  <a:lnTo>
                    <a:pt x="299" y="0"/>
                  </a:lnTo>
                  <a:cubicBezTo>
                    <a:pt x="339" y="0"/>
                    <a:pt x="373" y="32"/>
                    <a:pt x="373" y="74"/>
                  </a:cubicBezTo>
                  <a:lnTo>
                    <a:pt x="373" y="79"/>
                  </a:lnTo>
                  <a:cubicBezTo>
                    <a:pt x="370" y="121"/>
                    <a:pt x="339" y="153"/>
                    <a:pt x="299" y="153"/>
                  </a:cubicBezTo>
                  <a:close/>
                </a:path>
              </a:pathLst>
            </a:custGeom>
            <a:solidFill>
              <a:schemeClr val="accent3"/>
            </a:solidFill>
            <a:ln>
              <a:noFill/>
            </a:ln>
          </p:spPr>
          <p:txBody>
            <a:bodyPr spcFirstLastPara="1" wrap="square" lIns="90000" tIns="10075" rIns="90000" bIns="100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5" name="Google Shape;725;p40"/>
            <p:cNvSpPr/>
            <p:nvPr/>
          </p:nvSpPr>
          <p:spPr>
            <a:xfrm>
              <a:off x="808284" y="2629646"/>
              <a:ext cx="215464" cy="64779"/>
            </a:xfrm>
            <a:custGeom>
              <a:avLst/>
              <a:gdLst/>
              <a:ahLst/>
              <a:cxnLst/>
              <a:rect l="l" t="t" r="r" b="b"/>
              <a:pathLst>
                <a:path w="307" h="93" extrusionOk="0">
                  <a:moveTo>
                    <a:pt x="307" y="93"/>
                  </a:moveTo>
                  <a:lnTo>
                    <a:pt x="0" y="93"/>
                  </a:lnTo>
                  <a:lnTo>
                    <a:pt x="5" y="0"/>
                  </a:lnTo>
                  <a:lnTo>
                    <a:pt x="301" y="0"/>
                  </a:lnTo>
                  <a:lnTo>
                    <a:pt x="307" y="93"/>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6" name="Google Shape;726;p40"/>
            <p:cNvSpPr/>
            <p:nvPr/>
          </p:nvSpPr>
          <p:spPr>
            <a:xfrm>
              <a:off x="806172" y="2713436"/>
              <a:ext cx="218984" cy="16195"/>
            </a:xfrm>
            <a:custGeom>
              <a:avLst/>
              <a:gdLst/>
              <a:ahLst/>
              <a:cxnLst/>
              <a:rect l="l" t="t" r="r" b="b"/>
              <a:pathLst>
                <a:path w="312" h="24" extrusionOk="0">
                  <a:moveTo>
                    <a:pt x="312" y="24"/>
                  </a:moveTo>
                  <a:lnTo>
                    <a:pt x="0" y="24"/>
                  </a:lnTo>
                  <a:lnTo>
                    <a:pt x="3" y="0"/>
                  </a:lnTo>
                  <a:lnTo>
                    <a:pt x="310" y="0"/>
                  </a:lnTo>
                  <a:lnTo>
                    <a:pt x="312" y="24"/>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7" name="Google Shape;727;p40"/>
            <p:cNvSpPr/>
            <p:nvPr/>
          </p:nvSpPr>
          <p:spPr>
            <a:xfrm>
              <a:off x="789273" y="3021135"/>
              <a:ext cx="252783" cy="64075"/>
            </a:xfrm>
            <a:custGeom>
              <a:avLst/>
              <a:gdLst/>
              <a:ahLst/>
              <a:cxnLst/>
              <a:rect l="l" t="t" r="r" b="b"/>
              <a:pathLst>
                <a:path w="360" h="92" extrusionOk="0">
                  <a:moveTo>
                    <a:pt x="360" y="92"/>
                  </a:moveTo>
                  <a:lnTo>
                    <a:pt x="0" y="92"/>
                  </a:lnTo>
                  <a:lnTo>
                    <a:pt x="3" y="0"/>
                  </a:lnTo>
                  <a:lnTo>
                    <a:pt x="357" y="0"/>
                  </a:lnTo>
                  <a:lnTo>
                    <a:pt x="360" y="92"/>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8" name="Google Shape;728;p40"/>
            <p:cNvSpPr/>
            <p:nvPr/>
          </p:nvSpPr>
          <p:spPr>
            <a:xfrm>
              <a:off x="787864" y="3104925"/>
              <a:ext cx="256303" cy="16195"/>
            </a:xfrm>
            <a:custGeom>
              <a:avLst/>
              <a:gdLst/>
              <a:ahLst/>
              <a:cxnLst/>
              <a:rect l="l" t="t" r="r" b="b"/>
              <a:pathLst>
                <a:path w="365" h="24" extrusionOk="0">
                  <a:moveTo>
                    <a:pt x="365" y="24"/>
                  </a:moveTo>
                  <a:lnTo>
                    <a:pt x="0" y="24"/>
                  </a:lnTo>
                  <a:lnTo>
                    <a:pt x="0" y="0"/>
                  </a:lnTo>
                  <a:lnTo>
                    <a:pt x="365" y="0"/>
                  </a:lnTo>
                  <a:lnTo>
                    <a:pt x="365" y="24"/>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9" name="Google Shape;729;p40"/>
            <p:cNvSpPr/>
            <p:nvPr/>
          </p:nvSpPr>
          <p:spPr>
            <a:xfrm>
              <a:off x="768853" y="3411920"/>
              <a:ext cx="293624" cy="64779"/>
            </a:xfrm>
            <a:custGeom>
              <a:avLst/>
              <a:gdLst/>
              <a:ahLst/>
              <a:cxnLst/>
              <a:rect l="l" t="t" r="r" b="b"/>
              <a:pathLst>
                <a:path w="418" h="93" extrusionOk="0">
                  <a:moveTo>
                    <a:pt x="418" y="93"/>
                  </a:moveTo>
                  <a:lnTo>
                    <a:pt x="0" y="93"/>
                  </a:lnTo>
                  <a:lnTo>
                    <a:pt x="5" y="0"/>
                  </a:lnTo>
                  <a:lnTo>
                    <a:pt x="413" y="0"/>
                  </a:lnTo>
                  <a:lnTo>
                    <a:pt x="418" y="93"/>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0" name="Google Shape;730;p40"/>
            <p:cNvSpPr/>
            <p:nvPr/>
          </p:nvSpPr>
          <p:spPr>
            <a:xfrm>
              <a:off x="766741" y="3496414"/>
              <a:ext cx="297847" cy="17603"/>
            </a:xfrm>
            <a:custGeom>
              <a:avLst/>
              <a:gdLst/>
              <a:ahLst/>
              <a:cxnLst/>
              <a:rect l="l" t="t" r="r" b="b"/>
              <a:pathLst>
                <a:path w="424" h="26" extrusionOk="0">
                  <a:moveTo>
                    <a:pt x="424" y="26"/>
                  </a:moveTo>
                  <a:lnTo>
                    <a:pt x="0" y="26"/>
                  </a:lnTo>
                  <a:lnTo>
                    <a:pt x="3" y="0"/>
                  </a:lnTo>
                  <a:lnTo>
                    <a:pt x="421" y="0"/>
                  </a:lnTo>
                  <a:lnTo>
                    <a:pt x="424" y="26"/>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1" name="Google Shape;731;p40"/>
            <p:cNvSpPr/>
            <p:nvPr/>
          </p:nvSpPr>
          <p:spPr>
            <a:xfrm>
              <a:off x="750545" y="3803409"/>
              <a:ext cx="330941" cy="64779"/>
            </a:xfrm>
            <a:custGeom>
              <a:avLst/>
              <a:gdLst/>
              <a:ahLst/>
              <a:cxnLst/>
              <a:rect l="l" t="t" r="r" b="b"/>
              <a:pathLst>
                <a:path w="471" h="93" extrusionOk="0">
                  <a:moveTo>
                    <a:pt x="471" y="93"/>
                  </a:moveTo>
                  <a:lnTo>
                    <a:pt x="0" y="93"/>
                  </a:lnTo>
                  <a:lnTo>
                    <a:pt x="2" y="0"/>
                  </a:lnTo>
                  <a:lnTo>
                    <a:pt x="468" y="0"/>
                  </a:lnTo>
                  <a:lnTo>
                    <a:pt x="471" y="93"/>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2" name="Google Shape;732;p40"/>
            <p:cNvSpPr/>
            <p:nvPr/>
          </p:nvSpPr>
          <p:spPr>
            <a:xfrm>
              <a:off x="748433" y="3887199"/>
              <a:ext cx="334460" cy="18307"/>
            </a:xfrm>
            <a:custGeom>
              <a:avLst/>
              <a:gdLst/>
              <a:ahLst/>
              <a:cxnLst/>
              <a:rect l="l" t="t" r="r" b="b"/>
              <a:pathLst>
                <a:path w="476" h="27" extrusionOk="0">
                  <a:moveTo>
                    <a:pt x="476" y="27"/>
                  </a:moveTo>
                  <a:lnTo>
                    <a:pt x="0" y="27"/>
                  </a:lnTo>
                  <a:lnTo>
                    <a:pt x="0" y="0"/>
                  </a:lnTo>
                  <a:lnTo>
                    <a:pt x="476" y="0"/>
                  </a:lnTo>
                  <a:lnTo>
                    <a:pt x="476" y="27"/>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3" name="Google Shape;733;p40"/>
            <p:cNvSpPr/>
            <p:nvPr/>
          </p:nvSpPr>
          <p:spPr>
            <a:xfrm>
              <a:off x="730126" y="4194898"/>
              <a:ext cx="371781" cy="64075"/>
            </a:xfrm>
            <a:custGeom>
              <a:avLst/>
              <a:gdLst/>
              <a:ahLst/>
              <a:cxnLst/>
              <a:rect l="l" t="t" r="r" b="b"/>
              <a:pathLst>
                <a:path w="529" h="92" extrusionOk="0">
                  <a:moveTo>
                    <a:pt x="529" y="92"/>
                  </a:moveTo>
                  <a:lnTo>
                    <a:pt x="0" y="92"/>
                  </a:lnTo>
                  <a:lnTo>
                    <a:pt x="5" y="0"/>
                  </a:lnTo>
                  <a:lnTo>
                    <a:pt x="523" y="0"/>
                  </a:lnTo>
                  <a:lnTo>
                    <a:pt x="529" y="92"/>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4" name="Google Shape;734;p40"/>
            <p:cNvSpPr/>
            <p:nvPr/>
          </p:nvSpPr>
          <p:spPr>
            <a:xfrm>
              <a:off x="728013" y="4278688"/>
              <a:ext cx="375301" cy="17603"/>
            </a:xfrm>
            <a:custGeom>
              <a:avLst/>
              <a:gdLst/>
              <a:ahLst/>
              <a:cxnLst/>
              <a:rect l="l" t="t" r="r" b="b"/>
              <a:pathLst>
                <a:path w="534" h="26" extrusionOk="0">
                  <a:moveTo>
                    <a:pt x="534" y="26"/>
                  </a:moveTo>
                  <a:lnTo>
                    <a:pt x="0" y="26"/>
                  </a:lnTo>
                  <a:lnTo>
                    <a:pt x="3" y="0"/>
                  </a:lnTo>
                  <a:lnTo>
                    <a:pt x="534" y="0"/>
                  </a:lnTo>
                  <a:lnTo>
                    <a:pt x="534" y="26"/>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5" name="Google Shape;735;p40"/>
            <p:cNvSpPr/>
            <p:nvPr/>
          </p:nvSpPr>
          <p:spPr>
            <a:xfrm>
              <a:off x="1588462" y="1180572"/>
              <a:ext cx="1420942" cy="870995"/>
            </a:xfrm>
            <a:custGeom>
              <a:avLst/>
              <a:gdLst/>
              <a:ahLst/>
              <a:cxnLst/>
              <a:rect l="l" t="t" r="r" b="b"/>
              <a:pathLst>
                <a:path w="2019" h="1238" extrusionOk="0">
                  <a:moveTo>
                    <a:pt x="236" y="1122"/>
                  </a:moveTo>
                  <a:cubicBezTo>
                    <a:pt x="249" y="1151"/>
                    <a:pt x="238" y="1184"/>
                    <a:pt x="217" y="1206"/>
                  </a:cubicBezTo>
                  <a:cubicBezTo>
                    <a:pt x="196" y="1227"/>
                    <a:pt x="164" y="1238"/>
                    <a:pt x="135" y="1238"/>
                  </a:cubicBezTo>
                  <a:cubicBezTo>
                    <a:pt x="111" y="1238"/>
                    <a:pt x="87" y="1230"/>
                    <a:pt x="72" y="1214"/>
                  </a:cubicBezTo>
                  <a:cubicBezTo>
                    <a:pt x="43" y="1188"/>
                    <a:pt x="37" y="1140"/>
                    <a:pt x="58" y="1108"/>
                  </a:cubicBezTo>
                  <a:cubicBezTo>
                    <a:pt x="21" y="1082"/>
                    <a:pt x="0" y="1037"/>
                    <a:pt x="0" y="992"/>
                  </a:cubicBezTo>
                  <a:cubicBezTo>
                    <a:pt x="0" y="947"/>
                    <a:pt x="21" y="902"/>
                    <a:pt x="58" y="876"/>
                  </a:cubicBezTo>
                  <a:cubicBezTo>
                    <a:pt x="24" y="815"/>
                    <a:pt x="27" y="738"/>
                    <a:pt x="61" y="677"/>
                  </a:cubicBezTo>
                  <a:cubicBezTo>
                    <a:pt x="93" y="616"/>
                    <a:pt x="156" y="574"/>
                    <a:pt x="225" y="569"/>
                  </a:cubicBezTo>
                  <a:cubicBezTo>
                    <a:pt x="185" y="471"/>
                    <a:pt x="220" y="349"/>
                    <a:pt x="299" y="283"/>
                  </a:cubicBezTo>
                  <a:cubicBezTo>
                    <a:pt x="379" y="214"/>
                    <a:pt x="503" y="204"/>
                    <a:pt x="593" y="257"/>
                  </a:cubicBezTo>
                  <a:cubicBezTo>
                    <a:pt x="625" y="190"/>
                    <a:pt x="667" y="132"/>
                    <a:pt x="730" y="98"/>
                  </a:cubicBezTo>
                  <a:cubicBezTo>
                    <a:pt x="797" y="63"/>
                    <a:pt x="884" y="66"/>
                    <a:pt x="937" y="116"/>
                  </a:cubicBezTo>
                  <a:cubicBezTo>
                    <a:pt x="953" y="90"/>
                    <a:pt x="987" y="82"/>
                    <a:pt x="1013" y="100"/>
                  </a:cubicBezTo>
                  <a:cubicBezTo>
                    <a:pt x="1061" y="29"/>
                    <a:pt x="1156" y="-11"/>
                    <a:pt x="1241" y="3"/>
                  </a:cubicBezTo>
                  <a:cubicBezTo>
                    <a:pt x="1326" y="16"/>
                    <a:pt x="1400" y="82"/>
                    <a:pt x="1424" y="164"/>
                  </a:cubicBezTo>
                  <a:cubicBezTo>
                    <a:pt x="1482" y="135"/>
                    <a:pt x="1551" y="130"/>
                    <a:pt x="1611" y="151"/>
                  </a:cubicBezTo>
                  <a:cubicBezTo>
                    <a:pt x="1672" y="175"/>
                    <a:pt x="1723" y="225"/>
                    <a:pt x="1749" y="286"/>
                  </a:cubicBezTo>
                  <a:cubicBezTo>
                    <a:pt x="1770" y="275"/>
                    <a:pt x="1799" y="275"/>
                    <a:pt x="1823" y="283"/>
                  </a:cubicBezTo>
                  <a:cubicBezTo>
                    <a:pt x="1847" y="291"/>
                    <a:pt x="1868" y="309"/>
                    <a:pt x="1879" y="331"/>
                  </a:cubicBezTo>
                  <a:cubicBezTo>
                    <a:pt x="1924" y="309"/>
                    <a:pt x="1982" y="328"/>
                    <a:pt x="2006" y="370"/>
                  </a:cubicBezTo>
                  <a:cubicBezTo>
                    <a:pt x="2029" y="413"/>
                    <a:pt x="2019" y="473"/>
                    <a:pt x="1982" y="505"/>
                  </a:cubicBezTo>
                  <a:cubicBezTo>
                    <a:pt x="1945" y="540"/>
                    <a:pt x="1887" y="545"/>
                    <a:pt x="1842" y="524"/>
                  </a:cubicBezTo>
                  <a:cubicBezTo>
                    <a:pt x="1810" y="561"/>
                    <a:pt x="1760" y="587"/>
                    <a:pt x="1709" y="593"/>
                  </a:cubicBezTo>
                  <a:cubicBezTo>
                    <a:pt x="1659" y="598"/>
                    <a:pt x="1609" y="582"/>
                    <a:pt x="1572" y="550"/>
                  </a:cubicBezTo>
                  <a:cubicBezTo>
                    <a:pt x="1540" y="619"/>
                    <a:pt x="1466" y="667"/>
                    <a:pt x="1389" y="675"/>
                  </a:cubicBezTo>
                  <a:cubicBezTo>
                    <a:pt x="1312" y="682"/>
                    <a:pt x="1236" y="656"/>
                    <a:pt x="1170" y="616"/>
                  </a:cubicBezTo>
                  <a:cubicBezTo>
                    <a:pt x="1146" y="704"/>
                    <a:pt x="1064" y="751"/>
                    <a:pt x="974" y="759"/>
                  </a:cubicBezTo>
                  <a:cubicBezTo>
                    <a:pt x="884" y="765"/>
                    <a:pt x="797" y="733"/>
                    <a:pt x="717" y="696"/>
                  </a:cubicBezTo>
                  <a:cubicBezTo>
                    <a:pt x="712" y="735"/>
                    <a:pt x="675" y="759"/>
                    <a:pt x="638" y="751"/>
                  </a:cubicBezTo>
                  <a:cubicBezTo>
                    <a:pt x="646" y="788"/>
                    <a:pt x="628" y="825"/>
                    <a:pt x="601" y="849"/>
                  </a:cubicBezTo>
                  <a:cubicBezTo>
                    <a:pt x="575" y="873"/>
                    <a:pt x="537" y="886"/>
                    <a:pt x="500" y="889"/>
                  </a:cubicBezTo>
                  <a:cubicBezTo>
                    <a:pt x="463" y="891"/>
                    <a:pt x="426" y="886"/>
                    <a:pt x="392" y="881"/>
                  </a:cubicBezTo>
                  <a:cubicBezTo>
                    <a:pt x="394" y="915"/>
                    <a:pt x="384" y="947"/>
                    <a:pt x="360" y="974"/>
                  </a:cubicBezTo>
                  <a:cubicBezTo>
                    <a:pt x="336" y="997"/>
                    <a:pt x="302" y="1011"/>
                    <a:pt x="267" y="1008"/>
                  </a:cubicBezTo>
                  <a:cubicBezTo>
                    <a:pt x="278" y="1040"/>
                    <a:pt x="270" y="1106"/>
                    <a:pt x="236" y="1122"/>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6" name="Google Shape;736;p40"/>
            <p:cNvSpPr/>
            <p:nvPr/>
          </p:nvSpPr>
          <p:spPr>
            <a:xfrm>
              <a:off x="1458197" y="3237299"/>
              <a:ext cx="455573" cy="1366692"/>
            </a:xfrm>
            <a:custGeom>
              <a:avLst/>
              <a:gdLst/>
              <a:ahLst/>
              <a:cxnLst/>
              <a:rect l="l" t="t" r="r" b="b"/>
              <a:pathLst>
                <a:path w="648" h="1942" extrusionOk="0">
                  <a:moveTo>
                    <a:pt x="648" y="1942"/>
                  </a:moveTo>
                  <a:lnTo>
                    <a:pt x="0" y="1942"/>
                  </a:lnTo>
                  <a:lnTo>
                    <a:pt x="48" y="0"/>
                  </a:lnTo>
                  <a:lnTo>
                    <a:pt x="598" y="0"/>
                  </a:lnTo>
                  <a:lnTo>
                    <a:pt x="648" y="19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7" name="Google Shape;737;p40"/>
            <p:cNvSpPr/>
            <p:nvPr/>
          </p:nvSpPr>
          <p:spPr>
            <a:xfrm>
              <a:off x="1558888" y="2087475"/>
              <a:ext cx="254191" cy="1149118"/>
            </a:xfrm>
            <a:custGeom>
              <a:avLst/>
              <a:gdLst/>
              <a:ahLst/>
              <a:cxnLst/>
              <a:rect l="l" t="t" r="r" b="b"/>
              <a:pathLst>
                <a:path w="362" h="1633" extrusionOk="0">
                  <a:moveTo>
                    <a:pt x="362" y="1633"/>
                  </a:moveTo>
                  <a:lnTo>
                    <a:pt x="0" y="1633"/>
                  </a:lnTo>
                  <a:lnTo>
                    <a:pt x="26" y="0"/>
                  </a:lnTo>
                  <a:lnTo>
                    <a:pt x="333" y="0"/>
                  </a:lnTo>
                  <a:lnTo>
                    <a:pt x="362" y="1633"/>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8" name="Google Shape;738;p40"/>
            <p:cNvSpPr/>
            <p:nvPr/>
          </p:nvSpPr>
          <p:spPr>
            <a:xfrm>
              <a:off x="1549734" y="2031850"/>
              <a:ext cx="271091" cy="64779"/>
            </a:xfrm>
            <a:custGeom>
              <a:avLst/>
              <a:gdLst/>
              <a:ahLst/>
              <a:cxnLst/>
              <a:rect l="l" t="t" r="r" b="b"/>
              <a:pathLst>
                <a:path w="386" h="93" extrusionOk="0">
                  <a:moveTo>
                    <a:pt x="386" y="93"/>
                  </a:moveTo>
                  <a:lnTo>
                    <a:pt x="0" y="93"/>
                  </a:lnTo>
                  <a:lnTo>
                    <a:pt x="2" y="0"/>
                  </a:lnTo>
                  <a:lnTo>
                    <a:pt x="386" y="0"/>
                  </a:lnTo>
                  <a:lnTo>
                    <a:pt x="386" y="93"/>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9" name="Google Shape;739;p40"/>
            <p:cNvSpPr/>
            <p:nvPr/>
          </p:nvSpPr>
          <p:spPr>
            <a:xfrm>
              <a:off x="1573675" y="2193797"/>
              <a:ext cx="222506" cy="62667"/>
            </a:xfrm>
            <a:custGeom>
              <a:avLst/>
              <a:gdLst/>
              <a:ahLst/>
              <a:cxnLst/>
              <a:rect l="l" t="t" r="r" b="b"/>
              <a:pathLst>
                <a:path w="317" h="90" extrusionOk="0">
                  <a:moveTo>
                    <a:pt x="317" y="90"/>
                  </a:moveTo>
                  <a:lnTo>
                    <a:pt x="0" y="90"/>
                  </a:lnTo>
                  <a:lnTo>
                    <a:pt x="3" y="0"/>
                  </a:lnTo>
                  <a:lnTo>
                    <a:pt x="315" y="0"/>
                  </a:lnTo>
                  <a:lnTo>
                    <a:pt x="317" y="9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0" name="Google Shape;740;p40"/>
            <p:cNvSpPr/>
            <p:nvPr/>
          </p:nvSpPr>
          <p:spPr>
            <a:xfrm>
              <a:off x="1573675" y="2296598"/>
              <a:ext cx="222506" cy="21123"/>
            </a:xfrm>
            <a:custGeom>
              <a:avLst/>
              <a:gdLst/>
              <a:ahLst/>
              <a:cxnLst/>
              <a:rect l="l" t="t" r="r" b="b"/>
              <a:pathLst>
                <a:path w="317" h="31" extrusionOk="0">
                  <a:moveTo>
                    <a:pt x="317" y="31"/>
                  </a:moveTo>
                  <a:lnTo>
                    <a:pt x="0" y="31"/>
                  </a:lnTo>
                  <a:lnTo>
                    <a:pt x="0" y="0"/>
                  </a:lnTo>
                  <a:lnTo>
                    <a:pt x="317" y="0"/>
                  </a:lnTo>
                  <a:lnTo>
                    <a:pt x="317" y="31"/>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1" name="Google Shape;741;p40"/>
            <p:cNvSpPr/>
            <p:nvPr/>
          </p:nvSpPr>
          <p:spPr>
            <a:xfrm>
              <a:off x="1461718" y="3209134"/>
              <a:ext cx="446419" cy="57034"/>
            </a:xfrm>
            <a:custGeom>
              <a:avLst/>
              <a:gdLst/>
              <a:ahLst/>
              <a:cxnLst/>
              <a:rect l="l" t="t" r="r" b="b"/>
              <a:pathLst>
                <a:path w="635" h="82" extrusionOk="0">
                  <a:moveTo>
                    <a:pt x="0" y="0"/>
                  </a:moveTo>
                  <a:lnTo>
                    <a:pt x="635" y="0"/>
                  </a:lnTo>
                  <a:lnTo>
                    <a:pt x="635" y="82"/>
                  </a:lnTo>
                  <a:lnTo>
                    <a:pt x="0" y="82"/>
                  </a:lnTo>
                  <a:lnTo>
                    <a:pt x="0" y="0"/>
                  </a:lnTo>
                  <a:close/>
                </a:path>
              </a:pathLst>
            </a:custGeom>
            <a:solidFill>
              <a:schemeClr val="accent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2" name="Google Shape;742;p40"/>
            <p:cNvSpPr/>
            <p:nvPr/>
          </p:nvSpPr>
          <p:spPr>
            <a:xfrm>
              <a:off x="923762" y="4019573"/>
              <a:ext cx="1133657" cy="584417"/>
            </a:xfrm>
            <a:custGeom>
              <a:avLst/>
              <a:gdLst/>
              <a:ahLst/>
              <a:cxnLst/>
              <a:rect l="l" t="t" r="r" b="b"/>
              <a:pathLst>
                <a:path w="1611" h="831" extrusionOk="0">
                  <a:moveTo>
                    <a:pt x="0" y="0"/>
                  </a:moveTo>
                  <a:lnTo>
                    <a:pt x="1611" y="0"/>
                  </a:lnTo>
                  <a:lnTo>
                    <a:pt x="1611" y="831"/>
                  </a:lnTo>
                  <a:lnTo>
                    <a:pt x="0" y="831"/>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3" name="Google Shape;743;p40"/>
            <p:cNvSpPr/>
            <p:nvPr/>
          </p:nvSpPr>
          <p:spPr>
            <a:xfrm>
              <a:off x="1076558"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4" name="Google Shape;744;p40"/>
            <p:cNvSpPr/>
            <p:nvPr/>
          </p:nvSpPr>
          <p:spPr>
            <a:xfrm>
              <a:off x="1076558"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5" name="Google Shape;745;p40"/>
            <p:cNvSpPr/>
            <p:nvPr/>
          </p:nvSpPr>
          <p:spPr>
            <a:xfrm>
              <a:off x="1095430"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6" name="Google Shape;746;p40"/>
            <p:cNvSpPr/>
            <p:nvPr/>
          </p:nvSpPr>
          <p:spPr>
            <a:xfrm>
              <a:off x="1225130"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7" name="Google Shape;747;p40"/>
            <p:cNvSpPr/>
            <p:nvPr/>
          </p:nvSpPr>
          <p:spPr>
            <a:xfrm>
              <a:off x="1225130"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8" name="Google Shape;748;p40"/>
            <p:cNvSpPr/>
            <p:nvPr/>
          </p:nvSpPr>
          <p:spPr>
            <a:xfrm>
              <a:off x="1244009"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9" name="Google Shape;749;p40"/>
            <p:cNvSpPr/>
            <p:nvPr/>
          </p:nvSpPr>
          <p:spPr>
            <a:xfrm>
              <a:off x="1372293"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0" name="Google Shape;750;p40"/>
            <p:cNvSpPr/>
            <p:nvPr/>
          </p:nvSpPr>
          <p:spPr>
            <a:xfrm>
              <a:off x="1372293"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1" name="Google Shape;751;p40"/>
            <p:cNvSpPr/>
            <p:nvPr/>
          </p:nvSpPr>
          <p:spPr>
            <a:xfrm>
              <a:off x="1391103"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2" name="Google Shape;752;p40"/>
            <p:cNvSpPr/>
            <p:nvPr/>
          </p:nvSpPr>
          <p:spPr>
            <a:xfrm>
              <a:off x="1521569"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3" name="Google Shape;753;p40"/>
            <p:cNvSpPr/>
            <p:nvPr/>
          </p:nvSpPr>
          <p:spPr>
            <a:xfrm>
              <a:off x="1521569"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4" name="Google Shape;754;p40"/>
            <p:cNvSpPr/>
            <p:nvPr/>
          </p:nvSpPr>
          <p:spPr>
            <a:xfrm>
              <a:off x="1540714"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5" name="Google Shape;755;p40"/>
            <p:cNvSpPr/>
            <p:nvPr/>
          </p:nvSpPr>
          <p:spPr>
            <a:xfrm>
              <a:off x="1670845"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6" name="Google Shape;756;p40"/>
            <p:cNvSpPr/>
            <p:nvPr/>
          </p:nvSpPr>
          <p:spPr>
            <a:xfrm>
              <a:off x="1670845" y="4235737"/>
              <a:ext cx="86608" cy="176029"/>
            </a:xfrm>
            <a:custGeom>
              <a:avLst/>
              <a:gdLst/>
              <a:ahLst/>
              <a:cxnLst/>
              <a:rect l="l" t="t" r="r" b="b"/>
              <a:pathLst>
                <a:path w="124" h="251" extrusionOk="0">
                  <a:moveTo>
                    <a:pt x="124" y="0"/>
                  </a:moveTo>
                  <a:lnTo>
                    <a:pt x="124" y="106"/>
                  </a:lnTo>
                  <a:lnTo>
                    <a:pt x="0" y="251"/>
                  </a:lnTo>
                  <a:lnTo>
                    <a:pt x="0" y="124"/>
                  </a:lnTo>
                  <a:lnTo>
                    <a:pt x="108" y="0"/>
                  </a:lnTo>
                  <a:lnTo>
                    <a:pt x="124"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7" name="Google Shape;757;p40"/>
            <p:cNvSpPr/>
            <p:nvPr/>
          </p:nvSpPr>
          <p:spPr>
            <a:xfrm>
              <a:off x="1838421" y="4362458"/>
              <a:ext cx="66727" cy="106869"/>
            </a:xfrm>
            <a:custGeom>
              <a:avLst/>
              <a:gdLst/>
              <a:ahLst/>
              <a:cxnLst/>
              <a:rect l="l" t="t" r="r" b="b"/>
              <a:pathLst>
                <a:path w="124" h="198" extrusionOk="0">
                  <a:moveTo>
                    <a:pt x="124" y="0"/>
                  </a:moveTo>
                  <a:lnTo>
                    <a:pt x="124" y="55"/>
                  </a:lnTo>
                  <a:lnTo>
                    <a:pt x="0" y="198"/>
                  </a:lnTo>
                  <a:lnTo>
                    <a:pt x="0" y="143"/>
                  </a:lnTo>
                  <a:lnTo>
                    <a:pt x="124" y="0"/>
                  </a:lnTo>
                  <a:close/>
                </a:path>
              </a:pathLst>
            </a:custGeom>
            <a:solidFill>
              <a:srgbClr val="FFFFFF"/>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8" name="Google Shape;758;p40"/>
            <p:cNvSpPr/>
            <p:nvPr/>
          </p:nvSpPr>
          <p:spPr>
            <a:xfrm>
              <a:off x="1818008"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9" name="Google Shape;759;p40"/>
            <p:cNvSpPr/>
            <p:nvPr/>
          </p:nvSpPr>
          <p:spPr>
            <a:xfrm>
              <a:off x="1818008"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60" name="Google Shape;760;p40"/>
            <p:cNvSpPr/>
            <p:nvPr/>
          </p:nvSpPr>
          <p:spPr>
            <a:xfrm>
              <a:off x="1690190"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61" name="Google Shape;761;p40"/>
            <p:cNvSpPr/>
            <p:nvPr/>
          </p:nvSpPr>
          <p:spPr>
            <a:xfrm>
              <a:off x="1063180" y="4095618"/>
              <a:ext cx="25349" cy="59146"/>
            </a:xfrm>
            <a:custGeom>
              <a:avLst/>
              <a:gdLst/>
              <a:ahLst/>
              <a:cxnLst/>
              <a:rect l="l" t="t" r="r" b="b"/>
              <a:pathLst>
                <a:path w="37" h="85" extrusionOk="0">
                  <a:moveTo>
                    <a:pt x="16" y="0"/>
                  </a:moveTo>
                  <a:lnTo>
                    <a:pt x="37" y="22"/>
                  </a:lnTo>
                  <a:lnTo>
                    <a:pt x="37" y="64"/>
                  </a:lnTo>
                  <a:lnTo>
                    <a:pt x="16" y="85"/>
                  </a:lnTo>
                  <a:cubicBezTo>
                    <a:pt x="5" y="75"/>
                    <a:pt x="0" y="59"/>
                    <a:pt x="0" y="43"/>
                  </a:cubicBezTo>
                  <a:cubicBezTo>
                    <a:pt x="3" y="27"/>
                    <a:pt x="8" y="11"/>
                    <a:pt x="16"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2" name="Google Shape;762;p40"/>
            <p:cNvSpPr/>
            <p:nvPr/>
          </p:nvSpPr>
          <p:spPr>
            <a:xfrm>
              <a:off x="1080079" y="4077311"/>
              <a:ext cx="60555" cy="25348"/>
            </a:xfrm>
            <a:custGeom>
              <a:avLst/>
              <a:gdLst/>
              <a:ahLst/>
              <a:cxnLst/>
              <a:rect l="l" t="t" r="r" b="b"/>
              <a:pathLst>
                <a:path w="87" h="37" extrusionOk="0">
                  <a:moveTo>
                    <a:pt x="87" y="16"/>
                  </a:moveTo>
                  <a:lnTo>
                    <a:pt x="66" y="37"/>
                  </a:lnTo>
                  <a:lnTo>
                    <a:pt x="21" y="37"/>
                  </a:lnTo>
                  <a:lnTo>
                    <a:pt x="0" y="16"/>
                  </a:lnTo>
                  <a:cubicBezTo>
                    <a:pt x="10" y="5"/>
                    <a:pt x="26" y="0"/>
                    <a:pt x="42" y="0"/>
                  </a:cubicBezTo>
                  <a:cubicBezTo>
                    <a:pt x="61" y="0"/>
                    <a:pt x="77" y="5"/>
                    <a:pt x="87" y="1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3" name="Google Shape;763;p40"/>
            <p:cNvSpPr/>
            <p:nvPr/>
          </p:nvSpPr>
          <p:spPr>
            <a:xfrm>
              <a:off x="1083600" y="4148427"/>
              <a:ext cx="59147" cy="25348"/>
            </a:xfrm>
            <a:custGeom>
              <a:avLst/>
              <a:gdLst/>
              <a:ahLst/>
              <a:cxnLst/>
              <a:rect l="l" t="t" r="r" b="b"/>
              <a:pathLst>
                <a:path w="85" h="37" extrusionOk="0">
                  <a:moveTo>
                    <a:pt x="64" y="0"/>
                  </a:moveTo>
                  <a:lnTo>
                    <a:pt x="85" y="21"/>
                  </a:lnTo>
                  <a:cubicBezTo>
                    <a:pt x="74" y="31"/>
                    <a:pt x="59" y="37"/>
                    <a:pt x="43" y="37"/>
                  </a:cubicBezTo>
                  <a:cubicBezTo>
                    <a:pt x="28" y="37"/>
                    <a:pt x="11" y="31"/>
                    <a:pt x="0" y="21"/>
                  </a:cubicBezTo>
                  <a:lnTo>
                    <a:pt x="21" y="0"/>
                  </a:lnTo>
                  <a:lnTo>
                    <a:pt x="64" y="0"/>
                  </a:ln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4" name="Google Shape;764;p40"/>
            <p:cNvSpPr/>
            <p:nvPr/>
          </p:nvSpPr>
          <p:spPr>
            <a:xfrm>
              <a:off x="1134297" y="4095618"/>
              <a:ext cx="25349" cy="59146"/>
            </a:xfrm>
            <a:custGeom>
              <a:avLst/>
              <a:gdLst/>
              <a:ahLst/>
              <a:cxnLst/>
              <a:rect l="l" t="t" r="r" b="b"/>
              <a:pathLst>
                <a:path w="37" h="85" extrusionOk="0">
                  <a:moveTo>
                    <a:pt x="37" y="43"/>
                  </a:moveTo>
                  <a:cubicBezTo>
                    <a:pt x="37" y="59"/>
                    <a:pt x="31" y="75"/>
                    <a:pt x="21" y="85"/>
                  </a:cubicBezTo>
                  <a:lnTo>
                    <a:pt x="0" y="64"/>
                  </a:lnTo>
                  <a:lnTo>
                    <a:pt x="0" y="22"/>
                  </a:lnTo>
                  <a:lnTo>
                    <a:pt x="21" y="0"/>
                  </a:lnTo>
                  <a:cubicBezTo>
                    <a:pt x="31" y="11"/>
                    <a:pt x="37" y="27"/>
                    <a:pt x="37"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5" name="Google Shape;765;p40"/>
            <p:cNvSpPr/>
            <p:nvPr/>
          </p:nvSpPr>
          <p:spPr>
            <a:xfrm>
              <a:off x="1189923" y="4095618"/>
              <a:ext cx="25349" cy="59146"/>
            </a:xfrm>
            <a:custGeom>
              <a:avLst/>
              <a:gdLst/>
              <a:ahLst/>
              <a:cxnLst/>
              <a:rect l="l" t="t" r="r" b="b"/>
              <a:pathLst>
                <a:path w="37" h="85" extrusionOk="0">
                  <a:moveTo>
                    <a:pt x="16" y="0"/>
                  </a:moveTo>
                  <a:lnTo>
                    <a:pt x="37" y="22"/>
                  </a:lnTo>
                  <a:lnTo>
                    <a:pt x="37" y="64"/>
                  </a:lnTo>
                  <a:lnTo>
                    <a:pt x="16" y="85"/>
                  </a:lnTo>
                  <a:cubicBezTo>
                    <a:pt x="5" y="75"/>
                    <a:pt x="0" y="59"/>
                    <a:pt x="0" y="43"/>
                  </a:cubicBezTo>
                  <a:cubicBezTo>
                    <a:pt x="0" y="27"/>
                    <a:pt x="8" y="11"/>
                    <a:pt x="16"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6" name="Google Shape;766;p40"/>
            <p:cNvSpPr/>
            <p:nvPr/>
          </p:nvSpPr>
          <p:spPr>
            <a:xfrm>
              <a:off x="1206822" y="4077311"/>
              <a:ext cx="60555" cy="25348"/>
            </a:xfrm>
            <a:custGeom>
              <a:avLst/>
              <a:gdLst/>
              <a:ahLst/>
              <a:cxnLst/>
              <a:rect l="l" t="t" r="r" b="b"/>
              <a:pathLst>
                <a:path w="87" h="37" extrusionOk="0">
                  <a:moveTo>
                    <a:pt x="87" y="16"/>
                  </a:moveTo>
                  <a:lnTo>
                    <a:pt x="66" y="37"/>
                  </a:lnTo>
                  <a:lnTo>
                    <a:pt x="21" y="37"/>
                  </a:lnTo>
                  <a:lnTo>
                    <a:pt x="0" y="16"/>
                  </a:lnTo>
                  <a:cubicBezTo>
                    <a:pt x="10" y="5"/>
                    <a:pt x="26" y="0"/>
                    <a:pt x="42" y="0"/>
                  </a:cubicBezTo>
                  <a:cubicBezTo>
                    <a:pt x="61" y="0"/>
                    <a:pt x="77" y="5"/>
                    <a:pt x="87" y="1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7" name="Google Shape;767;p40"/>
            <p:cNvSpPr/>
            <p:nvPr/>
          </p:nvSpPr>
          <p:spPr>
            <a:xfrm>
              <a:off x="1208231" y="4148427"/>
              <a:ext cx="59147" cy="25348"/>
            </a:xfrm>
            <a:custGeom>
              <a:avLst/>
              <a:gdLst/>
              <a:ahLst/>
              <a:cxnLst/>
              <a:rect l="l" t="t" r="r" b="b"/>
              <a:pathLst>
                <a:path w="85" h="37" extrusionOk="0">
                  <a:moveTo>
                    <a:pt x="64" y="0"/>
                  </a:moveTo>
                  <a:lnTo>
                    <a:pt x="85" y="21"/>
                  </a:lnTo>
                  <a:cubicBezTo>
                    <a:pt x="75" y="31"/>
                    <a:pt x="59" y="37"/>
                    <a:pt x="43" y="37"/>
                  </a:cubicBezTo>
                  <a:cubicBezTo>
                    <a:pt x="27" y="37"/>
                    <a:pt x="11" y="31"/>
                    <a:pt x="0" y="21"/>
                  </a:cubicBezTo>
                  <a:lnTo>
                    <a:pt x="22" y="0"/>
                  </a:lnTo>
                  <a:lnTo>
                    <a:pt x="64" y="0"/>
                  </a:ln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8" name="Google Shape;768;p40"/>
            <p:cNvSpPr/>
            <p:nvPr/>
          </p:nvSpPr>
          <p:spPr>
            <a:xfrm>
              <a:off x="1261041" y="4095618"/>
              <a:ext cx="25349" cy="59146"/>
            </a:xfrm>
            <a:custGeom>
              <a:avLst/>
              <a:gdLst/>
              <a:ahLst/>
              <a:cxnLst/>
              <a:rect l="l" t="t" r="r" b="b"/>
              <a:pathLst>
                <a:path w="37" h="85" extrusionOk="0">
                  <a:moveTo>
                    <a:pt x="37" y="43"/>
                  </a:moveTo>
                  <a:cubicBezTo>
                    <a:pt x="37" y="59"/>
                    <a:pt x="31" y="75"/>
                    <a:pt x="21" y="85"/>
                  </a:cubicBezTo>
                  <a:lnTo>
                    <a:pt x="0" y="64"/>
                  </a:lnTo>
                  <a:lnTo>
                    <a:pt x="0" y="22"/>
                  </a:lnTo>
                  <a:lnTo>
                    <a:pt x="21" y="0"/>
                  </a:lnTo>
                  <a:cubicBezTo>
                    <a:pt x="31" y="11"/>
                    <a:pt x="37" y="27"/>
                    <a:pt x="37"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9" name="Google Shape;769;p40"/>
            <p:cNvSpPr/>
            <p:nvPr/>
          </p:nvSpPr>
          <p:spPr>
            <a:xfrm>
              <a:off x="1711684" y="4095618"/>
              <a:ext cx="25349" cy="59146"/>
            </a:xfrm>
            <a:custGeom>
              <a:avLst/>
              <a:gdLst/>
              <a:ahLst/>
              <a:cxnLst/>
              <a:rect l="l" t="t" r="r" b="b"/>
              <a:pathLst>
                <a:path w="37" h="85" extrusionOk="0">
                  <a:moveTo>
                    <a:pt x="16" y="0"/>
                  </a:moveTo>
                  <a:lnTo>
                    <a:pt x="37" y="22"/>
                  </a:lnTo>
                  <a:lnTo>
                    <a:pt x="37" y="64"/>
                  </a:lnTo>
                  <a:lnTo>
                    <a:pt x="16" y="85"/>
                  </a:lnTo>
                  <a:cubicBezTo>
                    <a:pt x="5" y="75"/>
                    <a:pt x="0" y="59"/>
                    <a:pt x="0" y="43"/>
                  </a:cubicBezTo>
                  <a:cubicBezTo>
                    <a:pt x="2" y="27"/>
                    <a:pt x="8" y="11"/>
                    <a:pt x="16"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0" name="Google Shape;770;p40"/>
            <p:cNvSpPr/>
            <p:nvPr/>
          </p:nvSpPr>
          <p:spPr>
            <a:xfrm>
              <a:off x="1728584" y="4077311"/>
              <a:ext cx="60555" cy="25348"/>
            </a:xfrm>
            <a:custGeom>
              <a:avLst/>
              <a:gdLst/>
              <a:ahLst/>
              <a:cxnLst/>
              <a:rect l="l" t="t" r="r" b="b"/>
              <a:pathLst>
                <a:path w="87" h="37" extrusionOk="0">
                  <a:moveTo>
                    <a:pt x="87" y="16"/>
                  </a:moveTo>
                  <a:lnTo>
                    <a:pt x="66" y="37"/>
                  </a:lnTo>
                  <a:lnTo>
                    <a:pt x="21" y="37"/>
                  </a:lnTo>
                  <a:lnTo>
                    <a:pt x="0" y="16"/>
                  </a:lnTo>
                  <a:cubicBezTo>
                    <a:pt x="10" y="5"/>
                    <a:pt x="26" y="0"/>
                    <a:pt x="42" y="0"/>
                  </a:cubicBezTo>
                  <a:cubicBezTo>
                    <a:pt x="60" y="0"/>
                    <a:pt x="76" y="5"/>
                    <a:pt x="87" y="1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1" name="Google Shape;771;p40"/>
            <p:cNvSpPr/>
            <p:nvPr/>
          </p:nvSpPr>
          <p:spPr>
            <a:xfrm>
              <a:off x="1729992" y="4148427"/>
              <a:ext cx="59147" cy="25348"/>
            </a:xfrm>
            <a:custGeom>
              <a:avLst/>
              <a:gdLst/>
              <a:ahLst/>
              <a:cxnLst/>
              <a:rect l="l" t="t" r="r" b="b"/>
              <a:pathLst>
                <a:path w="85" h="37" extrusionOk="0">
                  <a:moveTo>
                    <a:pt x="64" y="0"/>
                  </a:moveTo>
                  <a:lnTo>
                    <a:pt x="85" y="21"/>
                  </a:lnTo>
                  <a:cubicBezTo>
                    <a:pt x="74" y="31"/>
                    <a:pt x="59" y="37"/>
                    <a:pt x="43" y="37"/>
                  </a:cubicBezTo>
                  <a:cubicBezTo>
                    <a:pt x="28" y="37"/>
                    <a:pt x="11" y="31"/>
                    <a:pt x="0" y="21"/>
                  </a:cubicBezTo>
                  <a:lnTo>
                    <a:pt x="21" y="0"/>
                  </a:lnTo>
                  <a:lnTo>
                    <a:pt x="64" y="0"/>
                  </a:ln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2" name="Google Shape;772;p40"/>
            <p:cNvSpPr/>
            <p:nvPr/>
          </p:nvSpPr>
          <p:spPr>
            <a:xfrm>
              <a:off x="1782098" y="4095618"/>
              <a:ext cx="25349" cy="59146"/>
            </a:xfrm>
            <a:custGeom>
              <a:avLst/>
              <a:gdLst/>
              <a:ahLst/>
              <a:cxnLst/>
              <a:rect l="l" t="t" r="r" b="b"/>
              <a:pathLst>
                <a:path w="37" h="85" extrusionOk="0">
                  <a:moveTo>
                    <a:pt x="37" y="43"/>
                  </a:moveTo>
                  <a:cubicBezTo>
                    <a:pt x="37" y="59"/>
                    <a:pt x="32" y="75"/>
                    <a:pt x="21" y="85"/>
                  </a:cubicBezTo>
                  <a:lnTo>
                    <a:pt x="0" y="64"/>
                  </a:lnTo>
                  <a:lnTo>
                    <a:pt x="0" y="22"/>
                  </a:lnTo>
                  <a:lnTo>
                    <a:pt x="21" y="0"/>
                  </a:lnTo>
                  <a:cubicBezTo>
                    <a:pt x="32" y="11"/>
                    <a:pt x="37" y="27"/>
                    <a:pt x="37"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3" name="Google Shape;773;p40"/>
            <p:cNvSpPr/>
            <p:nvPr/>
          </p:nvSpPr>
          <p:spPr>
            <a:xfrm>
              <a:off x="1838428" y="4095618"/>
              <a:ext cx="25349" cy="59146"/>
            </a:xfrm>
            <a:custGeom>
              <a:avLst/>
              <a:gdLst/>
              <a:ahLst/>
              <a:cxnLst/>
              <a:rect l="l" t="t" r="r" b="b"/>
              <a:pathLst>
                <a:path w="37" h="85" extrusionOk="0">
                  <a:moveTo>
                    <a:pt x="16" y="0"/>
                  </a:moveTo>
                  <a:lnTo>
                    <a:pt x="37" y="22"/>
                  </a:lnTo>
                  <a:lnTo>
                    <a:pt x="37" y="64"/>
                  </a:lnTo>
                  <a:lnTo>
                    <a:pt x="16" y="85"/>
                  </a:lnTo>
                  <a:cubicBezTo>
                    <a:pt x="5" y="75"/>
                    <a:pt x="0" y="59"/>
                    <a:pt x="0" y="43"/>
                  </a:cubicBezTo>
                  <a:cubicBezTo>
                    <a:pt x="0" y="27"/>
                    <a:pt x="8" y="11"/>
                    <a:pt x="16"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4" name="Google Shape;774;p40"/>
            <p:cNvSpPr/>
            <p:nvPr/>
          </p:nvSpPr>
          <p:spPr>
            <a:xfrm>
              <a:off x="1855327" y="4077311"/>
              <a:ext cx="60555" cy="25348"/>
            </a:xfrm>
            <a:custGeom>
              <a:avLst/>
              <a:gdLst/>
              <a:ahLst/>
              <a:cxnLst/>
              <a:rect l="l" t="t" r="r" b="b"/>
              <a:pathLst>
                <a:path w="87" h="37" extrusionOk="0">
                  <a:moveTo>
                    <a:pt x="87" y="16"/>
                  </a:moveTo>
                  <a:lnTo>
                    <a:pt x="66" y="37"/>
                  </a:lnTo>
                  <a:lnTo>
                    <a:pt x="21" y="37"/>
                  </a:lnTo>
                  <a:lnTo>
                    <a:pt x="0" y="16"/>
                  </a:lnTo>
                  <a:cubicBezTo>
                    <a:pt x="10" y="5"/>
                    <a:pt x="26" y="0"/>
                    <a:pt x="42" y="0"/>
                  </a:cubicBezTo>
                  <a:cubicBezTo>
                    <a:pt x="60" y="0"/>
                    <a:pt x="76" y="5"/>
                    <a:pt x="87" y="1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5" name="Google Shape;775;p40"/>
            <p:cNvSpPr/>
            <p:nvPr/>
          </p:nvSpPr>
          <p:spPr>
            <a:xfrm>
              <a:off x="1856735" y="4148427"/>
              <a:ext cx="59147" cy="25348"/>
            </a:xfrm>
            <a:custGeom>
              <a:avLst/>
              <a:gdLst/>
              <a:ahLst/>
              <a:cxnLst/>
              <a:rect l="l" t="t" r="r" b="b"/>
              <a:pathLst>
                <a:path w="85" h="37" extrusionOk="0">
                  <a:moveTo>
                    <a:pt x="64" y="0"/>
                  </a:moveTo>
                  <a:lnTo>
                    <a:pt x="85" y="21"/>
                  </a:lnTo>
                  <a:cubicBezTo>
                    <a:pt x="74" y="31"/>
                    <a:pt x="58" y="37"/>
                    <a:pt x="42" y="37"/>
                  </a:cubicBezTo>
                  <a:cubicBezTo>
                    <a:pt x="27" y="37"/>
                    <a:pt x="11" y="31"/>
                    <a:pt x="0" y="21"/>
                  </a:cubicBezTo>
                  <a:lnTo>
                    <a:pt x="21" y="0"/>
                  </a:lnTo>
                  <a:lnTo>
                    <a:pt x="64" y="0"/>
                  </a:ln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6" name="Google Shape;776;p40"/>
            <p:cNvSpPr/>
            <p:nvPr/>
          </p:nvSpPr>
          <p:spPr>
            <a:xfrm>
              <a:off x="1908841" y="4095618"/>
              <a:ext cx="25349" cy="59146"/>
            </a:xfrm>
            <a:custGeom>
              <a:avLst/>
              <a:gdLst/>
              <a:ahLst/>
              <a:cxnLst/>
              <a:rect l="l" t="t" r="r" b="b"/>
              <a:pathLst>
                <a:path w="37" h="85" extrusionOk="0">
                  <a:moveTo>
                    <a:pt x="37" y="43"/>
                  </a:moveTo>
                  <a:cubicBezTo>
                    <a:pt x="37" y="59"/>
                    <a:pt x="32" y="75"/>
                    <a:pt x="21" y="85"/>
                  </a:cubicBezTo>
                  <a:lnTo>
                    <a:pt x="0" y="64"/>
                  </a:lnTo>
                  <a:lnTo>
                    <a:pt x="0" y="22"/>
                  </a:lnTo>
                  <a:lnTo>
                    <a:pt x="21" y="0"/>
                  </a:lnTo>
                  <a:cubicBezTo>
                    <a:pt x="32" y="11"/>
                    <a:pt x="37" y="27"/>
                    <a:pt x="37"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77" name="Google Shape;777;p40"/>
            <p:cNvGrpSpPr/>
            <p:nvPr/>
          </p:nvGrpSpPr>
          <p:grpSpPr>
            <a:xfrm>
              <a:off x="523875" y="4595950"/>
              <a:ext cx="3489464" cy="9"/>
              <a:chOff x="523875" y="4595950"/>
              <a:chExt cx="3489464" cy="9"/>
            </a:xfrm>
          </p:grpSpPr>
          <p:cxnSp>
            <p:nvCxnSpPr>
              <p:cNvPr id="778" name="Google Shape;778;p40"/>
              <p:cNvCxnSpPr/>
              <p:nvPr/>
            </p:nvCxnSpPr>
            <p:spPr>
              <a:xfrm>
                <a:off x="523875" y="4595950"/>
                <a:ext cx="3219600" cy="0"/>
              </a:xfrm>
              <a:prstGeom prst="straightConnector1">
                <a:avLst/>
              </a:prstGeom>
              <a:noFill/>
              <a:ln w="9525" cap="flat" cmpd="sng">
                <a:solidFill>
                  <a:schemeClr val="dk1"/>
                </a:solidFill>
                <a:prstDash val="solid"/>
                <a:round/>
                <a:headEnd type="none" w="med" len="med"/>
                <a:tailEnd type="none" w="med" len="med"/>
              </a:ln>
            </p:spPr>
          </p:cxnSp>
          <p:cxnSp>
            <p:nvCxnSpPr>
              <p:cNvPr id="779" name="Google Shape;779;p40"/>
              <p:cNvCxnSpPr/>
              <p:nvPr/>
            </p:nvCxnSpPr>
            <p:spPr>
              <a:xfrm>
                <a:off x="3796739" y="4595959"/>
                <a:ext cx="216600" cy="0"/>
              </a:xfrm>
              <a:prstGeom prst="straightConnector1">
                <a:avLst/>
              </a:prstGeom>
              <a:noFill/>
              <a:ln w="9525" cap="flat" cmpd="sng">
                <a:solidFill>
                  <a:schemeClr val="dk1"/>
                </a:solidFill>
                <a:prstDash val="solid"/>
                <a:round/>
                <a:headEnd type="none" w="med" len="med"/>
                <a:tailEnd type="none" w="med" len="med"/>
              </a:ln>
            </p:spPr>
          </p:cxnSp>
        </p:grpSp>
        <p:sp>
          <p:nvSpPr>
            <p:cNvPr id="780" name="Google Shape;780;p40"/>
            <p:cNvSpPr/>
            <p:nvPr/>
          </p:nvSpPr>
          <p:spPr>
            <a:xfrm>
              <a:off x="1838409"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81" name="Google Shape;781;p40"/>
            <p:cNvGrpSpPr/>
            <p:nvPr/>
          </p:nvGrpSpPr>
          <p:grpSpPr>
            <a:xfrm flipH="1">
              <a:off x="2133533" y="2754780"/>
              <a:ext cx="575539" cy="1843380"/>
              <a:chOff x="370549" y="2791178"/>
              <a:chExt cx="570972" cy="1828750"/>
            </a:xfrm>
          </p:grpSpPr>
          <p:sp>
            <p:nvSpPr>
              <p:cNvPr id="782" name="Google Shape;782;p40"/>
              <p:cNvSpPr/>
              <p:nvPr/>
            </p:nvSpPr>
            <p:spPr>
              <a:xfrm flipH="1">
                <a:off x="370549" y="2835688"/>
                <a:ext cx="570972" cy="1784240"/>
              </a:xfrm>
              <a:custGeom>
                <a:avLst/>
                <a:gdLst/>
                <a:ahLst/>
                <a:cxnLst/>
                <a:rect l="l" t="t" r="r" b="b"/>
                <a:pathLst>
                  <a:path w="744" h="2325" extrusionOk="0">
                    <a:moveTo>
                      <a:pt x="8" y="2325"/>
                    </a:moveTo>
                    <a:cubicBezTo>
                      <a:pt x="6" y="2325"/>
                      <a:pt x="6" y="2325"/>
                      <a:pt x="5" y="2325"/>
                    </a:cubicBezTo>
                    <a:cubicBezTo>
                      <a:pt x="0" y="2324"/>
                      <a:pt x="-1" y="2320"/>
                      <a:pt x="0" y="2317"/>
                    </a:cubicBezTo>
                    <a:cubicBezTo>
                      <a:pt x="258" y="1660"/>
                      <a:pt x="284" y="23"/>
                      <a:pt x="284" y="7"/>
                    </a:cubicBezTo>
                    <a:cubicBezTo>
                      <a:pt x="284" y="3"/>
                      <a:pt x="287" y="0"/>
                      <a:pt x="292" y="0"/>
                    </a:cubicBezTo>
                    <a:lnTo>
                      <a:pt x="452" y="0"/>
                    </a:lnTo>
                    <a:cubicBezTo>
                      <a:pt x="456" y="0"/>
                      <a:pt x="459" y="3"/>
                      <a:pt x="459" y="7"/>
                    </a:cubicBezTo>
                    <a:cubicBezTo>
                      <a:pt x="459" y="22"/>
                      <a:pt x="497" y="1490"/>
                      <a:pt x="743" y="2317"/>
                    </a:cubicBezTo>
                    <a:cubicBezTo>
                      <a:pt x="745" y="2321"/>
                      <a:pt x="742" y="2324"/>
                      <a:pt x="739" y="2325"/>
                    </a:cubicBezTo>
                    <a:cubicBezTo>
                      <a:pt x="735" y="2327"/>
                      <a:pt x="732" y="2324"/>
                      <a:pt x="730" y="2321"/>
                    </a:cubicBezTo>
                    <a:cubicBezTo>
                      <a:pt x="491" y="1523"/>
                      <a:pt x="448" y="127"/>
                      <a:pt x="445" y="14"/>
                    </a:cubicBezTo>
                    <a:lnTo>
                      <a:pt x="299" y="14"/>
                    </a:lnTo>
                    <a:cubicBezTo>
                      <a:pt x="297" y="134"/>
                      <a:pt x="264" y="1684"/>
                      <a:pt x="13" y="2322"/>
                    </a:cubicBezTo>
                    <a:cubicBezTo>
                      <a:pt x="13" y="2324"/>
                      <a:pt x="10" y="2325"/>
                      <a:pt x="8" y="232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40"/>
              <p:cNvSpPr/>
              <p:nvPr/>
            </p:nvSpPr>
            <p:spPr>
              <a:xfrm flipH="1">
                <a:off x="458804" y="2834921"/>
                <a:ext cx="320020" cy="1388254"/>
              </a:xfrm>
              <a:custGeom>
                <a:avLst/>
                <a:gdLst/>
                <a:ahLst/>
                <a:cxnLst/>
                <a:rect l="l" t="t" r="r" b="b"/>
                <a:pathLst>
                  <a:path w="417" h="1809" extrusionOk="0">
                    <a:moveTo>
                      <a:pt x="408" y="1809"/>
                    </a:moveTo>
                    <a:cubicBezTo>
                      <a:pt x="405" y="1809"/>
                      <a:pt x="403" y="1808"/>
                      <a:pt x="402" y="1806"/>
                    </a:cubicBezTo>
                    <a:lnTo>
                      <a:pt x="1" y="1238"/>
                    </a:lnTo>
                    <a:cubicBezTo>
                      <a:pt x="0" y="1235"/>
                      <a:pt x="0" y="1232"/>
                      <a:pt x="1" y="1231"/>
                    </a:cubicBezTo>
                    <a:lnTo>
                      <a:pt x="272" y="741"/>
                    </a:lnTo>
                    <a:lnTo>
                      <a:pt x="64" y="335"/>
                    </a:lnTo>
                    <a:cubicBezTo>
                      <a:pt x="62" y="333"/>
                      <a:pt x="62" y="330"/>
                      <a:pt x="64" y="327"/>
                    </a:cubicBezTo>
                    <a:lnTo>
                      <a:pt x="234" y="4"/>
                    </a:lnTo>
                    <a:cubicBezTo>
                      <a:pt x="236" y="1"/>
                      <a:pt x="240" y="-1"/>
                      <a:pt x="244" y="1"/>
                    </a:cubicBezTo>
                    <a:cubicBezTo>
                      <a:pt x="247" y="2"/>
                      <a:pt x="249" y="7"/>
                      <a:pt x="247" y="11"/>
                    </a:cubicBezTo>
                    <a:lnTo>
                      <a:pt x="80" y="332"/>
                    </a:lnTo>
                    <a:lnTo>
                      <a:pt x="288" y="738"/>
                    </a:lnTo>
                    <a:cubicBezTo>
                      <a:pt x="289" y="740"/>
                      <a:pt x="289" y="743"/>
                      <a:pt x="288" y="745"/>
                    </a:cubicBezTo>
                    <a:lnTo>
                      <a:pt x="17" y="1234"/>
                    </a:lnTo>
                    <a:lnTo>
                      <a:pt x="415" y="1797"/>
                    </a:lnTo>
                    <a:cubicBezTo>
                      <a:pt x="418" y="1800"/>
                      <a:pt x="416" y="1805"/>
                      <a:pt x="413" y="1808"/>
                    </a:cubicBezTo>
                    <a:cubicBezTo>
                      <a:pt x="410" y="1809"/>
                      <a:pt x="409" y="1809"/>
                      <a:pt x="408" y="180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40"/>
              <p:cNvSpPr/>
              <p:nvPr/>
            </p:nvSpPr>
            <p:spPr>
              <a:xfrm flipH="1">
                <a:off x="521734" y="2833386"/>
                <a:ext cx="316951" cy="1389789"/>
              </a:xfrm>
              <a:custGeom>
                <a:avLst/>
                <a:gdLst/>
                <a:ahLst/>
                <a:cxnLst/>
                <a:rect l="l" t="t" r="r" b="b"/>
                <a:pathLst>
                  <a:path w="413" h="1811" extrusionOk="0">
                    <a:moveTo>
                      <a:pt x="8" y="1811"/>
                    </a:moveTo>
                    <a:cubicBezTo>
                      <a:pt x="6" y="1811"/>
                      <a:pt x="5" y="1811"/>
                      <a:pt x="3" y="1810"/>
                    </a:cubicBezTo>
                    <a:cubicBezTo>
                      <a:pt x="0" y="1807"/>
                      <a:pt x="-1" y="1802"/>
                      <a:pt x="2" y="1799"/>
                    </a:cubicBezTo>
                    <a:lnTo>
                      <a:pt x="395" y="1230"/>
                    </a:lnTo>
                    <a:lnTo>
                      <a:pt x="121" y="731"/>
                    </a:lnTo>
                    <a:cubicBezTo>
                      <a:pt x="120" y="730"/>
                      <a:pt x="120" y="727"/>
                      <a:pt x="121" y="724"/>
                    </a:cubicBezTo>
                    <a:lnTo>
                      <a:pt x="324" y="323"/>
                    </a:lnTo>
                    <a:lnTo>
                      <a:pt x="153" y="12"/>
                    </a:lnTo>
                    <a:cubicBezTo>
                      <a:pt x="152" y="9"/>
                      <a:pt x="153" y="4"/>
                      <a:pt x="156" y="1"/>
                    </a:cubicBezTo>
                    <a:cubicBezTo>
                      <a:pt x="159" y="0"/>
                      <a:pt x="163" y="1"/>
                      <a:pt x="166" y="4"/>
                    </a:cubicBezTo>
                    <a:lnTo>
                      <a:pt x="340" y="319"/>
                    </a:lnTo>
                    <a:cubicBezTo>
                      <a:pt x="341" y="321"/>
                      <a:pt x="341" y="323"/>
                      <a:pt x="340" y="326"/>
                    </a:cubicBezTo>
                    <a:lnTo>
                      <a:pt x="136" y="729"/>
                    </a:lnTo>
                    <a:lnTo>
                      <a:pt x="411" y="1227"/>
                    </a:lnTo>
                    <a:cubicBezTo>
                      <a:pt x="413" y="1230"/>
                      <a:pt x="413" y="1233"/>
                      <a:pt x="411" y="1234"/>
                    </a:cubicBezTo>
                    <a:lnTo>
                      <a:pt x="15" y="1808"/>
                    </a:lnTo>
                    <a:cubicBezTo>
                      <a:pt x="12" y="1810"/>
                      <a:pt x="9" y="1811"/>
                      <a:pt x="8" y="18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40"/>
              <p:cNvSpPr/>
              <p:nvPr/>
            </p:nvSpPr>
            <p:spPr>
              <a:xfrm flipH="1">
                <a:off x="590036" y="2791178"/>
                <a:ext cx="131231" cy="49115"/>
              </a:xfrm>
              <a:custGeom>
                <a:avLst/>
                <a:gdLst/>
                <a:ahLst/>
                <a:cxnLst/>
                <a:rect l="l" t="t" r="r" b="b"/>
                <a:pathLst>
                  <a:path w="171" h="64" extrusionOk="0">
                    <a:moveTo>
                      <a:pt x="0" y="0"/>
                    </a:moveTo>
                    <a:lnTo>
                      <a:pt x="171" y="0"/>
                    </a:lnTo>
                    <a:lnTo>
                      <a:pt x="171" y="64"/>
                    </a:lnTo>
                    <a:lnTo>
                      <a:pt x="0" y="64"/>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86" name="Google Shape;786;p40"/>
            <p:cNvGrpSpPr/>
            <p:nvPr/>
          </p:nvGrpSpPr>
          <p:grpSpPr>
            <a:xfrm flipH="1">
              <a:off x="2900809" y="2562752"/>
              <a:ext cx="637261" cy="2041251"/>
              <a:chOff x="370549" y="2791178"/>
              <a:chExt cx="570972" cy="1828750"/>
            </a:xfrm>
          </p:grpSpPr>
          <p:sp>
            <p:nvSpPr>
              <p:cNvPr id="787" name="Google Shape;787;p40"/>
              <p:cNvSpPr/>
              <p:nvPr/>
            </p:nvSpPr>
            <p:spPr>
              <a:xfrm flipH="1">
                <a:off x="370549" y="2835688"/>
                <a:ext cx="570972" cy="1784240"/>
              </a:xfrm>
              <a:custGeom>
                <a:avLst/>
                <a:gdLst/>
                <a:ahLst/>
                <a:cxnLst/>
                <a:rect l="l" t="t" r="r" b="b"/>
                <a:pathLst>
                  <a:path w="744" h="2325" extrusionOk="0">
                    <a:moveTo>
                      <a:pt x="8" y="2325"/>
                    </a:moveTo>
                    <a:cubicBezTo>
                      <a:pt x="6" y="2325"/>
                      <a:pt x="6" y="2325"/>
                      <a:pt x="5" y="2325"/>
                    </a:cubicBezTo>
                    <a:cubicBezTo>
                      <a:pt x="0" y="2324"/>
                      <a:pt x="-1" y="2320"/>
                      <a:pt x="0" y="2317"/>
                    </a:cubicBezTo>
                    <a:cubicBezTo>
                      <a:pt x="258" y="1660"/>
                      <a:pt x="284" y="23"/>
                      <a:pt x="284" y="7"/>
                    </a:cubicBezTo>
                    <a:cubicBezTo>
                      <a:pt x="284" y="3"/>
                      <a:pt x="287" y="0"/>
                      <a:pt x="292" y="0"/>
                    </a:cubicBezTo>
                    <a:lnTo>
                      <a:pt x="452" y="0"/>
                    </a:lnTo>
                    <a:cubicBezTo>
                      <a:pt x="456" y="0"/>
                      <a:pt x="459" y="3"/>
                      <a:pt x="459" y="7"/>
                    </a:cubicBezTo>
                    <a:cubicBezTo>
                      <a:pt x="459" y="22"/>
                      <a:pt x="497" y="1490"/>
                      <a:pt x="743" y="2317"/>
                    </a:cubicBezTo>
                    <a:cubicBezTo>
                      <a:pt x="745" y="2321"/>
                      <a:pt x="742" y="2324"/>
                      <a:pt x="739" y="2325"/>
                    </a:cubicBezTo>
                    <a:cubicBezTo>
                      <a:pt x="735" y="2327"/>
                      <a:pt x="732" y="2324"/>
                      <a:pt x="730" y="2321"/>
                    </a:cubicBezTo>
                    <a:cubicBezTo>
                      <a:pt x="491" y="1523"/>
                      <a:pt x="448" y="127"/>
                      <a:pt x="445" y="14"/>
                    </a:cubicBezTo>
                    <a:lnTo>
                      <a:pt x="299" y="14"/>
                    </a:lnTo>
                    <a:cubicBezTo>
                      <a:pt x="297" y="134"/>
                      <a:pt x="264" y="1684"/>
                      <a:pt x="13" y="2322"/>
                    </a:cubicBezTo>
                    <a:cubicBezTo>
                      <a:pt x="13" y="2324"/>
                      <a:pt x="10" y="2325"/>
                      <a:pt x="8" y="232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40"/>
              <p:cNvSpPr/>
              <p:nvPr/>
            </p:nvSpPr>
            <p:spPr>
              <a:xfrm flipH="1">
                <a:off x="458804" y="2834921"/>
                <a:ext cx="320020" cy="1388254"/>
              </a:xfrm>
              <a:custGeom>
                <a:avLst/>
                <a:gdLst/>
                <a:ahLst/>
                <a:cxnLst/>
                <a:rect l="l" t="t" r="r" b="b"/>
                <a:pathLst>
                  <a:path w="417" h="1809" extrusionOk="0">
                    <a:moveTo>
                      <a:pt x="408" y="1809"/>
                    </a:moveTo>
                    <a:cubicBezTo>
                      <a:pt x="405" y="1809"/>
                      <a:pt x="403" y="1808"/>
                      <a:pt x="402" y="1806"/>
                    </a:cubicBezTo>
                    <a:lnTo>
                      <a:pt x="1" y="1238"/>
                    </a:lnTo>
                    <a:cubicBezTo>
                      <a:pt x="0" y="1235"/>
                      <a:pt x="0" y="1232"/>
                      <a:pt x="1" y="1231"/>
                    </a:cubicBezTo>
                    <a:lnTo>
                      <a:pt x="272" y="741"/>
                    </a:lnTo>
                    <a:lnTo>
                      <a:pt x="64" y="335"/>
                    </a:lnTo>
                    <a:cubicBezTo>
                      <a:pt x="62" y="333"/>
                      <a:pt x="62" y="330"/>
                      <a:pt x="64" y="327"/>
                    </a:cubicBezTo>
                    <a:lnTo>
                      <a:pt x="234" y="4"/>
                    </a:lnTo>
                    <a:cubicBezTo>
                      <a:pt x="236" y="1"/>
                      <a:pt x="240" y="-1"/>
                      <a:pt x="244" y="1"/>
                    </a:cubicBezTo>
                    <a:cubicBezTo>
                      <a:pt x="247" y="2"/>
                      <a:pt x="249" y="7"/>
                      <a:pt x="247" y="11"/>
                    </a:cubicBezTo>
                    <a:lnTo>
                      <a:pt x="80" y="332"/>
                    </a:lnTo>
                    <a:lnTo>
                      <a:pt x="288" y="738"/>
                    </a:lnTo>
                    <a:cubicBezTo>
                      <a:pt x="289" y="740"/>
                      <a:pt x="289" y="743"/>
                      <a:pt x="288" y="745"/>
                    </a:cubicBezTo>
                    <a:lnTo>
                      <a:pt x="17" y="1234"/>
                    </a:lnTo>
                    <a:lnTo>
                      <a:pt x="415" y="1797"/>
                    </a:lnTo>
                    <a:cubicBezTo>
                      <a:pt x="418" y="1800"/>
                      <a:pt x="416" y="1805"/>
                      <a:pt x="413" y="1808"/>
                    </a:cubicBezTo>
                    <a:cubicBezTo>
                      <a:pt x="410" y="1809"/>
                      <a:pt x="409" y="1809"/>
                      <a:pt x="408" y="180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40"/>
              <p:cNvSpPr/>
              <p:nvPr/>
            </p:nvSpPr>
            <p:spPr>
              <a:xfrm flipH="1">
                <a:off x="521734" y="2833386"/>
                <a:ext cx="316951" cy="1389789"/>
              </a:xfrm>
              <a:custGeom>
                <a:avLst/>
                <a:gdLst/>
                <a:ahLst/>
                <a:cxnLst/>
                <a:rect l="l" t="t" r="r" b="b"/>
                <a:pathLst>
                  <a:path w="413" h="1811" extrusionOk="0">
                    <a:moveTo>
                      <a:pt x="8" y="1811"/>
                    </a:moveTo>
                    <a:cubicBezTo>
                      <a:pt x="6" y="1811"/>
                      <a:pt x="5" y="1811"/>
                      <a:pt x="3" y="1810"/>
                    </a:cubicBezTo>
                    <a:cubicBezTo>
                      <a:pt x="0" y="1807"/>
                      <a:pt x="-1" y="1802"/>
                      <a:pt x="2" y="1799"/>
                    </a:cubicBezTo>
                    <a:lnTo>
                      <a:pt x="395" y="1230"/>
                    </a:lnTo>
                    <a:lnTo>
                      <a:pt x="121" y="731"/>
                    </a:lnTo>
                    <a:cubicBezTo>
                      <a:pt x="120" y="730"/>
                      <a:pt x="120" y="727"/>
                      <a:pt x="121" y="724"/>
                    </a:cubicBezTo>
                    <a:lnTo>
                      <a:pt x="324" y="323"/>
                    </a:lnTo>
                    <a:lnTo>
                      <a:pt x="153" y="12"/>
                    </a:lnTo>
                    <a:cubicBezTo>
                      <a:pt x="152" y="9"/>
                      <a:pt x="153" y="4"/>
                      <a:pt x="156" y="1"/>
                    </a:cubicBezTo>
                    <a:cubicBezTo>
                      <a:pt x="159" y="0"/>
                      <a:pt x="163" y="1"/>
                      <a:pt x="166" y="4"/>
                    </a:cubicBezTo>
                    <a:lnTo>
                      <a:pt x="340" y="319"/>
                    </a:lnTo>
                    <a:cubicBezTo>
                      <a:pt x="341" y="321"/>
                      <a:pt x="341" y="323"/>
                      <a:pt x="340" y="326"/>
                    </a:cubicBezTo>
                    <a:lnTo>
                      <a:pt x="136" y="729"/>
                    </a:lnTo>
                    <a:lnTo>
                      <a:pt x="411" y="1227"/>
                    </a:lnTo>
                    <a:cubicBezTo>
                      <a:pt x="413" y="1230"/>
                      <a:pt x="413" y="1233"/>
                      <a:pt x="411" y="1234"/>
                    </a:cubicBezTo>
                    <a:lnTo>
                      <a:pt x="15" y="1808"/>
                    </a:lnTo>
                    <a:cubicBezTo>
                      <a:pt x="12" y="1810"/>
                      <a:pt x="9" y="1811"/>
                      <a:pt x="8" y="18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40"/>
              <p:cNvSpPr/>
              <p:nvPr/>
            </p:nvSpPr>
            <p:spPr>
              <a:xfrm flipH="1">
                <a:off x="590036" y="2791178"/>
                <a:ext cx="131231" cy="49115"/>
              </a:xfrm>
              <a:custGeom>
                <a:avLst/>
                <a:gdLst/>
                <a:ahLst/>
                <a:cxnLst/>
                <a:rect l="l" t="t" r="r" b="b"/>
                <a:pathLst>
                  <a:path w="171" h="64" extrusionOk="0">
                    <a:moveTo>
                      <a:pt x="0" y="0"/>
                    </a:moveTo>
                    <a:lnTo>
                      <a:pt x="171" y="0"/>
                    </a:lnTo>
                    <a:lnTo>
                      <a:pt x="171" y="64"/>
                    </a:lnTo>
                    <a:lnTo>
                      <a:pt x="0" y="64"/>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2" name="Rectangle: Rounded Corners 1">
            <a:extLst>
              <a:ext uri="{FF2B5EF4-FFF2-40B4-BE49-F238E27FC236}">
                <a16:creationId xmlns:a16="http://schemas.microsoft.com/office/drawing/2014/main" id="{F41EBF18-60B1-3A1D-232E-5C2DB169CB67}"/>
              </a:ext>
            </a:extLst>
          </p:cNvPr>
          <p:cNvSpPr/>
          <p:nvPr/>
        </p:nvSpPr>
        <p:spPr>
          <a:xfrm>
            <a:off x="3666616" y="2512136"/>
            <a:ext cx="1736255" cy="517707"/>
          </a:xfrm>
          <a:prstGeom prst="roundRect">
            <a:avLst/>
          </a:prstGeom>
          <a:solidFill>
            <a:schemeClr val="accent2"/>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6"/>
                </a:solidFill>
                <a:latin typeface="Arial" panose="020B0604020202020204" pitchFamily="34" charset="0"/>
                <a:cs typeface="Arial" panose="020B0604020202020204" pitchFamily="34" charset="0"/>
              </a:rPr>
              <a:t>BÀI 14</a:t>
            </a:r>
            <a:endParaRPr lang="en-US" sz="2800" b="1">
              <a:solidFill>
                <a:schemeClr val="accent6"/>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4">
          <a:extLst>
            <a:ext uri="{FF2B5EF4-FFF2-40B4-BE49-F238E27FC236}">
              <a16:creationId xmlns:a16="http://schemas.microsoft.com/office/drawing/2014/main" id="{09DD47FE-2438-A124-FB00-5D01E7EDAE0F}"/>
            </a:ext>
          </a:extLst>
        </p:cNvPr>
        <p:cNvGrpSpPr/>
        <p:nvPr/>
      </p:nvGrpSpPr>
      <p:grpSpPr>
        <a:xfrm>
          <a:off x="0" y="0"/>
          <a:ext cx="0" cy="0"/>
          <a:chOff x="0" y="0"/>
          <a:chExt cx="0" cy="0"/>
        </a:xfrm>
      </p:grpSpPr>
      <p:sp>
        <p:nvSpPr>
          <p:cNvPr id="795" name="Google Shape;795;p41">
            <a:extLst>
              <a:ext uri="{FF2B5EF4-FFF2-40B4-BE49-F238E27FC236}">
                <a16:creationId xmlns:a16="http://schemas.microsoft.com/office/drawing/2014/main" id="{BACD13A4-C738-C7BE-C86E-3D299A75014D}"/>
              </a:ext>
            </a:extLst>
          </p:cNvPr>
          <p:cNvSpPr txBox="1">
            <a:spLocks noGrp="1"/>
          </p:cNvSpPr>
          <p:nvPr>
            <p:ph type="title"/>
          </p:nvPr>
        </p:nvSpPr>
        <p:spPr>
          <a:xfrm>
            <a:off x="967152" y="2165461"/>
            <a:ext cx="7209697" cy="689493"/>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vi-VN" sz="3600" b="1">
                <a:effectLst/>
                <a:latin typeface="Arial" panose="020B0604020202020204" pitchFamily="34" charset="0"/>
                <a:ea typeface="Times New Roman" panose="02020603050405020304" pitchFamily="18" charset="0"/>
              </a:rPr>
              <a:t>VẬN DỤNG</a:t>
            </a:r>
            <a:endParaRPr sz="3600"/>
          </a:p>
        </p:txBody>
      </p:sp>
      <p:grpSp>
        <p:nvGrpSpPr>
          <p:cNvPr id="798" name="Google Shape;798;p41">
            <a:extLst>
              <a:ext uri="{FF2B5EF4-FFF2-40B4-BE49-F238E27FC236}">
                <a16:creationId xmlns:a16="http://schemas.microsoft.com/office/drawing/2014/main" id="{0EC7A4E3-17BB-B854-224B-A1C33AF9AD93}"/>
              </a:ext>
            </a:extLst>
          </p:cNvPr>
          <p:cNvGrpSpPr/>
          <p:nvPr/>
        </p:nvGrpSpPr>
        <p:grpSpPr>
          <a:xfrm rot="-5400000" flipH="1">
            <a:off x="4492310" y="1535526"/>
            <a:ext cx="159381" cy="2910330"/>
            <a:chOff x="8793389" y="-3495373"/>
            <a:chExt cx="255312" cy="6613491"/>
          </a:xfrm>
        </p:grpSpPr>
        <p:cxnSp>
          <p:nvCxnSpPr>
            <p:cNvPr id="799" name="Google Shape;799;p41">
              <a:extLst>
                <a:ext uri="{FF2B5EF4-FFF2-40B4-BE49-F238E27FC236}">
                  <a16:creationId xmlns:a16="http://schemas.microsoft.com/office/drawing/2014/main" id="{645D9195-3BEA-6BF9-C6F8-E5CF427DF482}"/>
                </a:ext>
              </a:extLst>
            </p:cNvPr>
            <p:cNvCxnSpPr/>
            <p:nvPr/>
          </p:nvCxnSpPr>
          <p:spPr>
            <a:xfrm rot="5400000">
              <a:off x="6076140" y="-778124"/>
              <a:ext cx="5434498" cy="0"/>
            </a:xfrm>
            <a:prstGeom prst="straightConnector1">
              <a:avLst/>
            </a:prstGeom>
            <a:noFill/>
            <a:ln w="9525" cap="rnd" cmpd="sng">
              <a:solidFill>
                <a:schemeClr val="dk1"/>
              </a:solidFill>
              <a:prstDash val="solid"/>
              <a:round/>
              <a:headEnd type="none" w="med" len="med"/>
              <a:tailEnd type="none" w="med" len="med"/>
            </a:ln>
          </p:spPr>
        </p:cxnSp>
        <p:grpSp>
          <p:nvGrpSpPr>
            <p:cNvPr id="800" name="Google Shape;800;p41">
              <a:extLst>
                <a:ext uri="{FF2B5EF4-FFF2-40B4-BE49-F238E27FC236}">
                  <a16:creationId xmlns:a16="http://schemas.microsoft.com/office/drawing/2014/main" id="{063EDFFE-D0FA-04FE-02F4-9075AFCA6E6D}"/>
                </a:ext>
              </a:extLst>
            </p:cNvPr>
            <p:cNvGrpSpPr/>
            <p:nvPr/>
          </p:nvGrpSpPr>
          <p:grpSpPr>
            <a:xfrm rot="5400000">
              <a:off x="8331432" y="2400849"/>
              <a:ext cx="1179247" cy="255291"/>
              <a:chOff x="1430975" y="976700"/>
              <a:chExt cx="1569400" cy="339800"/>
            </a:xfrm>
          </p:grpSpPr>
          <p:grpSp>
            <p:nvGrpSpPr>
              <p:cNvPr id="801" name="Google Shape;801;p41">
                <a:extLst>
                  <a:ext uri="{FF2B5EF4-FFF2-40B4-BE49-F238E27FC236}">
                    <a16:creationId xmlns:a16="http://schemas.microsoft.com/office/drawing/2014/main" id="{D53115DC-165F-7E9E-34C6-762DD6887497}"/>
                  </a:ext>
                </a:extLst>
              </p:cNvPr>
              <p:cNvGrpSpPr/>
              <p:nvPr/>
            </p:nvGrpSpPr>
            <p:grpSpPr>
              <a:xfrm>
                <a:off x="1430975" y="976700"/>
                <a:ext cx="392350" cy="339800"/>
                <a:chOff x="1430975" y="976700"/>
                <a:chExt cx="392350" cy="339800"/>
              </a:xfrm>
            </p:grpSpPr>
            <p:sp>
              <p:nvSpPr>
                <p:cNvPr id="802" name="Google Shape;802;p41">
                  <a:extLst>
                    <a:ext uri="{FF2B5EF4-FFF2-40B4-BE49-F238E27FC236}">
                      <a16:creationId xmlns:a16="http://schemas.microsoft.com/office/drawing/2014/main" id="{0B1D61EA-5878-F133-33DD-BFB246FEBF47}"/>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3" name="Google Shape;803;p41">
                  <a:extLst>
                    <a:ext uri="{FF2B5EF4-FFF2-40B4-BE49-F238E27FC236}">
                      <a16:creationId xmlns:a16="http://schemas.microsoft.com/office/drawing/2014/main" id="{B05EAE15-D657-8140-0C6E-CDFA656AC7B8}"/>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4" name="Google Shape;804;p41">
                <a:extLst>
                  <a:ext uri="{FF2B5EF4-FFF2-40B4-BE49-F238E27FC236}">
                    <a16:creationId xmlns:a16="http://schemas.microsoft.com/office/drawing/2014/main" id="{F7F8C1CB-67D3-3CB4-9FC0-F2177FFA278C}"/>
                  </a:ext>
                </a:extLst>
              </p:cNvPr>
              <p:cNvGrpSpPr/>
              <p:nvPr/>
            </p:nvGrpSpPr>
            <p:grpSpPr>
              <a:xfrm>
                <a:off x="1823325" y="976700"/>
                <a:ext cx="392350" cy="339800"/>
                <a:chOff x="1430975" y="976700"/>
                <a:chExt cx="392350" cy="339800"/>
              </a:xfrm>
            </p:grpSpPr>
            <p:sp>
              <p:nvSpPr>
                <p:cNvPr id="805" name="Google Shape;805;p41">
                  <a:extLst>
                    <a:ext uri="{FF2B5EF4-FFF2-40B4-BE49-F238E27FC236}">
                      <a16:creationId xmlns:a16="http://schemas.microsoft.com/office/drawing/2014/main" id="{7EA4405A-26BE-C0BC-05E7-F996D5009206}"/>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6" name="Google Shape;806;p41">
                  <a:extLst>
                    <a:ext uri="{FF2B5EF4-FFF2-40B4-BE49-F238E27FC236}">
                      <a16:creationId xmlns:a16="http://schemas.microsoft.com/office/drawing/2014/main" id="{EB3B564C-F2A3-2A32-9415-44785FEFBF4C}"/>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7" name="Google Shape;807;p41">
                <a:extLst>
                  <a:ext uri="{FF2B5EF4-FFF2-40B4-BE49-F238E27FC236}">
                    <a16:creationId xmlns:a16="http://schemas.microsoft.com/office/drawing/2014/main" id="{190A82CA-D934-363D-F5CC-2C7BC2BAF364}"/>
                  </a:ext>
                </a:extLst>
              </p:cNvPr>
              <p:cNvGrpSpPr/>
              <p:nvPr/>
            </p:nvGrpSpPr>
            <p:grpSpPr>
              <a:xfrm>
                <a:off x="2215675" y="976700"/>
                <a:ext cx="392350" cy="339800"/>
                <a:chOff x="1430975" y="976700"/>
                <a:chExt cx="392350" cy="339800"/>
              </a:xfrm>
            </p:grpSpPr>
            <p:sp>
              <p:nvSpPr>
                <p:cNvPr id="808" name="Google Shape;808;p41">
                  <a:extLst>
                    <a:ext uri="{FF2B5EF4-FFF2-40B4-BE49-F238E27FC236}">
                      <a16:creationId xmlns:a16="http://schemas.microsoft.com/office/drawing/2014/main" id="{8CFE5C55-8306-5658-4902-DD8D6B8D3876}"/>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9" name="Google Shape;809;p41">
                  <a:extLst>
                    <a:ext uri="{FF2B5EF4-FFF2-40B4-BE49-F238E27FC236}">
                      <a16:creationId xmlns:a16="http://schemas.microsoft.com/office/drawing/2014/main" id="{528A718F-2517-C686-FDCB-C959B6DBEB3E}"/>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10" name="Google Shape;810;p41">
                <a:extLst>
                  <a:ext uri="{FF2B5EF4-FFF2-40B4-BE49-F238E27FC236}">
                    <a16:creationId xmlns:a16="http://schemas.microsoft.com/office/drawing/2014/main" id="{F439E650-4B95-75B9-DE2D-D7AF1320EADE}"/>
                  </a:ext>
                </a:extLst>
              </p:cNvPr>
              <p:cNvGrpSpPr/>
              <p:nvPr/>
            </p:nvGrpSpPr>
            <p:grpSpPr>
              <a:xfrm>
                <a:off x="2608025" y="976700"/>
                <a:ext cx="392350" cy="339800"/>
                <a:chOff x="1430975" y="976700"/>
                <a:chExt cx="392350" cy="339800"/>
              </a:xfrm>
            </p:grpSpPr>
            <p:sp>
              <p:nvSpPr>
                <p:cNvPr id="811" name="Google Shape;811;p41">
                  <a:extLst>
                    <a:ext uri="{FF2B5EF4-FFF2-40B4-BE49-F238E27FC236}">
                      <a16:creationId xmlns:a16="http://schemas.microsoft.com/office/drawing/2014/main" id="{36BFB59E-7284-9159-91FE-8CCEE6DD902D}"/>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12" name="Google Shape;812;p41">
                  <a:extLst>
                    <a:ext uri="{FF2B5EF4-FFF2-40B4-BE49-F238E27FC236}">
                      <a16:creationId xmlns:a16="http://schemas.microsoft.com/office/drawing/2014/main" id="{1ABAFF63-B0BE-D5BD-2F01-701D96F62EE7}"/>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grpSp>
      <p:grpSp>
        <p:nvGrpSpPr>
          <p:cNvPr id="814" name="Google Shape;814;p41">
            <a:extLst>
              <a:ext uri="{FF2B5EF4-FFF2-40B4-BE49-F238E27FC236}">
                <a16:creationId xmlns:a16="http://schemas.microsoft.com/office/drawing/2014/main" id="{68374452-6AC0-7B33-96A1-921C47D3EDDC}"/>
              </a:ext>
            </a:extLst>
          </p:cNvPr>
          <p:cNvGrpSpPr/>
          <p:nvPr/>
        </p:nvGrpSpPr>
        <p:grpSpPr>
          <a:xfrm>
            <a:off x="182610" y="3139693"/>
            <a:ext cx="2282186" cy="2003807"/>
            <a:chOff x="5552895" y="1943365"/>
            <a:chExt cx="3030330" cy="2660692"/>
          </a:xfrm>
        </p:grpSpPr>
        <p:sp>
          <p:nvSpPr>
            <p:cNvPr id="815" name="Google Shape;815;p41">
              <a:extLst>
                <a:ext uri="{FF2B5EF4-FFF2-40B4-BE49-F238E27FC236}">
                  <a16:creationId xmlns:a16="http://schemas.microsoft.com/office/drawing/2014/main" id="{5479E891-DEE3-615A-59D5-330446835453}"/>
                </a:ext>
              </a:extLst>
            </p:cNvPr>
            <p:cNvSpPr/>
            <p:nvPr/>
          </p:nvSpPr>
          <p:spPr>
            <a:xfrm rot="149926">
              <a:off x="6449454" y="3151591"/>
              <a:ext cx="409596" cy="766785"/>
            </a:xfrm>
            <a:custGeom>
              <a:avLst/>
              <a:gdLst/>
              <a:ahLst/>
              <a:cxnLst/>
              <a:rect l="l" t="t" r="r" b="b"/>
              <a:pathLst>
                <a:path w="16383" h="29718" extrusionOk="0">
                  <a:moveTo>
                    <a:pt x="0" y="0"/>
                  </a:moveTo>
                  <a:cubicBezTo>
                    <a:pt x="1860" y="11158"/>
                    <a:pt x="6971" y="23443"/>
                    <a:pt x="16383" y="29718"/>
                  </a:cubicBezTo>
                </a:path>
              </a:pathLst>
            </a:custGeom>
            <a:noFill/>
            <a:ln w="9525" cap="flat" cmpd="sng">
              <a:solidFill>
                <a:schemeClr val="dk1"/>
              </a:solidFill>
              <a:prstDash val="solid"/>
              <a:round/>
              <a:headEnd type="none" w="med" len="med"/>
              <a:tailEnd type="none" w="med" len="med"/>
            </a:ln>
          </p:spPr>
          <p:txBody>
            <a:bodyPr/>
            <a:lstStyle/>
            <a:p>
              <a:endParaRPr lang="en-US"/>
            </a:p>
          </p:txBody>
        </p:sp>
        <p:cxnSp>
          <p:nvCxnSpPr>
            <p:cNvPr id="816" name="Google Shape;816;p41">
              <a:extLst>
                <a:ext uri="{FF2B5EF4-FFF2-40B4-BE49-F238E27FC236}">
                  <a16:creationId xmlns:a16="http://schemas.microsoft.com/office/drawing/2014/main" id="{01D5D5B4-27B3-88C7-67F4-AEA89FA2DA78}"/>
                </a:ext>
              </a:extLst>
            </p:cNvPr>
            <p:cNvCxnSpPr/>
            <p:nvPr/>
          </p:nvCxnSpPr>
          <p:spPr>
            <a:xfrm>
              <a:off x="5704425" y="4595950"/>
              <a:ext cx="2878800" cy="0"/>
            </a:xfrm>
            <a:prstGeom prst="straightConnector1">
              <a:avLst/>
            </a:prstGeom>
            <a:noFill/>
            <a:ln w="9525" cap="flat" cmpd="sng">
              <a:solidFill>
                <a:schemeClr val="dk1"/>
              </a:solidFill>
              <a:prstDash val="solid"/>
              <a:round/>
              <a:headEnd type="none" w="med" len="med"/>
              <a:tailEnd type="none" w="med" len="med"/>
            </a:ln>
          </p:spPr>
        </p:cxnSp>
        <p:sp>
          <p:nvSpPr>
            <p:cNvPr id="817" name="Google Shape;817;p41">
              <a:extLst>
                <a:ext uri="{FF2B5EF4-FFF2-40B4-BE49-F238E27FC236}">
                  <a16:creationId xmlns:a16="http://schemas.microsoft.com/office/drawing/2014/main" id="{4663D3FA-B970-2749-1E5E-CCFD0E12CF40}"/>
                </a:ext>
              </a:extLst>
            </p:cNvPr>
            <p:cNvSpPr/>
            <p:nvPr/>
          </p:nvSpPr>
          <p:spPr>
            <a:xfrm>
              <a:off x="7939813" y="3515393"/>
              <a:ext cx="120419" cy="1080547"/>
            </a:xfrm>
            <a:custGeom>
              <a:avLst/>
              <a:gdLst/>
              <a:ahLst/>
              <a:cxnLst/>
              <a:rect l="l" t="t" r="r" b="b"/>
              <a:pathLst>
                <a:path w="186" h="1661" extrusionOk="0">
                  <a:moveTo>
                    <a:pt x="127" y="0"/>
                  </a:moveTo>
                  <a:lnTo>
                    <a:pt x="119" y="0"/>
                  </a:lnTo>
                  <a:lnTo>
                    <a:pt x="103" y="0"/>
                  </a:lnTo>
                  <a:lnTo>
                    <a:pt x="84" y="0"/>
                  </a:lnTo>
                  <a:lnTo>
                    <a:pt x="71" y="0"/>
                  </a:lnTo>
                  <a:lnTo>
                    <a:pt x="63" y="0"/>
                  </a:lnTo>
                  <a:lnTo>
                    <a:pt x="0" y="1661"/>
                  </a:lnTo>
                  <a:lnTo>
                    <a:pt x="71" y="1661"/>
                  </a:lnTo>
                  <a:lnTo>
                    <a:pt x="84" y="1661"/>
                  </a:lnTo>
                  <a:lnTo>
                    <a:pt x="103" y="1661"/>
                  </a:lnTo>
                  <a:lnTo>
                    <a:pt x="119" y="1661"/>
                  </a:lnTo>
                  <a:lnTo>
                    <a:pt x="186" y="1661"/>
                  </a:lnTo>
                  <a:lnTo>
                    <a:pt x="12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8" name="Google Shape;818;p41">
              <a:extLst>
                <a:ext uri="{FF2B5EF4-FFF2-40B4-BE49-F238E27FC236}">
                  <a16:creationId xmlns:a16="http://schemas.microsoft.com/office/drawing/2014/main" id="{611E82BB-1410-C44E-5ACD-7032CDE290FC}"/>
                </a:ext>
              </a:extLst>
            </p:cNvPr>
            <p:cNvSpPr/>
            <p:nvPr/>
          </p:nvSpPr>
          <p:spPr>
            <a:xfrm>
              <a:off x="7953482" y="3108561"/>
              <a:ext cx="93732" cy="406183"/>
            </a:xfrm>
            <a:custGeom>
              <a:avLst/>
              <a:gdLst/>
              <a:ahLst/>
              <a:cxnLst/>
              <a:rect l="l" t="t" r="r" b="b"/>
              <a:pathLst>
                <a:path w="145" h="625" extrusionOk="0">
                  <a:moveTo>
                    <a:pt x="39" y="0"/>
                  </a:moveTo>
                  <a:lnTo>
                    <a:pt x="0" y="582"/>
                  </a:lnTo>
                  <a:lnTo>
                    <a:pt x="74" y="625"/>
                  </a:lnTo>
                  <a:lnTo>
                    <a:pt x="145" y="582"/>
                  </a:lnTo>
                  <a:lnTo>
                    <a:pt x="108" y="43"/>
                  </a:lnTo>
                  <a:lnTo>
                    <a:pt x="39"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9" name="Google Shape;819;p41">
              <a:extLst>
                <a:ext uri="{FF2B5EF4-FFF2-40B4-BE49-F238E27FC236}">
                  <a16:creationId xmlns:a16="http://schemas.microsoft.com/office/drawing/2014/main" id="{6FDA54D3-7649-5D3E-E3E8-7DD4776A4F69}"/>
                </a:ext>
              </a:extLst>
            </p:cNvPr>
            <p:cNvSpPr/>
            <p:nvPr/>
          </p:nvSpPr>
          <p:spPr>
            <a:xfrm>
              <a:off x="8008159" y="3496516"/>
              <a:ext cx="358654" cy="240194"/>
            </a:xfrm>
            <a:custGeom>
              <a:avLst/>
              <a:gdLst/>
              <a:ahLst/>
              <a:cxnLst/>
              <a:rect l="l" t="t" r="r" b="b"/>
              <a:pathLst>
                <a:path w="552" h="370" extrusionOk="0">
                  <a:moveTo>
                    <a:pt x="552" y="330"/>
                  </a:moveTo>
                  <a:lnTo>
                    <a:pt x="71" y="0"/>
                  </a:lnTo>
                  <a:lnTo>
                    <a:pt x="0" y="42"/>
                  </a:lnTo>
                  <a:lnTo>
                    <a:pt x="0" y="127"/>
                  </a:lnTo>
                  <a:lnTo>
                    <a:pt x="481" y="370"/>
                  </a:lnTo>
                  <a:lnTo>
                    <a:pt x="552" y="33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0" name="Google Shape;820;p41">
              <a:extLst>
                <a:ext uri="{FF2B5EF4-FFF2-40B4-BE49-F238E27FC236}">
                  <a16:creationId xmlns:a16="http://schemas.microsoft.com/office/drawing/2014/main" id="{E0F82561-118D-87DB-D95E-F8EFE687CF68}"/>
                </a:ext>
              </a:extLst>
            </p:cNvPr>
            <p:cNvSpPr/>
            <p:nvPr/>
          </p:nvSpPr>
          <p:spPr>
            <a:xfrm>
              <a:off x="7655363" y="3496516"/>
              <a:ext cx="338477" cy="250610"/>
            </a:xfrm>
            <a:custGeom>
              <a:avLst/>
              <a:gdLst/>
              <a:ahLst/>
              <a:cxnLst/>
              <a:rect l="l" t="t" r="r" b="b"/>
              <a:pathLst>
                <a:path w="521" h="386" extrusionOk="0">
                  <a:moveTo>
                    <a:pt x="0" y="386"/>
                  </a:moveTo>
                  <a:lnTo>
                    <a:pt x="521" y="127"/>
                  </a:lnTo>
                  <a:lnTo>
                    <a:pt x="521" y="42"/>
                  </a:lnTo>
                  <a:lnTo>
                    <a:pt x="450" y="0"/>
                  </a:lnTo>
                  <a:lnTo>
                    <a:pt x="0" y="304"/>
                  </a:lnTo>
                  <a:lnTo>
                    <a:pt x="0" y="38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1" name="Google Shape;821;p41">
              <a:extLst>
                <a:ext uri="{FF2B5EF4-FFF2-40B4-BE49-F238E27FC236}">
                  <a16:creationId xmlns:a16="http://schemas.microsoft.com/office/drawing/2014/main" id="{5367E175-B241-2618-22EE-24276E31891D}"/>
                </a:ext>
              </a:extLst>
            </p:cNvPr>
            <p:cNvSpPr/>
            <p:nvPr/>
          </p:nvSpPr>
          <p:spPr>
            <a:xfrm>
              <a:off x="7973660" y="3487403"/>
              <a:ext cx="54677" cy="54678"/>
            </a:xfrm>
            <a:custGeom>
              <a:avLst/>
              <a:gdLst/>
              <a:ahLst/>
              <a:cxnLst/>
              <a:rect l="l" t="t" r="r" b="b"/>
              <a:pathLst>
                <a:path w="85" h="85" extrusionOk="0">
                  <a:moveTo>
                    <a:pt x="85" y="43"/>
                  </a:moveTo>
                  <a:cubicBezTo>
                    <a:pt x="85" y="67"/>
                    <a:pt x="67" y="85"/>
                    <a:pt x="43" y="85"/>
                  </a:cubicBezTo>
                  <a:cubicBezTo>
                    <a:pt x="19" y="85"/>
                    <a:pt x="0" y="67"/>
                    <a:pt x="0" y="43"/>
                  </a:cubicBezTo>
                  <a:cubicBezTo>
                    <a:pt x="0" y="19"/>
                    <a:pt x="19" y="0"/>
                    <a:pt x="43" y="0"/>
                  </a:cubicBezTo>
                  <a:cubicBezTo>
                    <a:pt x="67" y="0"/>
                    <a:pt x="85" y="19"/>
                    <a:pt x="85"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2" name="Google Shape;822;p41">
              <a:extLst>
                <a:ext uri="{FF2B5EF4-FFF2-40B4-BE49-F238E27FC236}">
                  <a16:creationId xmlns:a16="http://schemas.microsoft.com/office/drawing/2014/main" id="{BA658399-6E1F-5D33-6C84-560D53E55061}"/>
                </a:ext>
              </a:extLst>
            </p:cNvPr>
            <p:cNvSpPr/>
            <p:nvPr/>
          </p:nvSpPr>
          <p:spPr>
            <a:xfrm>
              <a:off x="7564235" y="2811085"/>
              <a:ext cx="199180" cy="1784863"/>
            </a:xfrm>
            <a:custGeom>
              <a:avLst/>
              <a:gdLst/>
              <a:ahLst/>
              <a:cxnLst/>
              <a:rect l="l" t="t" r="r" b="b"/>
              <a:pathLst>
                <a:path w="307" h="2743" extrusionOk="0">
                  <a:moveTo>
                    <a:pt x="206" y="0"/>
                  </a:moveTo>
                  <a:lnTo>
                    <a:pt x="193" y="0"/>
                  </a:lnTo>
                  <a:lnTo>
                    <a:pt x="166" y="0"/>
                  </a:lnTo>
                  <a:lnTo>
                    <a:pt x="137" y="0"/>
                  </a:lnTo>
                  <a:lnTo>
                    <a:pt x="114" y="0"/>
                  </a:lnTo>
                  <a:lnTo>
                    <a:pt x="100" y="0"/>
                  </a:lnTo>
                  <a:lnTo>
                    <a:pt x="0" y="2743"/>
                  </a:lnTo>
                  <a:lnTo>
                    <a:pt x="114" y="2743"/>
                  </a:lnTo>
                  <a:lnTo>
                    <a:pt x="137" y="2743"/>
                  </a:lnTo>
                  <a:lnTo>
                    <a:pt x="166" y="2743"/>
                  </a:lnTo>
                  <a:lnTo>
                    <a:pt x="193" y="2743"/>
                  </a:lnTo>
                  <a:lnTo>
                    <a:pt x="307" y="2743"/>
                  </a:lnTo>
                  <a:lnTo>
                    <a:pt x="206"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3" name="Google Shape;823;p41">
              <a:extLst>
                <a:ext uri="{FF2B5EF4-FFF2-40B4-BE49-F238E27FC236}">
                  <a16:creationId xmlns:a16="http://schemas.microsoft.com/office/drawing/2014/main" id="{9872CBED-C94E-DAE8-01C2-6524D17CED7E}"/>
                </a:ext>
              </a:extLst>
            </p:cNvPr>
            <p:cNvSpPr/>
            <p:nvPr/>
          </p:nvSpPr>
          <p:spPr>
            <a:xfrm>
              <a:off x="7586366" y="2137371"/>
              <a:ext cx="154267" cy="673066"/>
            </a:xfrm>
            <a:custGeom>
              <a:avLst/>
              <a:gdLst/>
              <a:ahLst/>
              <a:cxnLst/>
              <a:rect l="l" t="t" r="r" b="b"/>
              <a:pathLst>
                <a:path w="238" h="1035" extrusionOk="0">
                  <a:moveTo>
                    <a:pt x="64" y="0"/>
                  </a:moveTo>
                  <a:lnTo>
                    <a:pt x="0" y="963"/>
                  </a:lnTo>
                  <a:lnTo>
                    <a:pt x="119" y="1035"/>
                  </a:lnTo>
                  <a:lnTo>
                    <a:pt x="238" y="963"/>
                  </a:lnTo>
                  <a:lnTo>
                    <a:pt x="177" y="72"/>
                  </a:lnTo>
                  <a:lnTo>
                    <a:pt x="64"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4" name="Google Shape;824;p41">
              <a:extLst>
                <a:ext uri="{FF2B5EF4-FFF2-40B4-BE49-F238E27FC236}">
                  <a16:creationId xmlns:a16="http://schemas.microsoft.com/office/drawing/2014/main" id="{09A3DA87-B897-4EA4-A4F3-1A19D8B565E5}"/>
                </a:ext>
              </a:extLst>
            </p:cNvPr>
            <p:cNvSpPr/>
            <p:nvPr/>
          </p:nvSpPr>
          <p:spPr>
            <a:xfrm>
              <a:off x="7674239" y="2779840"/>
              <a:ext cx="596238" cy="395768"/>
            </a:xfrm>
            <a:custGeom>
              <a:avLst/>
              <a:gdLst/>
              <a:ahLst/>
              <a:cxnLst/>
              <a:rect l="l" t="t" r="r" b="b"/>
              <a:pathLst>
                <a:path w="917" h="609" extrusionOk="0">
                  <a:moveTo>
                    <a:pt x="917" y="545"/>
                  </a:moveTo>
                  <a:lnTo>
                    <a:pt x="122" y="0"/>
                  </a:lnTo>
                  <a:lnTo>
                    <a:pt x="0" y="66"/>
                  </a:lnTo>
                  <a:lnTo>
                    <a:pt x="0" y="206"/>
                  </a:lnTo>
                  <a:lnTo>
                    <a:pt x="798" y="609"/>
                  </a:lnTo>
                  <a:lnTo>
                    <a:pt x="917" y="54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5" name="Google Shape;825;p41">
              <a:extLst>
                <a:ext uri="{FF2B5EF4-FFF2-40B4-BE49-F238E27FC236}">
                  <a16:creationId xmlns:a16="http://schemas.microsoft.com/office/drawing/2014/main" id="{4C5D44F6-C948-342F-FD04-1E21031B8A43}"/>
                </a:ext>
              </a:extLst>
            </p:cNvPr>
            <p:cNvSpPr/>
            <p:nvPr/>
          </p:nvSpPr>
          <p:spPr>
            <a:xfrm>
              <a:off x="7092321" y="2779840"/>
              <a:ext cx="560440" cy="412691"/>
            </a:xfrm>
            <a:custGeom>
              <a:avLst/>
              <a:gdLst/>
              <a:ahLst/>
              <a:cxnLst/>
              <a:rect l="l" t="t" r="r" b="b"/>
              <a:pathLst>
                <a:path w="862" h="635" extrusionOk="0">
                  <a:moveTo>
                    <a:pt x="0" y="635"/>
                  </a:moveTo>
                  <a:lnTo>
                    <a:pt x="862" y="206"/>
                  </a:lnTo>
                  <a:lnTo>
                    <a:pt x="862" y="69"/>
                  </a:lnTo>
                  <a:lnTo>
                    <a:pt x="741" y="0"/>
                  </a:lnTo>
                  <a:lnTo>
                    <a:pt x="3" y="503"/>
                  </a:lnTo>
                  <a:lnTo>
                    <a:pt x="0" y="63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6" name="Google Shape;826;p41">
              <a:extLst>
                <a:ext uri="{FF2B5EF4-FFF2-40B4-BE49-F238E27FC236}">
                  <a16:creationId xmlns:a16="http://schemas.microsoft.com/office/drawing/2014/main" id="{CBE424CD-1F23-0504-7CA1-1CA6D6DDC9F8}"/>
                </a:ext>
              </a:extLst>
            </p:cNvPr>
            <p:cNvSpPr/>
            <p:nvPr/>
          </p:nvSpPr>
          <p:spPr>
            <a:xfrm>
              <a:off x="7617610" y="2764218"/>
              <a:ext cx="92430" cy="92432"/>
            </a:xfrm>
            <a:custGeom>
              <a:avLst/>
              <a:gdLst/>
              <a:ahLst/>
              <a:cxnLst/>
              <a:rect l="l" t="t" r="r" b="b"/>
              <a:pathLst>
                <a:path w="143" h="143" extrusionOk="0">
                  <a:moveTo>
                    <a:pt x="143" y="72"/>
                  </a:moveTo>
                  <a:cubicBezTo>
                    <a:pt x="143" y="111"/>
                    <a:pt x="110" y="143"/>
                    <a:pt x="71" y="143"/>
                  </a:cubicBezTo>
                  <a:cubicBezTo>
                    <a:pt x="31" y="143"/>
                    <a:pt x="0" y="111"/>
                    <a:pt x="0" y="72"/>
                  </a:cubicBezTo>
                  <a:cubicBezTo>
                    <a:pt x="0" y="32"/>
                    <a:pt x="32" y="0"/>
                    <a:pt x="71" y="0"/>
                  </a:cubicBezTo>
                  <a:cubicBezTo>
                    <a:pt x="111" y="0"/>
                    <a:pt x="143" y="32"/>
                    <a:pt x="143" y="72"/>
                  </a:cubicBezTo>
                  <a:close/>
                </a:path>
              </a:pathLst>
            </a:custGeom>
            <a:solidFill>
              <a:schemeClr val="dk2"/>
            </a:solidFill>
            <a:ln>
              <a:noFill/>
            </a:ln>
          </p:spPr>
          <p:txBody>
            <a:bodyPr spcFirstLastPara="1" wrap="square" lIns="90000" tIns="6475" rIns="90000" bIns="64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7" name="Google Shape;827;p41">
              <a:extLst>
                <a:ext uri="{FF2B5EF4-FFF2-40B4-BE49-F238E27FC236}">
                  <a16:creationId xmlns:a16="http://schemas.microsoft.com/office/drawing/2014/main" id="{30B874BD-66A1-C301-11A8-A01EBFC6FF60}"/>
                </a:ext>
              </a:extLst>
            </p:cNvPr>
            <p:cNvSpPr/>
            <p:nvPr/>
          </p:nvSpPr>
          <p:spPr>
            <a:xfrm>
              <a:off x="7729567" y="3950544"/>
              <a:ext cx="374276" cy="236939"/>
            </a:xfrm>
            <a:custGeom>
              <a:avLst/>
              <a:gdLst/>
              <a:ahLst/>
              <a:cxnLst/>
              <a:rect l="l" t="t" r="r" b="b"/>
              <a:pathLst>
                <a:path w="576" h="365" extrusionOk="0">
                  <a:moveTo>
                    <a:pt x="576" y="365"/>
                  </a:moveTo>
                  <a:lnTo>
                    <a:pt x="460" y="365"/>
                  </a:lnTo>
                  <a:lnTo>
                    <a:pt x="460" y="201"/>
                  </a:lnTo>
                  <a:cubicBezTo>
                    <a:pt x="460" y="153"/>
                    <a:pt x="423" y="116"/>
                    <a:pt x="375" y="116"/>
                  </a:cubicBezTo>
                  <a:lnTo>
                    <a:pt x="0" y="116"/>
                  </a:lnTo>
                  <a:lnTo>
                    <a:pt x="0" y="0"/>
                  </a:lnTo>
                  <a:lnTo>
                    <a:pt x="375" y="0"/>
                  </a:lnTo>
                  <a:cubicBezTo>
                    <a:pt x="487" y="0"/>
                    <a:pt x="576" y="90"/>
                    <a:pt x="576" y="201"/>
                  </a:cubicBezTo>
                  <a:lnTo>
                    <a:pt x="576" y="36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8" name="Google Shape;828;p41">
              <a:extLst>
                <a:ext uri="{FF2B5EF4-FFF2-40B4-BE49-F238E27FC236}">
                  <a16:creationId xmlns:a16="http://schemas.microsoft.com/office/drawing/2014/main" id="{86A7DC8A-6C7A-4433-E133-A0C2FB0E936D}"/>
                </a:ext>
              </a:extLst>
            </p:cNvPr>
            <p:cNvSpPr/>
            <p:nvPr/>
          </p:nvSpPr>
          <p:spPr>
            <a:xfrm>
              <a:off x="7855194" y="4174787"/>
              <a:ext cx="423745" cy="417897"/>
            </a:xfrm>
            <a:custGeom>
              <a:avLst/>
              <a:gdLst/>
              <a:ahLst/>
              <a:cxnLst/>
              <a:rect l="l" t="t" r="r" b="b"/>
              <a:pathLst>
                <a:path w="652" h="643" extrusionOk="0">
                  <a:moveTo>
                    <a:pt x="652" y="490"/>
                  </a:moveTo>
                  <a:lnTo>
                    <a:pt x="652" y="630"/>
                  </a:lnTo>
                  <a:cubicBezTo>
                    <a:pt x="652" y="638"/>
                    <a:pt x="647" y="643"/>
                    <a:pt x="639" y="643"/>
                  </a:cubicBezTo>
                  <a:lnTo>
                    <a:pt x="13" y="643"/>
                  </a:lnTo>
                  <a:cubicBezTo>
                    <a:pt x="5" y="643"/>
                    <a:pt x="0" y="638"/>
                    <a:pt x="0" y="630"/>
                  </a:cubicBezTo>
                  <a:lnTo>
                    <a:pt x="0" y="490"/>
                  </a:lnTo>
                  <a:cubicBezTo>
                    <a:pt x="0" y="487"/>
                    <a:pt x="0" y="484"/>
                    <a:pt x="0" y="482"/>
                  </a:cubicBezTo>
                  <a:cubicBezTo>
                    <a:pt x="0" y="476"/>
                    <a:pt x="3" y="474"/>
                    <a:pt x="5" y="471"/>
                  </a:cubicBezTo>
                  <a:lnTo>
                    <a:pt x="137" y="259"/>
                  </a:lnTo>
                  <a:cubicBezTo>
                    <a:pt x="143" y="254"/>
                    <a:pt x="145" y="246"/>
                    <a:pt x="145" y="238"/>
                  </a:cubicBezTo>
                  <a:cubicBezTo>
                    <a:pt x="148" y="233"/>
                    <a:pt x="148" y="228"/>
                    <a:pt x="148" y="220"/>
                  </a:cubicBezTo>
                  <a:lnTo>
                    <a:pt x="148" y="13"/>
                  </a:lnTo>
                  <a:cubicBezTo>
                    <a:pt x="148" y="5"/>
                    <a:pt x="153" y="0"/>
                    <a:pt x="161" y="0"/>
                  </a:cubicBezTo>
                  <a:lnTo>
                    <a:pt x="488" y="0"/>
                  </a:lnTo>
                  <a:cubicBezTo>
                    <a:pt x="496" y="0"/>
                    <a:pt x="502" y="5"/>
                    <a:pt x="502" y="13"/>
                  </a:cubicBezTo>
                  <a:lnTo>
                    <a:pt x="502" y="220"/>
                  </a:lnTo>
                  <a:cubicBezTo>
                    <a:pt x="502" y="225"/>
                    <a:pt x="502" y="230"/>
                    <a:pt x="504" y="238"/>
                  </a:cubicBezTo>
                  <a:cubicBezTo>
                    <a:pt x="507" y="246"/>
                    <a:pt x="510" y="251"/>
                    <a:pt x="512" y="259"/>
                  </a:cubicBezTo>
                  <a:lnTo>
                    <a:pt x="644" y="471"/>
                  </a:lnTo>
                  <a:cubicBezTo>
                    <a:pt x="647" y="474"/>
                    <a:pt x="647" y="479"/>
                    <a:pt x="650" y="482"/>
                  </a:cubicBezTo>
                  <a:cubicBezTo>
                    <a:pt x="652" y="484"/>
                    <a:pt x="652" y="487"/>
                    <a:pt x="652" y="49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9" name="Google Shape;829;p41">
              <a:extLst>
                <a:ext uri="{FF2B5EF4-FFF2-40B4-BE49-F238E27FC236}">
                  <a16:creationId xmlns:a16="http://schemas.microsoft.com/office/drawing/2014/main" id="{73AFCDD6-8828-1785-9875-F3F13C387CDA}"/>
                </a:ext>
              </a:extLst>
            </p:cNvPr>
            <p:cNvSpPr/>
            <p:nvPr/>
          </p:nvSpPr>
          <p:spPr>
            <a:xfrm>
              <a:off x="7493936" y="3264133"/>
              <a:ext cx="283798" cy="1328546"/>
            </a:xfrm>
            <a:custGeom>
              <a:avLst/>
              <a:gdLst/>
              <a:ahLst/>
              <a:cxnLst/>
              <a:rect l="l" t="t" r="r" b="b"/>
              <a:pathLst>
                <a:path w="437" h="2042" extrusionOk="0">
                  <a:moveTo>
                    <a:pt x="437" y="2042"/>
                  </a:moveTo>
                  <a:lnTo>
                    <a:pt x="0" y="2042"/>
                  </a:lnTo>
                  <a:lnTo>
                    <a:pt x="0" y="217"/>
                  </a:lnTo>
                  <a:cubicBezTo>
                    <a:pt x="0" y="97"/>
                    <a:pt x="98" y="0"/>
                    <a:pt x="217" y="0"/>
                  </a:cubicBezTo>
                  <a:lnTo>
                    <a:pt x="217" y="0"/>
                  </a:lnTo>
                  <a:cubicBezTo>
                    <a:pt x="336" y="0"/>
                    <a:pt x="434" y="97"/>
                    <a:pt x="434" y="217"/>
                  </a:cubicBezTo>
                  <a:lnTo>
                    <a:pt x="434" y="2042"/>
                  </a:lnTo>
                  <a:lnTo>
                    <a:pt x="437"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0" name="Google Shape;830;p41">
              <a:extLst>
                <a:ext uri="{FF2B5EF4-FFF2-40B4-BE49-F238E27FC236}">
                  <a16:creationId xmlns:a16="http://schemas.microsoft.com/office/drawing/2014/main" id="{0DB41FA3-26CA-359D-76F4-383F044415C4}"/>
                </a:ext>
              </a:extLst>
            </p:cNvPr>
            <p:cNvSpPr/>
            <p:nvPr/>
          </p:nvSpPr>
          <p:spPr>
            <a:xfrm>
              <a:off x="7494261"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1" name="Google Shape;831;p41">
              <a:extLst>
                <a:ext uri="{FF2B5EF4-FFF2-40B4-BE49-F238E27FC236}">
                  <a16:creationId xmlns:a16="http://schemas.microsoft.com/office/drawing/2014/main" id="{DEE37848-6ADD-E1CD-1560-FA36C133FD15}"/>
                </a:ext>
              </a:extLst>
            </p:cNvPr>
            <p:cNvSpPr/>
            <p:nvPr/>
          </p:nvSpPr>
          <p:spPr>
            <a:xfrm>
              <a:off x="7094274" y="3264133"/>
              <a:ext cx="283148" cy="1328546"/>
            </a:xfrm>
            <a:custGeom>
              <a:avLst/>
              <a:gdLst/>
              <a:ahLst/>
              <a:cxnLst/>
              <a:rect l="l" t="t" r="r" b="b"/>
              <a:pathLst>
                <a:path w="436" h="2042" extrusionOk="0">
                  <a:moveTo>
                    <a:pt x="436" y="2042"/>
                  </a:moveTo>
                  <a:lnTo>
                    <a:pt x="0" y="2042"/>
                  </a:lnTo>
                  <a:lnTo>
                    <a:pt x="0" y="217"/>
                  </a:lnTo>
                  <a:cubicBezTo>
                    <a:pt x="0" y="97"/>
                    <a:pt x="97" y="0"/>
                    <a:pt x="216" y="0"/>
                  </a:cubicBezTo>
                  <a:lnTo>
                    <a:pt x="216" y="0"/>
                  </a:lnTo>
                  <a:cubicBezTo>
                    <a:pt x="336" y="0"/>
                    <a:pt x="433" y="97"/>
                    <a:pt x="433" y="217"/>
                  </a:cubicBezTo>
                  <a:lnTo>
                    <a:pt x="433"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2" name="Google Shape;832;p41">
              <a:extLst>
                <a:ext uri="{FF2B5EF4-FFF2-40B4-BE49-F238E27FC236}">
                  <a16:creationId xmlns:a16="http://schemas.microsoft.com/office/drawing/2014/main" id="{E5A0E2BA-1F6B-2ACE-DA5B-C8019C1F82FE}"/>
                </a:ext>
              </a:extLst>
            </p:cNvPr>
            <p:cNvSpPr/>
            <p:nvPr/>
          </p:nvSpPr>
          <p:spPr>
            <a:xfrm>
              <a:off x="7095576" y="3501723"/>
              <a:ext cx="283798" cy="372982"/>
            </a:xfrm>
            <a:custGeom>
              <a:avLst/>
              <a:gdLst/>
              <a:ahLst/>
              <a:cxnLst/>
              <a:rect l="l" t="t" r="r" b="b"/>
              <a:pathLst>
                <a:path w="437" h="574" extrusionOk="0">
                  <a:moveTo>
                    <a:pt x="0" y="0"/>
                  </a:moveTo>
                  <a:lnTo>
                    <a:pt x="437" y="0"/>
                  </a:lnTo>
                  <a:lnTo>
                    <a:pt x="437"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3" name="Google Shape;833;p41">
              <a:extLst>
                <a:ext uri="{FF2B5EF4-FFF2-40B4-BE49-F238E27FC236}">
                  <a16:creationId xmlns:a16="http://schemas.microsoft.com/office/drawing/2014/main" id="{3D8BBA0E-4EC0-A57D-6511-9CB17E4E82E1}"/>
                </a:ext>
              </a:extLst>
            </p:cNvPr>
            <p:cNvSpPr/>
            <p:nvPr/>
          </p:nvSpPr>
          <p:spPr>
            <a:xfrm>
              <a:off x="6694612" y="3264133"/>
              <a:ext cx="283148" cy="1328546"/>
            </a:xfrm>
            <a:custGeom>
              <a:avLst/>
              <a:gdLst/>
              <a:ahLst/>
              <a:cxnLst/>
              <a:rect l="l" t="t" r="r" b="b"/>
              <a:pathLst>
                <a:path w="436" h="2042" extrusionOk="0">
                  <a:moveTo>
                    <a:pt x="436" y="2042"/>
                  </a:moveTo>
                  <a:lnTo>
                    <a:pt x="0" y="2042"/>
                  </a:lnTo>
                  <a:lnTo>
                    <a:pt x="0" y="217"/>
                  </a:lnTo>
                  <a:cubicBezTo>
                    <a:pt x="0" y="97"/>
                    <a:pt x="98" y="0"/>
                    <a:pt x="217" y="0"/>
                  </a:cubicBezTo>
                  <a:lnTo>
                    <a:pt x="217" y="0"/>
                  </a:lnTo>
                  <a:cubicBezTo>
                    <a:pt x="336" y="0"/>
                    <a:pt x="434" y="97"/>
                    <a:pt x="434" y="217"/>
                  </a:cubicBezTo>
                  <a:lnTo>
                    <a:pt x="434"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4" name="Google Shape;834;p41">
              <a:extLst>
                <a:ext uri="{FF2B5EF4-FFF2-40B4-BE49-F238E27FC236}">
                  <a16:creationId xmlns:a16="http://schemas.microsoft.com/office/drawing/2014/main" id="{3DED003D-740F-8CD4-F975-F700AF603790}"/>
                </a:ext>
              </a:extLst>
            </p:cNvPr>
            <p:cNvSpPr/>
            <p:nvPr/>
          </p:nvSpPr>
          <p:spPr>
            <a:xfrm>
              <a:off x="6694612"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5" name="Google Shape;835;p41">
              <a:extLst>
                <a:ext uri="{FF2B5EF4-FFF2-40B4-BE49-F238E27FC236}">
                  <a16:creationId xmlns:a16="http://schemas.microsoft.com/office/drawing/2014/main" id="{0ADAFA60-0DD6-80CC-56D4-DA7E4E60AE27}"/>
                </a:ext>
              </a:extLst>
            </p:cNvPr>
            <p:cNvSpPr/>
            <p:nvPr/>
          </p:nvSpPr>
          <p:spPr>
            <a:xfrm>
              <a:off x="7891165" y="4462019"/>
              <a:ext cx="254147" cy="133042"/>
            </a:xfrm>
            <a:custGeom>
              <a:avLst/>
              <a:gdLst/>
              <a:ahLst/>
              <a:cxnLst/>
              <a:rect l="l" t="t" r="r" b="b"/>
              <a:pathLst>
                <a:path w="576" h="302" extrusionOk="0">
                  <a:moveTo>
                    <a:pt x="526" y="0"/>
                  </a:moveTo>
                  <a:lnTo>
                    <a:pt x="50" y="0"/>
                  </a:lnTo>
                  <a:cubicBezTo>
                    <a:pt x="23" y="0"/>
                    <a:pt x="0" y="21"/>
                    <a:pt x="0" y="50"/>
                  </a:cubicBezTo>
                  <a:lnTo>
                    <a:pt x="0" y="251"/>
                  </a:lnTo>
                  <a:cubicBezTo>
                    <a:pt x="0" y="278"/>
                    <a:pt x="21" y="302"/>
                    <a:pt x="50" y="302"/>
                  </a:cubicBezTo>
                  <a:lnTo>
                    <a:pt x="526" y="302"/>
                  </a:lnTo>
                  <a:cubicBezTo>
                    <a:pt x="552" y="302"/>
                    <a:pt x="576" y="281"/>
                    <a:pt x="576" y="251"/>
                  </a:cubicBezTo>
                  <a:lnTo>
                    <a:pt x="576" y="50"/>
                  </a:lnTo>
                  <a:cubicBezTo>
                    <a:pt x="574" y="21"/>
                    <a:pt x="552"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6" name="Google Shape;836;p41">
              <a:extLst>
                <a:ext uri="{FF2B5EF4-FFF2-40B4-BE49-F238E27FC236}">
                  <a16:creationId xmlns:a16="http://schemas.microsoft.com/office/drawing/2014/main" id="{4CABF4C5-A46E-D91D-DCF8-CA94B74E7ED8}"/>
                </a:ext>
              </a:extLst>
            </p:cNvPr>
            <p:cNvSpPr/>
            <p:nvPr/>
          </p:nvSpPr>
          <p:spPr>
            <a:xfrm>
              <a:off x="7619780" y="4462019"/>
              <a:ext cx="254147" cy="133042"/>
            </a:xfrm>
            <a:custGeom>
              <a:avLst/>
              <a:gdLst/>
              <a:ahLst/>
              <a:cxnLst/>
              <a:rect l="l" t="t" r="r" b="b"/>
              <a:pathLst>
                <a:path w="576" h="302" extrusionOk="0">
                  <a:moveTo>
                    <a:pt x="526" y="0"/>
                  </a:moveTo>
                  <a:lnTo>
                    <a:pt x="50" y="0"/>
                  </a:lnTo>
                  <a:cubicBezTo>
                    <a:pt x="24" y="0"/>
                    <a:pt x="0" y="21"/>
                    <a:pt x="0" y="50"/>
                  </a:cubicBezTo>
                  <a:lnTo>
                    <a:pt x="0" y="251"/>
                  </a:lnTo>
                  <a:cubicBezTo>
                    <a:pt x="0" y="278"/>
                    <a:pt x="21" y="302"/>
                    <a:pt x="50" y="302"/>
                  </a:cubicBezTo>
                  <a:lnTo>
                    <a:pt x="526" y="302"/>
                  </a:lnTo>
                  <a:cubicBezTo>
                    <a:pt x="553" y="302"/>
                    <a:pt x="576" y="281"/>
                    <a:pt x="576" y="251"/>
                  </a:cubicBezTo>
                  <a:lnTo>
                    <a:pt x="576" y="50"/>
                  </a:lnTo>
                  <a:cubicBezTo>
                    <a:pt x="574" y="21"/>
                    <a:pt x="553"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7" name="Google Shape;837;p41">
              <a:extLst>
                <a:ext uri="{FF2B5EF4-FFF2-40B4-BE49-F238E27FC236}">
                  <a16:creationId xmlns:a16="http://schemas.microsoft.com/office/drawing/2014/main" id="{D609A6CF-8F11-E9BD-A460-C5500C77B125}"/>
                </a:ext>
              </a:extLst>
            </p:cNvPr>
            <p:cNvSpPr/>
            <p:nvPr/>
          </p:nvSpPr>
          <p:spPr>
            <a:xfrm>
              <a:off x="7953482" y="4226861"/>
              <a:ext cx="229123" cy="45565"/>
            </a:xfrm>
            <a:custGeom>
              <a:avLst/>
              <a:gdLst/>
              <a:ahLst/>
              <a:cxnLst/>
              <a:rect l="l" t="t" r="r" b="b"/>
              <a:pathLst>
                <a:path w="353" h="71" extrusionOk="0">
                  <a:moveTo>
                    <a:pt x="0" y="0"/>
                  </a:moveTo>
                  <a:lnTo>
                    <a:pt x="353" y="0"/>
                  </a:lnTo>
                  <a:lnTo>
                    <a:pt x="353" y="71"/>
                  </a:lnTo>
                  <a:lnTo>
                    <a:pt x="0" y="71"/>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8" name="Google Shape;838;p41">
              <a:extLst>
                <a:ext uri="{FF2B5EF4-FFF2-40B4-BE49-F238E27FC236}">
                  <a16:creationId xmlns:a16="http://schemas.microsoft.com/office/drawing/2014/main" id="{A6A01FE3-0983-EF8C-FB4A-0275B7F5EC61}"/>
                </a:ext>
              </a:extLst>
            </p:cNvPr>
            <p:cNvSpPr/>
            <p:nvPr/>
          </p:nvSpPr>
          <p:spPr>
            <a:xfrm>
              <a:off x="7339998" y="4462019"/>
              <a:ext cx="254588" cy="133042"/>
            </a:xfrm>
            <a:custGeom>
              <a:avLst/>
              <a:gdLst/>
              <a:ahLst/>
              <a:cxnLst/>
              <a:rect l="l" t="t" r="r" b="b"/>
              <a:pathLst>
                <a:path w="577" h="302" extrusionOk="0">
                  <a:moveTo>
                    <a:pt x="527" y="0"/>
                  </a:moveTo>
                  <a:lnTo>
                    <a:pt x="51" y="0"/>
                  </a:lnTo>
                  <a:cubicBezTo>
                    <a:pt x="24" y="0"/>
                    <a:pt x="0" y="21"/>
                    <a:pt x="0" y="50"/>
                  </a:cubicBezTo>
                  <a:lnTo>
                    <a:pt x="0" y="251"/>
                  </a:lnTo>
                  <a:cubicBezTo>
                    <a:pt x="0" y="278"/>
                    <a:pt x="22" y="302"/>
                    <a:pt x="51" y="302"/>
                  </a:cubicBezTo>
                  <a:lnTo>
                    <a:pt x="527" y="302"/>
                  </a:lnTo>
                  <a:cubicBezTo>
                    <a:pt x="553" y="302"/>
                    <a:pt x="577" y="281"/>
                    <a:pt x="577" y="251"/>
                  </a:cubicBezTo>
                  <a:lnTo>
                    <a:pt x="577" y="50"/>
                  </a:lnTo>
                  <a:cubicBezTo>
                    <a:pt x="575" y="21"/>
                    <a:pt x="553" y="0"/>
                    <a:pt x="527"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839" name="Google Shape;839;p41">
              <a:extLst>
                <a:ext uri="{FF2B5EF4-FFF2-40B4-BE49-F238E27FC236}">
                  <a16:creationId xmlns:a16="http://schemas.microsoft.com/office/drawing/2014/main" id="{3DA11BEF-BF49-8BFF-5716-68697DC5AFC2}"/>
                </a:ext>
              </a:extLst>
            </p:cNvPr>
            <p:cNvGrpSpPr/>
            <p:nvPr/>
          </p:nvGrpSpPr>
          <p:grpSpPr>
            <a:xfrm>
              <a:off x="5552895" y="1943365"/>
              <a:ext cx="1063614" cy="2660692"/>
              <a:chOff x="3899880" y="1817280"/>
              <a:chExt cx="1502280" cy="3758040"/>
            </a:xfrm>
          </p:grpSpPr>
          <p:sp>
            <p:nvSpPr>
              <p:cNvPr id="840" name="Google Shape;840;p41">
                <a:extLst>
                  <a:ext uri="{FF2B5EF4-FFF2-40B4-BE49-F238E27FC236}">
                    <a16:creationId xmlns:a16="http://schemas.microsoft.com/office/drawing/2014/main" id="{F1D44A34-F146-C4CA-4890-E8F6F91345E5}"/>
                  </a:ext>
                </a:extLst>
              </p:cNvPr>
              <p:cNvSpPr/>
              <p:nvPr/>
            </p:nvSpPr>
            <p:spPr>
              <a:xfrm>
                <a:off x="4374000" y="1818000"/>
                <a:ext cx="554760" cy="3757320"/>
              </a:xfrm>
              <a:custGeom>
                <a:avLst/>
                <a:gdLst/>
                <a:ahLst/>
                <a:cxnLst/>
                <a:rect l="l" t="t" r="r" b="b"/>
                <a:pathLst>
                  <a:path w="1541" h="10437" extrusionOk="0">
                    <a:moveTo>
                      <a:pt x="1519" y="10437"/>
                    </a:moveTo>
                    <a:cubicBezTo>
                      <a:pt x="1508" y="10437"/>
                      <a:pt x="1498" y="10427"/>
                      <a:pt x="1496" y="10416"/>
                    </a:cubicBezTo>
                    <a:lnTo>
                      <a:pt x="918" y="47"/>
                    </a:lnTo>
                    <a:lnTo>
                      <a:pt x="625" y="47"/>
                    </a:lnTo>
                    <a:lnTo>
                      <a:pt x="46" y="10416"/>
                    </a:lnTo>
                    <a:cubicBezTo>
                      <a:pt x="46" y="10429"/>
                      <a:pt x="36" y="10439"/>
                      <a:pt x="22" y="10437"/>
                    </a:cubicBezTo>
                    <a:cubicBezTo>
                      <a:pt x="8" y="10437"/>
                      <a:pt x="0" y="10426"/>
                      <a:pt x="0" y="10413"/>
                    </a:cubicBezTo>
                    <a:lnTo>
                      <a:pt x="578" y="22"/>
                    </a:lnTo>
                    <a:cubicBezTo>
                      <a:pt x="578" y="10"/>
                      <a:pt x="588" y="0"/>
                      <a:pt x="601" y="0"/>
                    </a:cubicBezTo>
                    <a:lnTo>
                      <a:pt x="938" y="0"/>
                    </a:lnTo>
                    <a:cubicBezTo>
                      <a:pt x="950" y="0"/>
                      <a:pt x="960" y="10"/>
                      <a:pt x="961" y="22"/>
                    </a:cubicBezTo>
                    <a:lnTo>
                      <a:pt x="1541" y="10413"/>
                    </a:lnTo>
                    <a:cubicBezTo>
                      <a:pt x="1543" y="10426"/>
                      <a:pt x="1534" y="10436"/>
                      <a:pt x="1519" y="10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41">
                <a:extLst>
                  <a:ext uri="{FF2B5EF4-FFF2-40B4-BE49-F238E27FC236}">
                    <a16:creationId xmlns:a16="http://schemas.microsoft.com/office/drawing/2014/main" id="{1FE755D7-C97C-BCCB-D101-6E94DB0D0BBE}"/>
                  </a:ext>
                </a:extLst>
              </p:cNvPr>
              <p:cNvSpPr/>
              <p:nvPr/>
            </p:nvSpPr>
            <p:spPr>
              <a:xfrm>
                <a:off x="4381200" y="1817280"/>
                <a:ext cx="527760" cy="3613320"/>
              </a:xfrm>
              <a:custGeom>
                <a:avLst/>
                <a:gdLst/>
                <a:ahLst/>
                <a:cxnLst/>
                <a:rect l="l" t="t" r="r" b="b"/>
                <a:pathLst>
                  <a:path w="1466" h="10037" extrusionOk="0">
                    <a:moveTo>
                      <a:pt x="25" y="10037"/>
                    </a:moveTo>
                    <a:cubicBezTo>
                      <a:pt x="16" y="10037"/>
                      <a:pt x="7" y="10031"/>
                      <a:pt x="3" y="10024"/>
                    </a:cubicBezTo>
                    <a:cubicBezTo>
                      <a:pt x="-3" y="10013"/>
                      <a:pt x="3" y="9999"/>
                      <a:pt x="15" y="9994"/>
                    </a:cubicBezTo>
                    <a:lnTo>
                      <a:pt x="1392" y="9377"/>
                    </a:lnTo>
                    <a:lnTo>
                      <a:pt x="93" y="8561"/>
                    </a:lnTo>
                    <a:cubicBezTo>
                      <a:pt x="86" y="8557"/>
                      <a:pt x="82" y="8550"/>
                      <a:pt x="83" y="8541"/>
                    </a:cubicBezTo>
                    <a:cubicBezTo>
                      <a:pt x="83" y="8532"/>
                      <a:pt x="88" y="8525"/>
                      <a:pt x="95" y="8522"/>
                    </a:cubicBezTo>
                    <a:lnTo>
                      <a:pt x="1309" y="7801"/>
                    </a:lnTo>
                    <a:lnTo>
                      <a:pt x="176" y="7125"/>
                    </a:lnTo>
                    <a:cubicBezTo>
                      <a:pt x="169" y="7120"/>
                      <a:pt x="165" y="7113"/>
                      <a:pt x="165" y="7106"/>
                    </a:cubicBezTo>
                    <a:cubicBezTo>
                      <a:pt x="165" y="7097"/>
                      <a:pt x="169" y="7090"/>
                      <a:pt x="175" y="7085"/>
                    </a:cubicBezTo>
                    <a:lnTo>
                      <a:pt x="1233" y="6422"/>
                    </a:lnTo>
                    <a:lnTo>
                      <a:pt x="249" y="5787"/>
                    </a:lnTo>
                    <a:cubicBezTo>
                      <a:pt x="243" y="5783"/>
                      <a:pt x="239" y="5778"/>
                      <a:pt x="239" y="5770"/>
                    </a:cubicBezTo>
                    <a:cubicBezTo>
                      <a:pt x="239" y="5763"/>
                      <a:pt x="242" y="5755"/>
                      <a:pt x="248" y="5751"/>
                    </a:cubicBezTo>
                    <a:lnTo>
                      <a:pt x="1161" y="5005"/>
                    </a:lnTo>
                    <a:lnTo>
                      <a:pt x="331" y="4304"/>
                    </a:lnTo>
                    <a:cubicBezTo>
                      <a:pt x="325" y="4299"/>
                      <a:pt x="322" y="4294"/>
                      <a:pt x="322" y="4286"/>
                    </a:cubicBezTo>
                    <a:cubicBezTo>
                      <a:pt x="322" y="4279"/>
                      <a:pt x="325" y="4273"/>
                      <a:pt x="331" y="4269"/>
                    </a:cubicBezTo>
                    <a:lnTo>
                      <a:pt x="1086" y="3622"/>
                    </a:lnTo>
                    <a:lnTo>
                      <a:pt x="402" y="3034"/>
                    </a:lnTo>
                    <a:cubicBezTo>
                      <a:pt x="396" y="3030"/>
                      <a:pt x="393" y="3022"/>
                      <a:pt x="393" y="3015"/>
                    </a:cubicBezTo>
                    <a:cubicBezTo>
                      <a:pt x="393" y="3008"/>
                      <a:pt x="398" y="3002"/>
                      <a:pt x="404" y="2998"/>
                    </a:cubicBezTo>
                    <a:lnTo>
                      <a:pt x="1020" y="2563"/>
                    </a:lnTo>
                    <a:lnTo>
                      <a:pt x="449" y="2208"/>
                    </a:lnTo>
                    <a:cubicBezTo>
                      <a:pt x="443" y="2204"/>
                      <a:pt x="439" y="2198"/>
                      <a:pt x="437" y="2189"/>
                    </a:cubicBezTo>
                    <a:cubicBezTo>
                      <a:pt x="437" y="2182"/>
                      <a:pt x="440" y="2174"/>
                      <a:pt x="446" y="2170"/>
                    </a:cubicBezTo>
                    <a:lnTo>
                      <a:pt x="976" y="1750"/>
                    </a:lnTo>
                    <a:lnTo>
                      <a:pt x="493" y="1383"/>
                    </a:lnTo>
                    <a:cubicBezTo>
                      <a:pt x="487" y="1379"/>
                      <a:pt x="484" y="1371"/>
                      <a:pt x="484" y="1364"/>
                    </a:cubicBezTo>
                    <a:cubicBezTo>
                      <a:pt x="484" y="1356"/>
                      <a:pt x="487" y="1350"/>
                      <a:pt x="493" y="1345"/>
                    </a:cubicBezTo>
                    <a:lnTo>
                      <a:pt x="936" y="994"/>
                    </a:lnTo>
                    <a:lnTo>
                      <a:pt x="532" y="697"/>
                    </a:lnTo>
                    <a:cubicBezTo>
                      <a:pt x="526" y="693"/>
                      <a:pt x="523" y="685"/>
                      <a:pt x="523" y="678"/>
                    </a:cubicBezTo>
                    <a:cubicBezTo>
                      <a:pt x="523" y="671"/>
                      <a:pt x="526" y="663"/>
                      <a:pt x="532" y="659"/>
                    </a:cubicBezTo>
                    <a:lnTo>
                      <a:pt x="903" y="362"/>
                    </a:lnTo>
                    <a:lnTo>
                      <a:pt x="567" y="41"/>
                    </a:lnTo>
                    <a:cubicBezTo>
                      <a:pt x="558" y="33"/>
                      <a:pt x="557" y="18"/>
                      <a:pt x="565" y="8"/>
                    </a:cubicBezTo>
                    <a:cubicBezTo>
                      <a:pt x="574" y="-1"/>
                      <a:pt x="589" y="-2"/>
                      <a:pt x="599" y="6"/>
                    </a:cubicBezTo>
                    <a:lnTo>
                      <a:pt x="954" y="344"/>
                    </a:lnTo>
                    <a:cubicBezTo>
                      <a:pt x="959" y="349"/>
                      <a:pt x="962" y="356"/>
                      <a:pt x="962" y="362"/>
                    </a:cubicBezTo>
                    <a:cubicBezTo>
                      <a:pt x="962" y="369"/>
                      <a:pt x="959" y="375"/>
                      <a:pt x="953" y="379"/>
                    </a:cubicBezTo>
                    <a:lnTo>
                      <a:pt x="584" y="675"/>
                    </a:lnTo>
                    <a:lnTo>
                      <a:pt x="988" y="972"/>
                    </a:lnTo>
                    <a:cubicBezTo>
                      <a:pt x="994" y="977"/>
                      <a:pt x="997" y="983"/>
                      <a:pt x="997" y="991"/>
                    </a:cubicBezTo>
                    <a:cubicBezTo>
                      <a:pt x="997" y="998"/>
                      <a:pt x="994" y="1006"/>
                      <a:pt x="988" y="1010"/>
                    </a:cubicBezTo>
                    <a:lnTo>
                      <a:pt x="545" y="1361"/>
                    </a:lnTo>
                    <a:lnTo>
                      <a:pt x="1029" y="1729"/>
                    </a:lnTo>
                    <a:cubicBezTo>
                      <a:pt x="1035" y="1733"/>
                      <a:pt x="1038" y="1740"/>
                      <a:pt x="1038" y="1748"/>
                    </a:cubicBezTo>
                    <a:cubicBezTo>
                      <a:pt x="1038" y="1755"/>
                      <a:pt x="1035" y="1762"/>
                      <a:pt x="1029" y="1766"/>
                    </a:cubicBezTo>
                    <a:lnTo>
                      <a:pt x="501" y="2185"/>
                    </a:lnTo>
                    <a:lnTo>
                      <a:pt x="1072" y="2537"/>
                    </a:lnTo>
                    <a:cubicBezTo>
                      <a:pt x="1080" y="2542"/>
                      <a:pt x="1083" y="2549"/>
                      <a:pt x="1084" y="2556"/>
                    </a:cubicBezTo>
                    <a:cubicBezTo>
                      <a:pt x="1084" y="2563"/>
                      <a:pt x="1081" y="2571"/>
                      <a:pt x="1074" y="2575"/>
                    </a:cubicBezTo>
                    <a:lnTo>
                      <a:pt x="453" y="3012"/>
                    </a:lnTo>
                    <a:lnTo>
                      <a:pt x="1135" y="3597"/>
                    </a:lnTo>
                    <a:cubicBezTo>
                      <a:pt x="1141" y="3601"/>
                      <a:pt x="1144" y="3608"/>
                      <a:pt x="1144" y="3615"/>
                    </a:cubicBezTo>
                    <a:cubicBezTo>
                      <a:pt x="1144" y="3623"/>
                      <a:pt x="1141" y="3628"/>
                      <a:pt x="1135" y="3632"/>
                    </a:cubicBezTo>
                    <a:lnTo>
                      <a:pt x="380" y="4279"/>
                    </a:lnTo>
                    <a:lnTo>
                      <a:pt x="1212" y="4980"/>
                    </a:lnTo>
                    <a:cubicBezTo>
                      <a:pt x="1218" y="4984"/>
                      <a:pt x="1221" y="4991"/>
                      <a:pt x="1221" y="4997"/>
                    </a:cubicBezTo>
                    <a:cubicBezTo>
                      <a:pt x="1221" y="5005"/>
                      <a:pt x="1218" y="5010"/>
                      <a:pt x="1212" y="5015"/>
                    </a:cubicBezTo>
                    <a:lnTo>
                      <a:pt x="302" y="5758"/>
                    </a:lnTo>
                    <a:lnTo>
                      <a:pt x="1290" y="6396"/>
                    </a:lnTo>
                    <a:cubicBezTo>
                      <a:pt x="1297" y="6400"/>
                      <a:pt x="1300" y="6408"/>
                      <a:pt x="1300" y="6415"/>
                    </a:cubicBezTo>
                    <a:cubicBezTo>
                      <a:pt x="1300" y="6422"/>
                      <a:pt x="1295" y="6430"/>
                      <a:pt x="1290" y="6434"/>
                    </a:cubicBezTo>
                    <a:lnTo>
                      <a:pt x="233" y="7095"/>
                    </a:lnTo>
                    <a:lnTo>
                      <a:pt x="1367" y="7773"/>
                    </a:lnTo>
                    <a:cubicBezTo>
                      <a:pt x="1374" y="7777"/>
                      <a:pt x="1378" y="7785"/>
                      <a:pt x="1378" y="7793"/>
                    </a:cubicBezTo>
                    <a:cubicBezTo>
                      <a:pt x="1378" y="7802"/>
                      <a:pt x="1374" y="7809"/>
                      <a:pt x="1367" y="7814"/>
                    </a:cubicBezTo>
                    <a:lnTo>
                      <a:pt x="153" y="8537"/>
                    </a:lnTo>
                    <a:lnTo>
                      <a:pt x="1456" y="9355"/>
                    </a:lnTo>
                    <a:cubicBezTo>
                      <a:pt x="1463" y="9360"/>
                      <a:pt x="1467" y="9368"/>
                      <a:pt x="1466" y="9377"/>
                    </a:cubicBezTo>
                    <a:cubicBezTo>
                      <a:pt x="1466" y="9386"/>
                      <a:pt x="1460" y="9393"/>
                      <a:pt x="1453" y="9396"/>
                    </a:cubicBezTo>
                    <a:lnTo>
                      <a:pt x="35" y="10030"/>
                    </a:lnTo>
                    <a:cubicBezTo>
                      <a:pt x="31" y="10036"/>
                      <a:pt x="28" y="10037"/>
                      <a:pt x="25" y="100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41">
                <a:extLst>
                  <a:ext uri="{FF2B5EF4-FFF2-40B4-BE49-F238E27FC236}">
                    <a16:creationId xmlns:a16="http://schemas.microsoft.com/office/drawing/2014/main" id="{C0531C4D-45E6-0048-5354-91D20B39D4FE}"/>
                  </a:ext>
                </a:extLst>
              </p:cNvPr>
              <p:cNvSpPr/>
              <p:nvPr/>
            </p:nvSpPr>
            <p:spPr>
              <a:xfrm>
                <a:off x="4394520" y="1817640"/>
                <a:ext cx="527040" cy="3612960"/>
              </a:xfrm>
              <a:custGeom>
                <a:avLst/>
                <a:gdLst/>
                <a:ahLst/>
                <a:cxnLst/>
                <a:rect l="l" t="t" r="r" b="b"/>
                <a:pathLst>
                  <a:path w="1464" h="10036" extrusionOk="0">
                    <a:moveTo>
                      <a:pt x="1439" y="10036"/>
                    </a:moveTo>
                    <a:cubicBezTo>
                      <a:pt x="1436" y="10036"/>
                      <a:pt x="1433" y="10036"/>
                      <a:pt x="1430" y="10035"/>
                    </a:cubicBezTo>
                    <a:lnTo>
                      <a:pt x="13" y="9401"/>
                    </a:lnTo>
                    <a:cubicBezTo>
                      <a:pt x="5" y="9398"/>
                      <a:pt x="0" y="9389"/>
                      <a:pt x="0" y="9382"/>
                    </a:cubicBezTo>
                    <a:cubicBezTo>
                      <a:pt x="0" y="9373"/>
                      <a:pt x="2" y="9366"/>
                      <a:pt x="10" y="9360"/>
                    </a:cubicBezTo>
                    <a:lnTo>
                      <a:pt x="1312" y="8541"/>
                    </a:lnTo>
                    <a:lnTo>
                      <a:pt x="99" y="7817"/>
                    </a:lnTo>
                    <a:cubicBezTo>
                      <a:pt x="91" y="7813"/>
                      <a:pt x="87" y="7806"/>
                      <a:pt x="87" y="7797"/>
                    </a:cubicBezTo>
                    <a:cubicBezTo>
                      <a:pt x="87" y="7788"/>
                      <a:pt x="91" y="7781"/>
                      <a:pt x="99" y="7776"/>
                    </a:cubicBezTo>
                    <a:lnTo>
                      <a:pt x="1232" y="7099"/>
                    </a:lnTo>
                    <a:lnTo>
                      <a:pt x="176" y="6437"/>
                    </a:lnTo>
                    <a:cubicBezTo>
                      <a:pt x="169" y="6433"/>
                      <a:pt x="166" y="6426"/>
                      <a:pt x="166" y="6418"/>
                    </a:cubicBezTo>
                    <a:cubicBezTo>
                      <a:pt x="166" y="6411"/>
                      <a:pt x="170" y="6402"/>
                      <a:pt x="176" y="6399"/>
                    </a:cubicBezTo>
                    <a:lnTo>
                      <a:pt x="1164" y="5761"/>
                    </a:lnTo>
                    <a:lnTo>
                      <a:pt x="253" y="5018"/>
                    </a:lnTo>
                    <a:cubicBezTo>
                      <a:pt x="247" y="5014"/>
                      <a:pt x="244" y="5009"/>
                      <a:pt x="244" y="5001"/>
                    </a:cubicBezTo>
                    <a:cubicBezTo>
                      <a:pt x="244" y="4994"/>
                      <a:pt x="247" y="4988"/>
                      <a:pt x="253" y="4983"/>
                    </a:cubicBezTo>
                    <a:lnTo>
                      <a:pt x="1085" y="4282"/>
                    </a:lnTo>
                    <a:lnTo>
                      <a:pt x="330" y="3635"/>
                    </a:lnTo>
                    <a:cubicBezTo>
                      <a:pt x="324" y="3631"/>
                      <a:pt x="322" y="3625"/>
                      <a:pt x="322" y="3618"/>
                    </a:cubicBezTo>
                    <a:cubicBezTo>
                      <a:pt x="322" y="3611"/>
                      <a:pt x="324" y="3605"/>
                      <a:pt x="330" y="3600"/>
                    </a:cubicBezTo>
                    <a:lnTo>
                      <a:pt x="1012" y="3016"/>
                    </a:lnTo>
                    <a:lnTo>
                      <a:pt x="391" y="2579"/>
                    </a:lnTo>
                    <a:cubicBezTo>
                      <a:pt x="386" y="2574"/>
                      <a:pt x="381" y="2567"/>
                      <a:pt x="381" y="2560"/>
                    </a:cubicBezTo>
                    <a:cubicBezTo>
                      <a:pt x="381" y="2552"/>
                      <a:pt x="386" y="2545"/>
                      <a:pt x="393" y="2541"/>
                    </a:cubicBezTo>
                    <a:lnTo>
                      <a:pt x="964" y="2188"/>
                    </a:lnTo>
                    <a:lnTo>
                      <a:pt x="434" y="1767"/>
                    </a:lnTo>
                    <a:cubicBezTo>
                      <a:pt x="428" y="1763"/>
                      <a:pt x="425" y="1755"/>
                      <a:pt x="425" y="1748"/>
                    </a:cubicBezTo>
                    <a:cubicBezTo>
                      <a:pt x="425" y="1741"/>
                      <a:pt x="428" y="1733"/>
                      <a:pt x="434" y="1729"/>
                    </a:cubicBezTo>
                    <a:lnTo>
                      <a:pt x="917" y="1362"/>
                    </a:lnTo>
                    <a:lnTo>
                      <a:pt x="475" y="1011"/>
                    </a:lnTo>
                    <a:cubicBezTo>
                      <a:pt x="469" y="1006"/>
                      <a:pt x="466" y="999"/>
                      <a:pt x="466" y="992"/>
                    </a:cubicBezTo>
                    <a:cubicBezTo>
                      <a:pt x="466" y="984"/>
                      <a:pt x="469" y="977"/>
                      <a:pt x="475" y="973"/>
                    </a:cubicBezTo>
                    <a:lnTo>
                      <a:pt x="878" y="676"/>
                    </a:lnTo>
                    <a:lnTo>
                      <a:pt x="509" y="380"/>
                    </a:lnTo>
                    <a:cubicBezTo>
                      <a:pt x="504" y="375"/>
                      <a:pt x="501" y="369"/>
                      <a:pt x="501" y="362"/>
                    </a:cubicBezTo>
                    <a:cubicBezTo>
                      <a:pt x="501" y="354"/>
                      <a:pt x="504" y="349"/>
                      <a:pt x="508" y="345"/>
                    </a:cubicBezTo>
                    <a:lnTo>
                      <a:pt x="864" y="7"/>
                    </a:lnTo>
                    <a:cubicBezTo>
                      <a:pt x="872" y="-2"/>
                      <a:pt x="887" y="-2"/>
                      <a:pt x="897" y="8"/>
                    </a:cubicBezTo>
                    <a:cubicBezTo>
                      <a:pt x="906" y="17"/>
                      <a:pt x="906" y="32"/>
                      <a:pt x="896" y="42"/>
                    </a:cubicBezTo>
                    <a:lnTo>
                      <a:pt x="559" y="362"/>
                    </a:lnTo>
                    <a:lnTo>
                      <a:pt x="931" y="660"/>
                    </a:lnTo>
                    <a:cubicBezTo>
                      <a:pt x="936" y="664"/>
                      <a:pt x="939" y="670"/>
                      <a:pt x="939" y="678"/>
                    </a:cubicBezTo>
                    <a:cubicBezTo>
                      <a:pt x="939" y="685"/>
                      <a:pt x="936" y="693"/>
                      <a:pt x="931" y="697"/>
                    </a:cubicBezTo>
                    <a:lnTo>
                      <a:pt x="527" y="995"/>
                    </a:lnTo>
                    <a:lnTo>
                      <a:pt x="970" y="1346"/>
                    </a:lnTo>
                    <a:cubicBezTo>
                      <a:pt x="976" y="1350"/>
                      <a:pt x="979" y="1357"/>
                      <a:pt x="979" y="1365"/>
                    </a:cubicBezTo>
                    <a:cubicBezTo>
                      <a:pt x="979" y="1372"/>
                      <a:pt x="976" y="1379"/>
                      <a:pt x="970" y="1384"/>
                    </a:cubicBezTo>
                    <a:lnTo>
                      <a:pt x="486" y="1751"/>
                    </a:lnTo>
                    <a:lnTo>
                      <a:pt x="1017" y="2171"/>
                    </a:lnTo>
                    <a:cubicBezTo>
                      <a:pt x="1022" y="2175"/>
                      <a:pt x="1025" y="2181"/>
                      <a:pt x="1025" y="2189"/>
                    </a:cubicBezTo>
                    <a:cubicBezTo>
                      <a:pt x="1025" y="2196"/>
                      <a:pt x="1021" y="2204"/>
                      <a:pt x="1014" y="2208"/>
                    </a:cubicBezTo>
                    <a:lnTo>
                      <a:pt x="444" y="2560"/>
                    </a:lnTo>
                    <a:lnTo>
                      <a:pt x="1060" y="2994"/>
                    </a:lnTo>
                    <a:cubicBezTo>
                      <a:pt x="1066" y="2998"/>
                      <a:pt x="1070" y="3003"/>
                      <a:pt x="1070" y="3011"/>
                    </a:cubicBezTo>
                    <a:cubicBezTo>
                      <a:pt x="1070" y="3018"/>
                      <a:pt x="1068" y="3026"/>
                      <a:pt x="1062" y="3030"/>
                    </a:cubicBezTo>
                    <a:lnTo>
                      <a:pt x="378" y="3618"/>
                    </a:lnTo>
                    <a:lnTo>
                      <a:pt x="1133" y="4265"/>
                    </a:lnTo>
                    <a:cubicBezTo>
                      <a:pt x="1139" y="4269"/>
                      <a:pt x="1142" y="4275"/>
                      <a:pt x="1142" y="4282"/>
                    </a:cubicBezTo>
                    <a:cubicBezTo>
                      <a:pt x="1142" y="4290"/>
                      <a:pt x="1139" y="4295"/>
                      <a:pt x="1133" y="4300"/>
                    </a:cubicBezTo>
                    <a:lnTo>
                      <a:pt x="303" y="5001"/>
                    </a:lnTo>
                    <a:lnTo>
                      <a:pt x="1216" y="5747"/>
                    </a:lnTo>
                    <a:cubicBezTo>
                      <a:pt x="1222" y="5751"/>
                      <a:pt x="1225" y="5759"/>
                      <a:pt x="1225" y="5766"/>
                    </a:cubicBezTo>
                    <a:cubicBezTo>
                      <a:pt x="1225" y="5774"/>
                      <a:pt x="1221" y="5780"/>
                      <a:pt x="1215" y="5783"/>
                    </a:cubicBezTo>
                    <a:lnTo>
                      <a:pt x="231" y="6418"/>
                    </a:lnTo>
                    <a:lnTo>
                      <a:pt x="1289" y="7081"/>
                    </a:lnTo>
                    <a:cubicBezTo>
                      <a:pt x="1296" y="7086"/>
                      <a:pt x="1301" y="7093"/>
                      <a:pt x="1299" y="7102"/>
                    </a:cubicBezTo>
                    <a:cubicBezTo>
                      <a:pt x="1299" y="7110"/>
                      <a:pt x="1295" y="7118"/>
                      <a:pt x="1288" y="7121"/>
                    </a:cubicBezTo>
                    <a:lnTo>
                      <a:pt x="157" y="7797"/>
                    </a:lnTo>
                    <a:lnTo>
                      <a:pt x="1371" y="8518"/>
                    </a:lnTo>
                    <a:cubicBezTo>
                      <a:pt x="1378" y="8522"/>
                      <a:pt x="1382" y="8530"/>
                      <a:pt x="1382" y="8537"/>
                    </a:cubicBezTo>
                    <a:cubicBezTo>
                      <a:pt x="1382" y="8546"/>
                      <a:pt x="1378" y="8553"/>
                      <a:pt x="1372" y="8557"/>
                    </a:cubicBezTo>
                    <a:lnTo>
                      <a:pt x="74" y="9373"/>
                    </a:lnTo>
                    <a:lnTo>
                      <a:pt x="1451" y="9990"/>
                    </a:lnTo>
                    <a:cubicBezTo>
                      <a:pt x="1462" y="9995"/>
                      <a:pt x="1468" y="10009"/>
                      <a:pt x="1462" y="10020"/>
                    </a:cubicBezTo>
                    <a:cubicBezTo>
                      <a:pt x="1457" y="10030"/>
                      <a:pt x="1449" y="10036"/>
                      <a:pt x="1439" y="100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41">
                <a:extLst>
                  <a:ext uri="{FF2B5EF4-FFF2-40B4-BE49-F238E27FC236}">
                    <a16:creationId xmlns:a16="http://schemas.microsoft.com/office/drawing/2014/main" id="{8F2166C3-2C70-8CB5-33FB-AA74363A1D97}"/>
                  </a:ext>
                </a:extLst>
              </p:cNvPr>
              <p:cNvSpPr/>
              <p:nvPr/>
            </p:nvSpPr>
            <p:spPr>
              <a:xfrm>
                <a:off x="4150440" y="2053080"/>
                <a:ext cx="1001160" cy="136800"/>
              </a:xfrm>
              <a:custGeom>
                <a:avLst/>
                <a:gdLst/>
                <a:ahLst/>
                <a:cxnLst/>
                <a:rect l="l" t="t" r="r" b="b"/>
                <a:pathLst>
                  <a:path w="2781" h="380" extrusionOk="0">
                    <a:moveTo>
                      <a:pt x="1391" y="379"/>
                    </a:moveTo>
                    <a:cubicBezTo>
                      <a:pt x="1390" y="379"/>
                      <a:pt x="1389" y="379"/>
                      <a:pt x="1387" y="379"/>
                    </a:cubicBezTo>
                    <a:lnTo>
                      <a:pt x="19" y="135"/>
                    </a:lnTo>
                    <a:cubicBezTo>
                      <a:pt x="7" y="134"/>
                      <a:pt x="0" y="124"/>
                      <a:pt x="0" y="112"/>
                    </a:cubicBezTo>
                    <a:lnTo>
                      <a:pt x="0" y="23"/>
                    </a:lnTo>
                    <a:cubicBezTo>
                      <a:pt x="0" y="10"/>
                      <a:pt x="10" y="0"/>
                      <a:pt x="23" y="0"/>
                    </a:cubicBezTo>
                    <a:lnTo>
                      <a:pt x="2757" y="0"/>
                    </a:lnTo>
                    <a:cubicBezTo>
                      <a:pt x="2770" y="0"/>
                      <a:pt x="2781" y="10"/>
                      <a:pt x="2781" y="23"/>
                    </a:cubicBezTo>
                    <a:lnTo>
                      <a:pt x="2781" y="113"/>
                    </a:lnTo>
                    <a:cubicBezTo>
                      <a:pt x="2781" y="125"/>
                      <a:pt x="2772" y="134"/>
                      <a:pt x="2762" y="137"/>
                    </a:cubicBezTo>
                    <a:lnTo>
                      <a:pt x="1394" y="380"/>
                    </a:lnTo>
                    <a:cubicBezTo>
                      <a:pt x="1394" y="379"/>
                      <a:pt x="1393" y="379"/>
                      <a:pt x="1391" y="379"/>
                    </a:cubicBezTo>
                    <a:moveTo>
                      <a:pt x="47" y="93"/>
                    </a:moveTo>
                    <a:lnTo>
                      <a:pt x="1391" y="332"/>
                    </a:lnTo>
                    <a:lnTo>
                      <a:pt x="2735" y="93"/>
                    </a:lnTo>
                    <a:lnTo>
                      <a:pt x="2735" y="45"/>
                    </a:lnTo>
                    <a:lnTo>
                      <a:pt x="47" y="45"/>
                    </a:lnTo>
                    <a:lnTo>
                      <a:pt x="47" y="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4" name="Google Shape;844;p41">
                <a:extLst>
                  <a:ext uri="{FF2B5EF4-FFF2-40B4-BE49-F238E27FC236}">
                    <a16:creationId xmlns:a16="http://schemas.microsoft.com/office/drawing/2014/main" id="{7FB27CE0-4019-1FF1-26C4-9C0A461C6D87}"/>
                  </a:ext>
                </a:extLst>
              </p:cNvPr>
              <p:cNvSpPr/>
              <p:nvPr/>
            </p:nvSpPr>
            <p:spPr>
              <a:xfrm>
                <a:off x="4150800" y="2053080"/>
                <a:ext cx="429840" cy="184680"/>
              </a:xfrm>
              <a:custGeom>
                <a:avLst/>
                <a:gdLst/>
                <a:ahLst/>
                <a:cxnLst/>
                <a:rect l="l" t="t" r="r" b="b"/>
                <a:pathLst>
                  <a:path w="1194" h="513" extrusionOk="0">
                    <a:moveTo>
                      <a:pt x="24" y="513"/>
                    </a:moveTo>
                    <a:cubicBezTo>
                      <a:pt x="11" y="513"/>
                      <a:pt x="0" y="502"/>
                      <a:pt x="0" y="489"/>
                    </a:cubicBezTo>
                    <a:lnTo>
                      <a:pt x="0" y="23"/>
                    </a:lnTo>
                    <a:cubicBezTo>
                      <a:pt x="0" y="14"/>
                      <a:pt x="5" y="7"/>
                      <a:pt x="12" y="3"/>
                    </a:cubicBezTo>
                    <a:cubicBezTo>
                      <a:pt x="19" y="-2"/>
                      <a:pt x="30" y="0"/>
                      <a:pt x="35" y="4"/>
                    </a:cubicBezTo>
                    <a:lnTo>
                      <a:pt x="204" y="118"/>
                    </a:lnTo>
                    <a:lnTo>
                      <a:pt x="429" y="3"/>
                    </a:lnTo>
                    <a:cubicBezTo>
                      <a:pt x="439" y="-2"/>
                      <a:pt x="451" y="0"/>
                      <a:pt x="458" y="8"/>
                    </a:cubicBezTo>
                    <a:lnTo>
                      <a:pt x="596" y="183"/>
                    </a:lnTo>
                    <a:lnTo>
                      <a:pt x="879" y="4"/>
                    </a:lnTo>
                    <a:cubicBezTo>
                      <a:pt x="888" y="-2"/>
                      <a:pt x="901" y="0"/>
                      <a:pt x="908" y="7"/>
                    </a:cubicBezTo>
                    <a:lnTo>
                      <a:pt x="1188" y="301"/>
                    </a:lnTo>
                    <a:cubicBezTo>
                      <a:pt x="1197" y="310"/>
                      <a:pt x="1197" y="325"/>
                      <a:pt x="1186" y="335"/>
                    </a:cubicBezTo>
                    <a:cubicBezTo>
                      <a:pt x="1178" y="344"/>
                      <a:pt x="1163" y="344"/>
                      <a:pt x="1153" y="333"/>
                    </a:cubicBezTo>
                    <a:lnTo>
                      <a:pt x="886" y="52"/>
                    </a:lnTo>
                    <a:lnTo>
                      <a:pt x="602" y="233"/>
                    </a:lnTo>
                    <a:cubicBezTo>
                      <a:pt x="592" y="239"/>
                      <a:pt x="579" y="237"/>
                      <a:pt x="572" y="227"/>
                    </a:cubicBezTo>
                    <a:lnTo>
                      <a:pt x="433" y="51"/>
                    </a:lnTo>
                    <a:lnTo>
                      <a:pt x="215" y="164"/>
                    </a:lnTo>
                    <a:cubicBezTo>
                      <a:pt x="207" y="169"/>
                      <a:pt x="199" y="167"/>
                      <a:pt x="191" y="163"/>
                    </a:cubicBezTo>
                    <a:lnTo>
                      <a:pt x="47" y="65"/>
                    </a:lnTo>
                    <a:lnTo>
                      <a:pt x="47" y="488"/>
                    </a:lnTo>
                    <a:cubicBezTo>
                      <a:pt x="46" y="502"/>
                      <a:pt x="35" y="513"/>
                      <a:pt x="24" y="5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5" name="Google Shape;845;p41">
                <a:extLst>
                  <a:ext uri="{FF2B5EF4-FFF2-40B4-BE49-F238E27FC236}">
                    <a16:creationId xmlns:a16="http://schemas.microsoft.com/office/drawing/2014/main" id="{01BFAF37-1FED-7D0E-0F93-EACBAF2B40A8}"/>
                  </a:ext>
                </a:extLst>
              </p:cNvPr>
              <p:cNvSpPr/>
              <p:nvPr/>
            </p:nvSpPr>
            <p:spPr>
              <a:xfrm>
                <a:off x="4722120" y="2052360"/>
                <a:ext cx="429840" cy="185400"/>
              </a:xfrm>
              <a:custGeom>
                <a:avLst/>
                <a:gdLst/>
                <a:ahLst/>
                <a:cxnLst/>
                <a:rect l="l" t="t" r="r" b="b"/>
                <a:pathLst>
                  <a:path w="1194" h="515" extrusionOk="0">
                    <a:moveTo>
                      <a:pt x="1171" y="515"/>
                    </a:moveTo>
                    <a:cubicBezTo>
                      <a:pt x="1158" y="515"/>
                      <a:pt x="1147" y="504"/>
                      <a:pt x="1147" y="491"/>
                    </a:cubicBezTo>
                    <a:lnTo>
                      <a:pt x="1147" y="69"/>
                    </a:lnTo>
                    <a:lnTo>
                      <a:pt x="1004" y="166"/>
                    </a:lnTo>
                    <a:cubicBezTo>
                      <a:pt x="997" y="171"/>
                      <a:pt x="988" y="172"/>
                      <a:pt x="981" y="168"/>
                    </a:cubicBezTo>
                    <a:lnTo>
                      <a:pt x="762" y="54"/>
                    </a:lnTo>
                    <a:lnTo>
                      <a:pt x="624" y="230"/>
                    </a:lnTo>
                    <a:cubicBezTo>
                      <a:pt x="617" y="239"/>
                      <a:pt x="603" y="242"/>
                      <a:pt x="593" y="236"/>
                    </a:cubicBezTo>
                    <a:lnTo>
                      <a:pt x="308" y="54"/>
                    </a:lnTo>
                    <a:lnTo>
                      <a:pt x="41" y="334"/>
                    </a:lnTo>
                    <a:cubicBezTo>
                      <a:pt x="32" y="343"/>
                      <a:pt x="18" y="344"/>
                      <a:pt x="7" y="335"/>
                    </a:cubicBezTo>
                    <a:cubicBezTo>
                      <a:pt x="-1" y="327"/>
                      <a:pt x="-3" y="312"/>
                      <a:pt x="6" y="302"/>
                    </a:cubicBezTo>
                    <a:lnTo>
                      <a:pt x="286" y="8"/>
                    </a:lnTo>
                    <a:cubicBezTo>
                      <a:pt x="293" y="0"/>
                      <a:pt x="306" y="-3"/>
                      <a:pt x="315" y="5"/>
                    </a:cubicBezTo>
                    <a:lnTo>
                      <a:pt x="598" y="184"/>
                    </a:lnTo>
                    <a:lnTo>
                      <a:pt x="736" y="9"/>
                    </a:lnTo>
                    <a:cubicBezTo>
                      <a:pt x="743" y="0"/>
                      <a:pt x="755" y="-3"/>
                      <a:pt x="765" y="3"/>
                    </a:cubicBezTo>
                    <a:lnTo>
                      <a:pt x="990" y="118"/>
                    </a:lnTo>
                    <a:lnTo>
                      <a:pt x="1158" y="5"/>
                    </a:lnTo>
                    <a:cubicBezTo>
                      <a:pt x="1165" y="0"/>
                      <a:pt x="1174" y="-1"/>
                      <a:pt x="1181" y="3"/>
                    </a:cubicBezTo>
                    <a:cubicBezTo>
                      <a:pt x="1188" y="8"/>
                      <a:pt x="1193" y="15"/>
                      <a:pt x="1193" y="24"/>
                    </a:cubicBezTo>
                    <a:lnTo>
                      <a:pt x="1193" y="490"/>
                    </a:lnTo>
                    <a:cubicBezTo>
                      <a:pt x="1194" y="504"/>
                      <a:pt x="1182" y="515"/>
                      <a:pt x="1171" y="5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6" name="Google Shape;846;p41">
                <a:extLst>
                  <a:ext uri="{FF2B5EF4-FFF2-40B4-BE49-F238E27FC236}">
                    <a16:creationId xmlns:a16="http://schemas.microsoft.com/office/drawing/2014/main" id="{0D7AD6B6-4DEE-DE1A-EB26-A46AF7FFD9AE}"/>
                  </a:ext>
                </a:extLst>
              </p:cNvPr>
              <p:cNvSpPr/>
              <p:nvPr/>
            </p:nvSpPr>
            <p:spPr>
              <a:xfrm>
                <a:off x="4102200" y="3223800"/>
                <a:ext cx="1098360" cy="148680"/>
              </a:xfrm>
              <a:custGeom>
                <a:avLst/>
                <a:gdLst/>
                <a:ahLst/>
                <a:cxnLst/>
                <a:rect l="l" t="t" r="r" b="b"/>
                <a:pathLst>
                  <a:path w="3051" h="413" extrusionOk="0">
                    <a:moveTo>
                      <a:pt x="3028" y="413"/>
                    </a:moveTo>
                    <a:lnTo>
                      <a:pt x="23" y="413"/>
                    </a:lnTo>
                    <a:cubicBezTo>
                      <a:pt x="10" y="413"/>
                      <a:pt x="0" y="403"/>
                      <a:pt x="0" y="389"/>
                    </a:cubicBezTo>
                    <a:lnTo>
                      <a:pt x="0" y="290"/>
                    </a:lnTo>
                    <a:cubicBezTo>
                      <a:pt x="0" y="279"/>
                      <a:pt x="9" y="270"/>
                      <a:pt x="19" y="267"/>
                    </a:cubicBezTo>
                    <a:lnTo>
                      <a:pt x="1521" y="0"/>
                    </a:lnTo>
                    <a:cubicBezTo>
                      <a:pt x="1524" y="0"/>
                      <a:pt x="1527" y="0"/>
                      <a:pt x="1530" y="0"/>
                    </a:cubicBezTo>
                    <a:lnTo>
                      <a:pt x="3031" y="267"/>
                    </a:lnTo>
                    <a:cubicBezTo>
                      <a:pt x="3043" y="268"/>
                      <a:pt x="3050" y="279"/>
                      <a:pt x="3050" y="290"/>
                    </a:cubicBezTo>
                    <a:lnTo>
                      <a:pt x="3050" y="389"/>
                    </a:lnTo>
                    <a:cubicBezTo>
                      <a:pt x="3051" y="403"/>
                      <a:pt x="3040" y="413"/>
                      <a:pt x="3028" y="413"/>
                    </a:cubicBezTo>
                    <a:moveTo>
                      <a:pt x="47" y="368"/>
                    </a:moveTo>
                    <a:lnTo>
                      <a:pt x="3005" y="368"/>
                    </a:lnTo>
                    <a:lnTo>
                      <a:pt x="3005" y="311"/>
                    </a:lnTo>
                    <a:lnTo>
                      <a:pt x="1525" y="48"/>
                    </a:lnTo>
                    <a:lnTo>
                      <a:pt x="45" y="311"/>
                    </a:lnTo>
                    <a:lnTo>
                      <a:pt x="45" y="368"/>
                    </a:lnTo>
                    <a:lnTo>
                      <a:pt x="47" y="3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7" name="Google Shape;847;p41">
                <a:extLst>
                  <a:ext uri="{FF2B5EF4-FFF2-40B4-BE49-F238E27FC236}">
                    <a16:creationId xmlns:a16="http://schemas.microsoft.com/office/drawing/2014/main" id="{1DE5638D-121D-0080-6407-B6EB0ABAE3EE}"/>
                  </a:ext>
                </a:extLst>
              </p:cNvPr>
              <p:cNvSpPr/>
              <p:nvPr/>
            </p:nvSpPr>
            <p:spPr>
              <a:xfrm>
                <a:off x="4102200" y="3249720"/>
                <a:ext cx="416520" cy="279360"/>
              </a:xfrm>
              <a:custGeom>
                <a:avLst/>
                <a:gdLst/>
                <a:ahLst/>
                <a:cxnLst/>
                <a:rect l="l" t="t" r="r" b="b"/>
                <a:pathLst>
                  <a:path w="1157" h="776" extrusionOk="0">
                    <a:moveTo>
                      <a:pt x="23" y="776"/>
                    </a:moveTo>
                    <a:cubicBezTo>
                      <a:pt x="10" y="776"/>
                      <a:pt x="0" y="766"/>
                      <a:pt x="0" y="753"/>
                    </a:cubicBezTo>
                    <a:lnTo>
                      <a:pt x="0" y="317"/>
                    </a:lnTo>
                    <a:cubicBezTo>
                      <a:pt x="0" y="309"/>
                      <a:pt x="4" y="301"/>
                      <a:pt x="12" y="297"/>
                    </a:cubicBezTo>
                    <a:lnTo>
                      <a:pt x="229" y="173"/>
                    </a:lnTo>
                    <a:cubicBezTo>
                      <a:pt x="236" y="169"/>
                      <a:pt x="245" y="169"/>
                      <a:pt x="252" y="173"/>
                    </a:cubicBezTo>
                    <a:lnTo>
                      <a:pt x="452" y="288"/>
                    </a:lnTo>
                    <a:lnTo>
                      <a:pt x="629" y="93"/>
                    </a:lnTo>
                    <a:cubicBezTo>
                      <a:pt x="634" y="89"/>
                      <a:pt x="640" y="86"/>
                      <a:pt x="645" y="86"/>
                    </a:cubicBezTo>
                    <a:cubicBezTo>
                      <a:pt x="651" y="86"/>
                      <a:pt x="657" y="87"/>
                      <a:pt x="661" y="92"/>
                    </a:cubicBezTo>
                    <a:lnTo>
                      <a:pt x="873" y="285"/>
                    </a:lnTo>
                    <a:lnTo>
                      <a:pt x="1117" y="7"/>
                    </a:lnTo>
                    <a:cubicBezTo>
                      <a:pt x="1126" y="-3"/>
                      <a:pt x="1141" y="-3"/>
                      <a:pt x="1150" y="6"/>
                    </a:cubicBezTo>
                    <a:cubicBezTo>
                      <a:pt x="1160" y="14"/>
                      <a:pt x="1160" y="29"/>
                      <a:pt x="1151" y="38"/>
                    </a:cubicBezTo>
                    <a:lnTo>
                      <a:pt x="890" y="335"/>
                    </a:lnTo>
                    <a:cubicBezTo>
                      <a:pt x="886" y="339"/>
                      <a:pt x="880" y="342"/>
                      <a:pt x="874" y="342"/>
                    </a:cubicBezTo>
                    <a:cubicBezTo>
                      <a:pt x="868" y="342"/>
                      <a:pt x="863" y="341"/>
                      <a:pt x="857" y="336"/>
                    </a:cubicBezTo>
                    <a:lnTo>
                      <a:pt x="645" y="143"/>
                    </a:lnTo>
                    <a:lnTo>
                      <a:pt x="471" y="335"/>
                    </a:lnTo>
                    <a:cubicBezTo>
                      <a:pt x="463" y="344"/>
                      <a:pt x="452" y="345"/>
                      <a:pt x="441" y="339"/>
                    </a:cubicBezTo>
                    <a:lnTo>
                      <a:pt x="237" y="221"/>
                    </a:lnTo>
                    <a:lnTo>
                      <a:pt x="44" y="332"/>
                    </a:lnTo>
                    <a:lnTo>
                      <a:pt x="44" y="753"/>
                    </a:lnTo>
                    <a:cubicBezTo>
                      <a:pt x="47" y="766"/>
                      <a:pt x="35" y="776"/>
                      <a:pt x="23" y="7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8" name="Google Shape;848;p41">
                <a:extLst>
                  <a:ext uri="{FF2B5EF4-FFF2-40B4-BE49-F238E27FC236}">
                    <a16:creationId xmlns:a16="http://schemas.microsoft.com/office/drawing/2014/main" id="{A2926B1C-27CB-15BC-F375-459071AA3D4D}"/>
                  </a:ext>
                </a:extLst>
              </p:cNvPr>
              <p:cNvSpPr/>
              <p:nvPr/>
            </p:nvSpPr>
            <p:spPr>
              <a:xfrm>
                <a:off x="4783320" y="3249360"/>
                <a:ext cx="416880" cy="279720"/>
              </a:xfrm>
              <a:custGeom>
                <a:avLst/>
                <a:gdLst/>
                <a:ahLst/>
                <a:cxnLst/>
                <a:rect l="l" t="t" r="r" b="b"/>
                <a:pathLst>
                  <a:path w="1158" h="777" extrusionOk="0">
                    <a:moveTo>
                      <a:pt x="1136" y="777"/>
                    </a:moveTo>
                    <a:cubicBezTo>
                      <a:pt x="1123" y="777"/>
                      <a:pt x="1113" y="767"/>
                      <a:pt x="1113" y="754"/>
                    </a:cubicBezTo>
                    <a:lnTo>
                      <a:pt x="1113" y="333"/>
                    </a:lnTo>
                    <a:lnTo>
                      <a:pt x="920" y="222"/>
                    </a:lnTo>
                    <a:lnTo>
                      <a:pt x="716" y="340"/>
                    </a:lnTo>
                    <a:cubicBezTo>
                      <a:pt x="707" y="346"/>
                      <a:pt x="694" y="343"/>
                      <a:pt x="687" y="336"/>
                    </a:cubicBezTo>
                    <a:lnTo>
                      <a:pt x="512" y="144"/>
                    </a:lnTo>
                    <a:lnTo>
                      <a:pt x="301" y="336"/>
                    </a:lnTo>
                    <a:cubicBezTo>
                      <a:pt x="296" y="340"/>
                      <a:pt x="291" y="342"/>
                      <a:pt x="283" y="342"/>
                    </a:cubicBezTo>
                    <a:cubicBezTo>
                      <a:pt x="278" y="342"/>
                      <a:pt x="272" y="339"/>
                      <a:pt x="267" y="334"/>
                    </a:cubicBezTo>
                    <a:lnTo>
                      <a:pt x="6" y="37"/>
                    </a:lnTo>
                    <a:cubicBezTo>
                      <a:pt x="-2" y="27"/>
                      <a:pt x="-1" y="12"/>
                      <a:pt x="8" y="5"/>
                    </a:cubicBezTo>
                    <a:cubicBezTo>
                      <a:pt x="18" y="-4"/>
                      <a:pt x="33" y="-2"/>
                      <a:pt x="40" y="7"/>
                    </a:cubicBezTo>
                    <a:lnTo>
                      <a:pt x="285" y="285"/>
                    </a:lnTo>
                    <a:lnTo>
                      <a:pt x="496" y="91"/>
                    </a:lnTo>
                    <a:cubicBezTo>
                      <a:pt x="500" y="87"/>
                      <a:pt x="506" y="85"/>
                      <a:pt x="512" y="85"/>
                    </a:cubicBezTo>
                    <a:cubicBezTo>
                      <a:pt x="518" y="85"/>
                      <a:pt x="524" y="88"/>
                      <a:pt x="528" y="93"/>
                    </a:cubicBezTo>
                    <a:lnTo>
                      <a:pt x="706" y="288"/>
                    </a:lnTo>
                    <a:lnTo>
                      <a:pt x="906" y="173"/>
                    </a:lnTo>
                    <a:cubicBezTo>
                      <a:pt x="913" y="168"/>
                      <a:pt x="922" y="168"/>
                      <a:pt x="929" y="173"/>
                    </a:cubicBezTo>
                    <a:lnTo>
                      <a:pt x="1145" y="297"/>
                    </a:lnTo>
                    <a:cubicBezTo>
                      <a:pt x="1152" y="301"/>
                      <a:pt x="1157" y="308"/>
                      <a:pt x="1157" y="317"/>
                    </a:cubicBezTo>
                    <a:lnTo>
                      <a:pt x="1157" y="753"/>
                    </a:lnTo>
                    <a:cubicBezTo>
                      <a:pt x="1159" y="767"/>
                      <a:pt x="1148" y="777"/>
                      <a:pt x="1136" y="7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9" name="Google Shape;849;p41">
                <a:extLst>
                  <a:ext uri="{FF2B5EF4-FFF2-40B4-BE49-F238E27FC236}">
                    <a16:creationId xmlns:a16="http://schemas.microsoft.com/office/drawing/2014/main" id="{B8F95167-C7A2-3668-24EB-1BFEAFDEEC64}"/>
                  </a:ext>
                </a:extLst>
              </p:cNvPr>
              <p:cNvSpPr/>
              <p:nvPr/>
            </p:nvSpPr>
            <p:spPr>
              <a:xfrm>
                <a:off x="3900240" y="2660760"/>
                <a:ext cx="1501920" cy="163800"/>
              </a:xfrm>
              <a:custGeom>
                <a:avLst/>
                <a:gdLst/>
                <a:ahLst/>
                <a:cxnLst/>
                <a:rect l="l" t="t" r="r" b="b"/>
                <a:pathLst>
                  <a:path w="4172" h="455" extrusionOk="0">
                    <a:moveTo>
                      <a:pt x="4149" y="455"/>
                    </a:moveTo>
                    <a:lnTo>
                      <a:pt x="23" y="455"/>
                    </a:lnTo>
                    <a:cubicBezTo>
                      <a:pt x="10" y="455"/>
                      <a:pt x="0" y="445"/>
                      <a:pt x="0" y="432"/>
                    </a:cubicBezTo>
                    <a:lnTo>
                      <a:pt x="0" y="296"/>
                    </a:lnTo>
                    <a:cubicBezTo>
                      <a:pt x="0" y="285"/>
                      <a:pt x="9" y="274"/>
                      <a:pt x="20" y="273"/>
                    </a:cubicBezTo>
                    <a:lnTo>
                      <a:pt x="2084" y="0"/>
                    </a:lnTo>
                    <a:cubicBezTo>
                      <a:pt x="2085" y="0"/>
                      <a:pt x="2088" y="0"/>
                      <a:pt x="2089" y="0"/>
                    </a:cubicBezTo>
                    <a:lnTo>
                      <a:pt x="4152" y="273"/>
                    </a:lnTo>
                    <a:cubicBezTo>
                      <a:pt x="4163" y="274"/>
                      <a:pt x="4172" y="285"/>
                      <a:pt x="4172" y="296"/>
                    </a:cubicBezTo>
                    <a:lnTo>
                      <a:pt x="4172" y="432"/>
                    </a:lnTo>
                    <a:cubicBezTo>
                      <a:pt x="4172" y="445"/>
                      <a:pt x="4162" y="455"/>
                      <a:pt x="4149" y="455"/>
                    </a:cubicBezTo>
                    <a:moveTo>
                      <a:pt x="47" y="408"/>
                    </a:moveTo>
                    <a:lnTo>
                      <a:pt x="4125" y="408"/>
                    </a:lnTo>
                    <a:lnTo>
                      <a:pt x="4125" y="317"/>
                    </a:lnTo>
                    <a:lnTo>
                      <a:pt x="2086" y="47"/>
                    </a:lnTo>
                    <a:lnTo>
                      <a:pt x="47" y="317"/>
                    </a:lnTo>
                    <a:lnTo>
                      <a:pt x="47" y="40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0" name="Google Shape;850;p41">
                <a:extLst>
                  <a:ext uri="{FF2B5EF4-FFF2-40B4-BE49-F238E27FC236}">
                    <a16:creationId xmlns:a16="http://schemas.microsoft.com/office/drawing/2014/main" id="{9CA10016-0565-62E3-0CD0-10ED3A40E738}"/>
                  </a:ext>
                </a:extLst>
              </p:cNvPr>
              <p:cNvSpPr/>
              <p:nvPr/>
            </p:nvSpPr>
            <p:spPr>
              <a:xfrm>
                <a:off x="3900240" y="2675160"/>
                <a:ext cx="650880" cy="278280"/>
              </a:xfrm>
              <a:custGeom>
                <a:avLst/>
                <a:gdLst/>
                <a:ahLst/>
                <a:cxnLst/>
                <a:rect l="l" t="t" r="r" b="b"/>
                <a:pathLst>
                  <a:path w="1808" h="773" extrusionOk="0">
                    <a:moveTo>
                      <a:pt x="23" y="773"/>
                    </a:moveTo>
                    <a:cubicBezTo>
                      <a:pt x="10" y="773"/>
                      <a:pt x="0" y="762"/>
                      <a:pt x="0" y="749"/>
                    </a:cubicBezTo>
                    <a:lnTo>
                      <a:pt x="0" y="256"/>
                    </a:lnTo>
                    <a:cubicBezTo>
                      <a:pt x="0" y="248"/>
                      <a:pt x="4" y="240"/>
                      <a:pt x="12" y="236"/>
                    </a:cubicBezTo>
                    <a:cubicBezTo>
                      <a:pt x="19" y="231"/>
                      <a:pt x="28" y="231"/>
                      <a:pt x="35" y="236"/>
                    </a:cubicBezTo>
                    <a:lnTo>
                      <a:pt x="267" y="364"/>
                    </a:lnTo>
                    <a:lnTo>
                      <a:pt x="526" y="169"/>
                    </a:lnTo>
                    <a:cubicBezTo>
                      <a:pt x="535" y="163"/>
                      <a:pt x="545" y="163"/>
                      <a:pt x="554" y="169"/>
                    </a:cubicBezTo>
                    <a:lnTo>
                      <a:pt x="822" y="363"/>
                    </a:lnTo>
                    <a:lnTo>
                      <a:pt x="1126" y="92"/>
                    </a:lnTo>
                    <a:cubicBezTo>
                      <a:pt x="1135" y="84"/>
                      <a:pt x="1148" y="84"/>
                      <a:pt x="1157" y="92"/>
                    </a:cubicBezTo>
                    <a:lnTo>
                      <a:pt x="1460" y="360"/>
                    </a:lnTo>
                    <a:lnTo>
                      <a:pt x="1769" y="9"/>
                    </a:lnTo>
                    <a:cubicBezTo>
                      <a:pt x="1778" y="-2"/>
                      <a:pt x="1792" y="-2"/>
                      <a:pt x="1801" y="7"/>
                    </a:cubicBezTo>
                    <a:cubicBezTo>
                      <a:pt x="1811" y="16"/>
                      <a:pt x="1811" y="30"/>
                      <a:pt x="1802" y="39"/>
                    </a:cubicBezTo>
                    <a:lnTo>
                      <a:pt x="1479" y="408"/>
                    </a:lnTo>
                    <a:cubicBezTo>
                      <a:pt x="1475" y="412"/>
                      <a:pt x="1469" y="415"/>
                      <a:pt x="1463" y="415"/>
                    </a:cubicBezTo>
                    <a:cubicBezTo>
                      <a:pt x="1457" y="415"/>
                      <a:pt x="1451" y="414"/>
                      <a:pt x="1445" y="409"/>
                    </a:cubicBezTo>
                    <a:lnTo>
                      <a:pt x="1141" y="140"/>
                    </a:lnTo>
                    <a:lnTo>
                      <a:pt x="838" y="409"/>
                    </a:lnTo>
                    <a:cubicBezTo>
                      <a:pt x="829" y="417"/>
                      <a:pt x="817" y="417"/>
                      <a:pt x="809" y="411"/>
                    </a:cubicBezTo>
                    <a:lnTo>
                      <a:pt x="539" y="217"/>
                    </a:lnTo>
                    <a:lnTo>
                      <a:pt x="281" y="411"/>
                    </a:lnTo>
                    <a:cubicBezTo>
                      <a:pt x="274" y="417"/>
                      <a:pt x="264" y="417"/>
                      <a:pt x="256" y="412"/>
                    </a:cubicBezTo>
                    <a:lnTo>
                      <a:pt x="45" y="296"/>
                    </a:lnTo>
                    <a:lnTo>
                      <a:pt x="45" y="749"/>
                    </a:lnTo>
                    <a:cubicBezTo>
                      <a:pt x="47" y="762"/>
                      <a:pt x="36" y="773"/>
                      <a:pt x="23" y="7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1" name="Google Shape;851;p41">
                <a:extLst>
                  <a:ext uri="{FF2B5EF4-FFF2-40B4-BE49-F238E27FC236}">
                    <a16:creationId xmlns:a16="http://schemas.microsoft.com/office/drawing/2014/main" id="{FEF91322-DC55-5438-0D4F-0B8FD02BC27F}"/>
                  </a:ext>
                </a:extLst>
              </p:cNvPr>
              <p:cNvSpPr/>
              <p:nvPr/>
            </p:nvSpPr>
            <p:spPr>
              <a:xfrm>
                <a:off x="3899880" y="2691720"/>
                <a:ext cx="643320" cy="132840"/>
              </a:xfrm>
              <a:custGeom>
                <a:avLst/>
                <a:gdLst/>
                <a:ahLst/>
                <a:cxnLst/>
                <a:rect l="l" t="t" r="r" b="b"/>
                <a:pathLst>
                  <a:path w="1787" h="369" extrusionOk="0">
                    <a:moveTo>
                      <a:pt x="24" y="369"/>
                    </a:moveTo>
                    <a:cubicBezTo>
                      <a:pt x="17" y="369"/>
                      <a:pt x="10" y="366"/>
                      <a:pt x="5" y="359"/>
                    </a:cubicBezTo>
                    <a:cubicBezTo>
                      <a:pt x="-2" y="349"/>
                      <a:pt x="-1" y="334"/>
                      <a:pt x="11" y="327"/>
                    </a:cubicBezTo>
                    <a:lnTo>
                      <a:pt x="243" y="161"/>
                    </a:lnTo>
                    <a:cubicBezTo>
                      <a:pt x="250" y="155"/>
                      <a:pt x="260" y="155"/>
                      <a:pt x="268" y="159"/>
                    </a:cubicBezTo>
                    <a:lnTo>
                      <a:pt x="539" y="317"/>
                    </a:lnTo>
                    <a:lnTo>
                      <a:pt x="767" y="92"/>
                    </a:lnTo>
                    <a:cubicBezTo>
                      <a:pt x="775" y="85"/>
                      <a:pt x="786" y="83"/>
                      <a:pt x="797" y="89"/>
                    </a:cubicBezTo>
                    <a:lnTo>
                      <a:pt x="1149" y="315"/>
                    </a:lnTo>
                    <a:lnTo>
                      <a:pt x="1422" y="8"/>
                    </a:lnTo>
                    <a:cubicBezTo>
                      <a:pt x="1426" y="3"/>
                      <a:pt x="1432" y="0"/>
                      <a:pt x="1438" y="0"/>
                    </a:cubicBezTo>
                    <a:cubicBezTo>
                      <a:pt x="1443" y="0"/>
                      <a:pt x="1451" y="3"/>
                      <a:pt x="1455" y="8"/>
                    </a:cubicBezTo>
                    <a:lnTo>
                      <a:pt x="1781" y="330"/>
                    </a:lnTo>
                    <a:cubicBezTo>
                      <a:pt x="1790" y="338"/>
                      <a:pt x="1790" y="353"/>
                      <a:pt x="1781" y="363"/>
                    </a:cubicBezTo>
                    <a:cubicBezTo>
                      <a:pt x="1773" y="372"/>
                      <a:pt x="1758" y="372"/>
                      <a:pt x="1748" y="363"/>
                    </a:cubicBezTo>
                    <a:lnTo>
                      <a:pt x="1439" y="57"/>
                    </a:lnTo>
                    <a:lnTo>
                      <a:pt x="1170" y="362"/>
                    </a:lnTo>
                    <a:cubicBezTo>
                      <a:pt x="1162" y="371"/>
                      <a:pt x="1149" y="372"/>
                      <a:pt x="1140" y="366"/>
                    </a:cubicBezTo>
                    <a:lnTo>
                      <a:pt x="786" y="140"/>
                    </a:lnTo>
                    <a:lnTo>
                      <a:pt x="558" y="362"/>
                    </a:lnTo>
                    <a:cubicBezTo>
                      <a:pt x="550" y="369"/>
                      <a:pt x="539" y="371"/>
                      <a:pt x="530" y="365"/>
                    </a:cubicBezTo>
                    <a:lnTo>
                      <a:pt x="256" y="206"/>
                    </a:lnTo>
                    <a:lnTo>
                      <a:pt x="37" y="363"/>
                    </a:lnTo>
                    <a:cubicBezTo>
                      <a:pt x="33" y="368"/>
                      <a:pt x="29" y="369"/>
                      <a:pt x="24"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2" name="Google Shape;852;p41">
                <a:extLst>
                  <a:ext uri="{FF2B5EF4-FFF2-40B4-BE49-F238E27FC236}">
                    <a16:creationId xmlns:a16="http://schemas.microsoft.com/office/drawing/2014/main" id="{01C0899C-20A3-4814-0CFD-0364A262DA50}"/>
                  </a:ext>
                </a:extLst>
              </p:cNvPr>
              <p:cNvSpPr/>
              <p:nvPr/>
            </p:nvSpPr>
            <p:spPr>
              <a:xfrm>
                <a:off x="4750920" y="2675520"/>
                <a:ext cx="651240" cy="277920"/>
              </a:xfrm>
              <a:custGeom>
                <a:avLst/>
                <a:gdLst/>
                <a:ahLst/>
                <a:cxnLst/>
                <a:rect l="l" t="t" r="r" b="b"/>
                <a:pathLst>
                  <a:path w="1809" h="772" extrusionOk="0">
                    <a:moveTo>
                      <a:pt x="1786" y="772"/>
                    </a:moveTo>
                    <a:cubicBezTo>
                      <a:pt x="1773" y="772"/>
                      <a:pt x="1762" y="761"/>
                      <a:pt x="1762" y="748"/>
                    </a:cubicBezTo>
                    <a:lnTo>
                      <a:pt x="1762" y="295"/>
                    </a:lnTo>
                    <a:lnTo>
                      <a:pt x="1551" y="411"/>
                    </a:lnTo>
                    <a:cubicBezTo>
                      <a:pt x="1542" y="416"/>
                      <a:pt x="1534" y="416"/>
                      <a:pt x="1526" y="410"/>
                    </a:cubicBezTo>
                    <a:lnTo>
                      <a:pt x="1268" y="216"/>
                    </a:lnTo>
                    <a:lnTo>
                      <a:pt x="1000" y="410"/>
                    </a:lnTo>
                    <a:cubicBezTo>
                      <a:pt x="991" y="416"/>
                      <a:pt x="979" y="416"/>
                      <a:pt x="971" y="408"/>
                    </a:cubicBezTo>
                    <a:lnTo>
                      <a:pt x="668" y="139"/>
                    </a:lnTo>
                    <a:lnTo>
                      <a:pt x="363" y="408"/>
                    </a:lnTo>
                    <a:cubicBezTo>
                      <a:pt x="359" y="413"/>
                      <a:pt x="353" y="414"/>
                      <a:pt x="346" y="414"/>
                    </a:cubicBezTo>
                    <a:cubicBezTo>
                      <a:pt x="340" y="414"/>
                      <a:pt x="334" y="411"/>
                      <a:pt x="330" y="407"/>
                    </a:cubicBezTo>
                    <a:lnTo>
                      <a:pt x="6" y="38"/>
                    </a:lnTo>
                    <a:cubicBezTo>
                      <a:pt x="-3" y="28"/>
                      <a:pt x="-1" y="13"/>
                      <a:pt x="8" y="6"/>
                    </a:cubicBezTo>
                    <a:cubicBezTo>
                      <a:pt x="18" y="-3"/>
                      <a:pt x="32" y="-1"/>
                      <a:pt x="40" y="8"/>
                    </a:cubicBezTo>
                    <a:lnTo>
                      <a:pt x="349" y="359"/>
                    </a:lnTo>
                    <a:lnTo>
                      <a:pt x="652" y="91"/>
                    </a:lnTo>
                    <a:cubicBezTo>
                      <a:pt x="660" y="83"/>
                      <a:pt x="673" y="83"/>
                      <a:pt x="682" y="91"/>
                    </a:cubicBezTo>
                    <a:lnTo>
                      <a:pt x="987" y="362"/>
                    </a:lnTo>
                    <a:lnTo>
                      <a:pt x="1254" y="168"/>
                    </a:lnTo>
                    <a:cubicBezTo>
                      <a:pt x="1263" y="162"/>
                      <a:pt x="1273" y="162"/>
                      <a:pt x="1282" y="168"/>
                    </a:cubicBezTo>
                    <a:lnTo>
                      <a:pt x="1541" y="363"/>
                    </a:lnTo>
                    <a:lnTo>
                      <a:pt x="1773" y="235"/>
                    </a:lnTo>
                    <a:cubicBezTo>
                      <a:pt x="1780" y="230"/>
                      <a:pt x="1789" y="230"/>
                      <a:pt x="1796" y="235"/>
                    </a:cubicBezTo>
                    <a:cubicBezTo>
                      <a:pt x="1803" y="239"/>
                      <a:pt x="1808" y="247"/>
                      <a:pt x="1808" y="255"/>
                    </a:cubicBezTo>
                    <a:lnTo>
                      <a:pt x="1808" y="748"/>
                    </a:lnTo>
                    <a:cubicBezTo>
                      <a:pt x="1809" y="761"/>
                      <a:pt x="1799" y="772"/>
                      <a:pt x="1786" y="7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3" name="Google Shape;853;p41">
                <a:extLst>
                  <a:ext uri="{FF2B5EF4-FFF2-40B4-BE49-F238E27FC236}">
                    <a16:creationId xmlns:a16="http://schemas.microsoft.com/office/drawing/2014/main" id="{C58F46A9-B549-9889-3408-6AE91E92BB9F}"/>
                  </a:ext>
                </a:extLst>
              </p:cNvPr>
              <p:cNvSpPr/>
              <p:nvPr/>
            </p:nvSpPr>
            <p:spPr>
              <a:xfrm>
                <a:off x="4759200" y="2691720"/>
                <a:ext cx="642960" cy="132840"/>
              </a:xfrm>
              <a:custGeom>
                <a:avLst/>
                <a:gdLst/>
                <a:ahLst/>
                <a:cxnLst/>
                <a:rect l="l" t="t" r="r" b="b"/>
                <a:pathLst>
                  <a:path w="1786" h="369" extrusionOk="0">
                    <a:moveTo>
                      <a:pt x="1763" y="369"/>
                    </a:moveTo>
                    <a:cubicBezTo>
                      <a:pt x="1758" y="369"/>
                      <a:pt x="1754" y="368"/>
                      <a:pt x="1750" y="365"/>
                    </a:cubicBezTo>
                    <a:lnTo>
                      <a:pt x="1531" y="207"/>
                    </a:lnTo>
                    <a:lnTo>
                      <a:pt x="1257" y="366"/>
                    </a:lnTo>
                    <a:cubicBezTo>
                      <a:pt x="1248" y="372"/>
                      <a:pt x="1237" y="371"/>
                      <a:pt x="1229" y="363"/>
                    </a:cubicBezTo>
                    <a:lnTo>
                      <a:pt x="1002" y="140"/>
                    </a:lnTo>
                    <a:lnTo>
                      <a:pt x="648" y="366"/>
                    </a:lnTo>
                    <a:cubicBezTo>
                      <a:pt x="637" y="372"/>
                      <a:pt x="626" y="371"/>
                      <a:pt x="618" y="362"/>
                    </a:cubicBezTo>
                    <a:lnTo>
                      <a:pt x="349" y="57"/>
                    </a:lnTo>
                    <a:lnTo>
                      <a:pt x="40" y="363"/>
                    </a:lnTo>
                    <a:cubicBezTo>
                      <a:pt x="31" y="372"/>
                      <a:pt x="17" y="372"/>
                      <a:pt x="6" y="363"/>
                    </a:cubicBezTo>
                    <a:cubicBezTo>
                      <a:pt x="-2" y="355"/>
                      <a:pt x="-2" y="340"/>
                      <a:pt x="6" y="330"/>
                    </a:cubicBezTo>
                    <a:lnTo>
                      <a:pt x="333" y="8"/>
                    </a:lnTo>
                    <a:cubicBezTo>
                      <a:pt x="337" y="3"/>
                      <a:pt x="343" y="0"/>
                      <a:pt x="350" y="0"/>
                    </a:cubicBezTo>
                    <a:cubicBezTo>
                      <a:pt x="356" y="0"/>
                      <a:pt x="362" y="3"/>
                      <a:pt x="366" y="8"/>
                    </a:cubicBezTo>
                    <a:lnTo>
                      <a:pt x="639" y="315"/>
                    </a:lnTo>
                    <a:lnTo>
                      <a:pt x="991" y="89"/>
                    </a:lnTo>
                    <a:cubicBezTo>
                      <a:pt x="1000" y="83"/>
                      <a:pt x="1012" y="85"/>
                      <a:pt x="1021" y="92"/>
                    </a:cubicBezTo>
                    <a:lnTo>
                      <a:pt x="1248" y="317"/>
                    </a:lnTo>
                    <a:lnTo>
                      <a:pt x="1519" y="159"/>
                    </a:lnTo>
                    <a:cubicBezTo>
                      <a:pt x="1527" y="155"/>
                      <a:pt x="1537" y="155"/>
                      <a:pt x="1544" y="161"/>
                    </a:cubicBezTo>
                    <a:lnTo>
                      <a:pt x="1776" y="327"/>
                    </a:lnTo>
                    <a:cubicBezTo>
                      <a:pt x="1786" y="334"/>
                      <a:pt x="1789" y="349"/>
                      <a:pt x="1782" y="359"/>
                    </a:cubicBezTo>
                    <a:cubicBezTo>
                      <a:pt x="1777" y="365"/>
                      <a:pt x="1770" y="369"/>
                      <a:pt x="1763"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23706965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3" name="Title 2">
            <a:extLst>
              <a:ext uri="{FF2B5EF4-FFF2-40B4-BE49-F238E27FC236}">
                <a16:creationId xmlns:a16="http://schemas.microsoft.com/office/drawing/2014/main" id="{26260B6A-2524-0E22-D62A-ACC85ED5E4C8}"/>
              </a:ext>
            </a:extLst>
          </p:cNvPr>
          <p:cNvSpPr>
            <a:spLocks noGrp="1"/>
          </p:cNvSpPr>
          <p:nvPr>
            <p:ph type="title"/>
          </p:nvPr>
        </p:nvSpPr>
        <p:spPr>
          <a:xfrm>
            <a:off x="1991149" y="672309"/>
            <a:ext cx="5161698" cy="572700"/>
          </a:xfrm>
        </p:spPr>
        <p:txBody>
          <a:bodyPr/>
          <a:lstStyle/>
          <a:p>
            <a:pPr algn="ctr"/>
            <a:r>
              <a:rPr lang="vi-VN"/>
              <a:t>HƯỚNG DẪN VỀ NHÀ</a:t>
            </a:r>
            <a:endParaRPr lang="en-US"/>
          </a:p>
        </p:txBody>
      </p:sp>
      <p:grpSp>
        <p:nvGrpSpPr>
          <p:cNvPr id="14" name="Group 13">
            <a:extLst>
              <a:ext uri="{FF2B5EF4-FFF2-40B4-BE49-F238E27FC236}">
                <a16:creationId xmlns:a16="http://schemas.microsoft.com/office/drawing/2014/main" id="{F1CE55F8-F3DA-E54E-A17B-DE600BD32925}"/>
              </a:ext>
            </a:extLst>
          </p:cNvPr>
          <p:cNvGrpSpPr/>
          <p:nvPr/>
        </p:nvGrpSpPr>
        <p:grpSpPr>
          <a:xfrm>
            <a:off x="757645" y="1596080"/>
            <a:ext cx="2203269" cy="2682241"/>
            <a:chOff x="1027611" y="1332411"/>
            <a:chExt cx="2203269" cy="2682241"/>
          </a:xfrm>
        </p:grpSpPr>
        <p:sp>
          <p:nvSpPr>
            <p:cNvPr id="6" name="Rectangle 5">
              <a:extLst>
                <a:ext uri="{FF2B5EF4-FFF2-40B4-BE49-F238E27FC236}">
                  <a16:creationId xmlns:a16="http://schemas.microsoft.com/office/drawing/2014/main" id="{D342166F-8188-0986-DB32-27FD43CB7CC8}"/>
                </a:ext>
              </a:extLst>
            </p:cNvPr>
            <p:cNvSpPr/>
            <p:nvPr/>
          </p:nvSpPr>
          <p:spPr>
            <a:xfrm>
              <a:off x="1027611" y="1643199"/>
              <a:ext cx="2203269" cy="237145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latin typeface="Arial" panose="020B0604020202020204" pitchFamily="34" charset="0"/>
                  <a:ea typeface="Times New Roman" panose="02020603050405020304" pitchFamily="18" charset="0"/>
                </a:rPr>
                <a:t>Xem lại kiến thức đã học</a:t>
              </a:r>
              <a:endParaRPr lang="en-US" sz="1600"/>
            </a:p>
          </p:txBody>
        </p:sp>
        <p:sp>
          <p:nvSpPr>
            <p:cNvPr id="11" name="Rectangle 10">
              <a:extLst>
                <a:ext uri="{FF2B5EF4-FFF2-40B4-BE49-F238E27FC236}">
                  <a16:creationId xmlns:a16="http://schemas.microsoft.com/office/drawing/2014/main" id="{BE572A8D-8185-838B-200F-6009B17ADF01}"/>
                </a:ext>
              </a:extLst>
            </p:cNvPr>
            <p:cNvSpPr/>
            <p:nvPr/>
          </p:nvSpPr>
          <p:spPr>
            <a:xfrm>
              <a:off x="1837509" y="1332411"/>
              <a:ext cx="566057" cy="56605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latin typeface="Arial" panose="020B0604020202020204" pitchFamily="34" charset="0"/>
                  <a:cs typeface="Arial" panose="020B0604020202020204" pitchFamily="34" charset="0"/>
                </a:rPr>
                <a:t>1</a:t>
              </a:r>
              <a:endParaRPr lang="en-US" sz="2400" b="1">
                <a:solidFill>
                  <a:schemeClr val="accent6"/>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23956F40-CC8A-248A-79F3-BE0F685F837C}"/>
              </a:ext>
            </a:extLst>
          </p:cNvPr>
          <p:cNvGrpSpPr/>
          <p:nvPr/>
        </p:nvGrpSpPr>
        <p:grpSpPr>
          <a:xfrm>
            <a:off x="3504578" y="1596079"/>
            <a:ext cx="2203269" cy="2682242"/>
            <a:chOff x="3470365" y="1332410"/>
            <a:chExt cx="2203269" cy="2682242"/>
          </a:xfrm>
        </p:grpSpPr>
        <p:sp>
          <p:nvSpPr>
            <p:cNvPr id="7" name="Rectangle 6">
              <a:extLst>
                <a:ext uri="{FF2B5EF4-FFF2-40B4-BE49-F238E27FC236}">
                  <a16:creationId xmlns:a16="http://schemas.microsoft.com/office/drawing/2014/main" id="{55732497-E7DB-34A1-C8FC-DFCCA8C2438D}"/>
                </a:ext>
              </a:extLst>
            </p:cNvPr>
            <p:cNvSpPr/>
            <p:nvPr/>
          </p:nvSpPr>
          <p:spPr>
            <a:xfrm>
              <a:off x="3470365" y="1663338"/>
              <a:ext cx="2203269" cy="235131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latin typeface="Arial" panose="020B0604020202020204" pitchFamily="34" charset="0"/>
                  <a:ea typeface="Times New Roman" panose="02020603050405020304" pitchFamily="18" charset="0"/>
                </a:rPr>
                <a:t>Hoàn thành các bài tập trong SBT</a:t>
              </a:r>
              <a:endParaRPr lang="en-US" sz="1600"/>
            </a:p>
          </p:txBody>
        </p:sp>
        <p:sp>
          <p:nvSpPr>
            <p:cNvPr id="12" name="Rectangle 11">
              <a:extLst>
                <a:ext uri="{FF2B5EF4-FFF2-40B4-BE49-F238E27FC236}">
                  <a16:creationId xmlns:a16="http://schemas.microsoft.com/office/drawing/2014/main" id="{2C7A6A76-D533-CC16-5B5D-DC14677E1420}"/>
                </a:ext>
              </a:extLst>
            </p:cNvPr>
            <p:cNvSpPr/>
            <p:nvPr/>
          </p:nvSpPr>
          <p:spPr>
            <a:xfrm>
              <a:off x="4288970" y="1332410"/>
              <a:ext cx="566057" cy="56605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latin typeface="Arial" panose="020B0604020202020204" pitchFamily="34" charset="0"/>
                  <a:cs typeface="Arial" panose="020B0604020202020204" pitchFamily="34" charset="0"/>
                </a:rPr>
                <a:t>2</a:t>
              </a:r>
              <a:endParaRPr lang="en-US" sz="2400" b="1">
                <a:solidFill>
                  <a:schemeClr val="accent6"/>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CE32146C-E4B2-BD53-2663-9AE666EF7956}"/>
              </a:ext>
            </a:extLst>
          </p:cNvPr>
          <p:cNvGrpSpPr/>
          <p:nvPr/>
        </p:nvGrpSpPr>
        <p:grpSpPr>
          <a:xfrm>
            <a:off x="6251510" y="1596079"/>
            <a:ext cx="2203269" cy="2682242"/>
            <a:chOff x="3470365" y="1332410"/>
            <a:chExt cx="2203269" cy="2682242"/>
          </a:xfrm>
        </p:grpSpPr>
        <p:sp>
          <p:nvSpPr>
            <p:cNvPr id="5" name="Rectangle 4">
              <a:extLst>
                <a:ext uri="{FF2B5EF4-FFF2-40B4-BE49-F238E27FC236}">
                  <a16:creationId xmlns:a16="http://schemas.microsoft.com/office/drawing/2014/main" id="{68ADD204-B336-C467-605A-2536D2928250}"/>
                </a:ext>
              </a:extLst>
            </p:cNvPr>
            <p:cNvSpPr/>
            <p:nvPr/>
          </p:nvSpPr>
          <p:spPr>
            <a:xfrm>
              <a:off x="3470365" y="1663338"/>
              <a:ext cx="2203269" cy="235131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0" i="0">
                  <a:solidFill>
                    <a:schemeClr val="tx1"/>
                  </a:solidFill>
                  <a:effectLst/>
                  <a:latin typeface="Arial" panose="020B0604020202020204" pitchFamily="34" charset="0"/>
                  <a:cs typeface="Arial" panose="020B0604020202020204" pitchFamily="34" charset="0"/>
                </a:rPr>
                <a:t>Đọc và tìm hiểu trước nội dung Bài 15. Năng lượng tái tạo</a:t>
              </a:r>
              <a:endParaRPr lang="en-US" sz="120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905B5F3-FEFE-75DB-3B66-5DD2E40F1A8A}"/>
                </a:ext>
              </a:extLst>
            </p:cNvPr>
            <p:cNvSpPr/>
            <p:nvPr/>
          </p:nvSpPr>
          <p:spPr>
            <a:xfrm>
              <a:off x="4288970" y="1332410"/>
              <a:ext cx="566057" cy="56605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latin typeface="Arial" panose="020B0604020202020204" pitchFamily="34" charset="0"/>
                  <a:cs typeface="Arial" panose="020B0604020202020204" pitchFamily="34" charset="0"/>
                </a:rPr>
                <a:t>3</a:t>
              </a:r>
              <a:endParaRPr lang="en-US" sz="2400" b="1">
                <a:solidFill>
                  <a:schemeClr val="accent6"/>
                </a:solidFill>
                <a:latin typeface="Arial" panose="020B0604020202020204" pitchFamily="34" charset="0"/>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FD0C100-CE05-BBA1-DC1E-592A95623274}"/>
              </a:ext>
            </a:extLst>
          </p:cNvPr>
          <p:cNvSpPr/>
          <p:nvPr/>
        </p:nvSpPr>
        <p:spPr>
          <a:xfrm>
            <a:off x="5199914" y="1897155"/>
            <a:ext cx="2211977" cy="2272937"/>
          </a:xfrm>
          <a:prstGeom prst="roundRect">
            <a:avLst/>
          </a:prstGeom>
          <a:solidFill>
            <a:schemeClr val="tx2">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tx1"/>
                </a:solidFill>
                <a:latin typeface="Arial" panose="020B0604020202020204" pitchFamily="34" charset="0"/>
                <a:cs typeface="Arial" panose="020B0604020202020204" pitchFamily="34" charset="0"/>
              </a:rPr>
              <a:t>NĂNG LƯỢNG HÓA THẠCH</a:t>
            </a:r>
            <a:endParaRPr lang="en-US" sz="2000" b="1">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5649A7B-DCE1-649D-DA5F-68A9A40FFE16}"/>
              </a:ext>
            </a:extLst>
          </p:cNvPr>
          <p:cNvSpPr/>
          <p:nvPr/>
        </p:nvSpPr>
        <p:spPr>
          <a:xfrm>
            <a:off x="1650637" y="1897155"/>
            <a:ext cx="2211977" cy="2272937"/>
          </a:xfrm>
          <a:prstGeom prst="roundRect">
            <a:avLst/>
          </a:prstGeom>
          <a:solidFill>
            <a:schemeClr val="tx2">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tx1"/>
                </a:solidFill>
                <a:latin typeface="Arial" panose="020B0604020202020204" pitchFamily="34" charset="0"/>
                <a:cs typeface="Arial" panose="020B0604020202020204" pitchFamily="34" charset="0"/>
              </a:rPr>
              <a:t>NĂNG LƯỢNG CỦA TRÁI ĐẤT</a:t>
            </a:r>
            <a:endParaRPr lang="en-US" sz="2000" b="1">
              <a:solidFill>
                <a:schemeClr val="tx1"/>
              </a:solidFill>
              <a:latin typeface="Arial" panose="020B0604020202020204" pitchFamily="34" charset="0"/>
              <a:cs typeface="Arial" panose="020B0604020202020204" pitchFamily="34" charset="0"/>
            </a:endParaRPr>
          </a:p>
        </p:txBody>
      </p:sp>
      <p:sp>
        <p:nvSpPr>
          <p:cNvPr id="685" name="Google Shape;685;p39"/>
          <p:cNvSpPr txBox="1">
            <a:spLocks noGrp="1"/>
          </p:cNvSpPr>
          <p:nvPr>
            <p:ph type="title"/>
          </p:nvPr>
        </p:nvSpPr>
        <p:spPr>
          <a:xfrm>
            <a:off x="720000" y="58441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a:t>NỘI DUNG BÀI HỌC</a:t>
            </a:r>
            <a:endParaRPr sz="3200"/>
          </a:p>
        </p:txBody>
      </p:sp>
      <p:sp>
        <p:nvSpPr>
          <p:cNvPr id="690" name="Google Shape;690;p39"/>
          <p:cNvSpPr txBox="1">
            <a:spLocks noGrp="1"/>
          </p:cNvSpPr>
          <p:nvPr>
            <p:ph type="title" idx="5"/>
          </p:nvPr>
        </p:nvSpPr>
        <p:spPr>
          <a:xfrm>
            <a:off x="2428801" y="1616411"/>
            <a:ext cx="655650" cy="572700"/>
          </a:xfrm>
          <a:prstGeom prst="rect">
            <a:avLst/>
          </a:prstGeom>
          <a:ln w="19050">
            <a:solidFill>
              <a:schemeClr val="tx1"/>
            </a:solidFill>
            <a:prstDash val="sysDot"/>
          </a:ln>
        </p:spPr>
        <p:txBody>
          <a:bodyPr spcFirstLastPara="1" wrap="square" lIns="91425" tIns="91425" rIns="91425" bIns="91425" anchor="ctr" anchorCtr="0">
            <a:noAutofit/>
          </a:bodyPr>
          <a:lstStyle/>
          <a:p>
            <a:pPr marL="0" lvl="0" indent="0" algn="ctr" rtl="0">
              <a:spcBef>
                <a:spcPts val="0"/>
              </a:spcBef>
              <a:spcAft>
                <a:spcPts val="0"/>
              </a:spcAft>
              <a:buNone/>
            </a:pPr>
            <a:r>
              <a:rPr lang="vi-VN"/>
              <a:t>I.</a:t>
            </a:r>
            <a:endParaRPr/>
          </a:p>
        </p:txBody>
      </p:sp>
      <p:sp>
        <p:nvSpPr>
          <p:cNvPr id="692" name="Google Shape;692;p39"/>
          <p:cNvSpPr txBox="1">
            <a:spLocks noGrp="1"/>
          </p:cNvSpPr>
          <p:nvPr>
            <p:ph type="title" idx="7"/>
          </p:nvPr>
        </p:nvSpPr>
        <p:spPr>
          <a:xfrm>
            <a:off x="5978078" y="1616411"/>
            <a:ext cx="655650" cy="572700"/>
          </a:xfrm>
          <a:prstGeom prst="rect">
            <a:avLst/>
          </a:prstGeom>
          <a:ln w="19050">
            <a:solidFill>
              <a:schemeClr val="tx1"/>
            </a:solidFill>
            <a:prstDash val="sysDot"/>
          </a:ln>
        </p:spPr>
        <p:txBody>
          <a:bodyPr spcFirstLastPara="1" wrap="square" lIns="91425" tIns="91425" rIns="91425" bIns="91425" anchor="ctr" anchorCtr="0">
            <a:noAutofit/>
          </a:bodyPr>
          <a:lstStyle/>
          <a:p>
            <a:pPr marL="0" lvl="0" indent="0" algn="ctr" rtl="0">
              <a:spcBef>
                <a:spcPts val="0"/>
              </a:spcBef>
              <a:spcAft>
                <a:spcPts val="0"/>
              </a:spcAft>
              <a:buNone/>
            </a:pPr>
            <a:r>
              <a:rPr lang="vi-VN"/>
              <a:t>II.</a:t>
            </a:r>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90"/>
                                        </p:tgtEl>
                                        <p:attrNameLst>
                                          <p:attrName>style.visibility</p:attrName>
                                        </p:attrNameLst>
                                      </p:cBhvr>
                                      <p:to>
                                        <p:strVal val="visible"/>
                                      </p:to>
                                    </p:set>
                                    <p:animEffect transition="in" filter="barn(inVertical)">
                                      <p:cBhvr>
                                        <p:cTn id="11" dur="500"/>
                                        <p:tgtEl>
                                          <p:spTgt spid="69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92"/>
                                        </p:tgtEl>
                                        <p:attrNameLst>
                                          <p:attrName>style.visibility</p:attrName>
                                        </p:attrNameLst>
                                      </p:cBhvr>
                                      <p:to>
                                        <p:strVal val="visible"/>
                                      </p:to>
                                    </p:set>
                                    <p:animEffect transition="in" filter="barn(inVertical)">
                                      <p:cBhvr>
                                        <p:cTn id="16" dur="500"/>
                                        <p:tgtEl>
                                          <p:spTgt spid="692"/>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685" grpId="0"/>
      <p:bldP spid="690" grpId="0" animBg="1"/>
      <p:bldP spid="6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1"/>
          <p:cNvSpPr txBox="1">
            <a:spLocks noGrp="1"/>
          </p:cNvSpPr>
          <p:nvPr>
            <p:ph type="title"/>
          </p:nvPr>
        </p:nvSpPr>
        <p:spPr>
          <a:xfrm>
            <a:off x="965897" y="3366955"/>
            <a:ext cx="3825865" cy="689493"/>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sz="3200"/>
              <a:t>NĂNG LƯỢNG CỦA TRÁI ĐẤT</a:t>
            </a:r>
            <a:endParaRPr sz="3200"/>
          </a:p>
        </p:txBody>
      </p:sp>
      <p:sp>
        <p:nvSpPr>
          <p:cNvPr id="796" name="Google Shape;796;p41"/>
          <p:cNvSpPr txBox="1">
            <a:spLocks noGrp="1"/>
          </p:cNvSpPr>
          <p:nvPr>
            <p:ph type="title" idx="2"/>
          </p:nvPr>
        </p:nvSpPr>
        <p:spPr>
          <a:xfrm>
            <a:off x="2173079" y="1513107"/>
            <a:ext cx="1411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I.</a:t>
            </a:r>
            <a:endParaRPr/>
          </a:p>
        </p:txBody>
      </p:sp>
      <p:grpSp>
        <p:nvGrpSpPr>
          <p:cNvPr id="798" name="Google Shape;798;p41"/>
          <p:cNvGrpSpPr/>
          <p:nvPr/>
        </p:nvGrpSpPr>
        <p:grpSpPr>
          <a:xfrm rot="-5400000" flipH="1">
            <a:off x="3212030" y="2138793"/>
            <a:ext cx="172251" cy="4462123"/>
            <a:chOff x="8793402" y="-3495374"/>
            <a:chExt cx="255301" cy="6613492"/>
          </a:xfrm>
        </p:grpSpPr>
        <p:cxnSp>
          <p:nvCxnSpPr>
            <p:cNvPr id="799" name="Google Shape;799;p41"/>
            <p:cNvCxnSpPr/>
            <p:nvPr/>
          </p:nvCxnSpPr>
          <p:spPr>
            <a:xfrm rot="5400000">
              <a:off x="6076152" y="-778124"/>
              <a:ext cx="5434500" cy="0"/>
            </a:xfrm>
            <a:prstGeom prst="straightConnector1">
              <a:avLst/>
            </a:prstGeom>
            <a:noFill/>
            <a:ln w="9525" cap="rnd" cmpd="sng">
              <a:solidFill>
                <a:schemeClr val="dk1"/>
              </a:solidFill>
              <a:prstDash val="solid"/>
              <a:round/>
              <a:headEnd type="none" w="med" len="med"/>
              <a:tailEnd type="none" w="med" len="med"/>
            </a:ln>
          </p:spPr>
        </p:cxnSp>
        <p:grpSp>
          <p:nvGrpSpPr>
            <p:cNvPr id="800" name="Google Shape;800;p41"/>
            <p:cNvGrpSpPr/>
            <p:nvPr/>
          </p:nvGrpSpPr>
          <p:grpSpPr>
            <a:xfrm rot="5400000">
              <a:off x="8331433" y="2400849"/>
              <a:ext cx="1179247" cy="255292"/>
              <a:chOff x="1430975" y="976700"/>
              <a:chExt cx="1569400" cy="339800"/>
            </a:xfrm>
          </p:grpSpPr>
          <p:grpSp>
            <p:nvGrpSpPr>
              <p:cNvPr id="801" name="Google Shape;801;p41"/>
              <p:cNvGrpSpPr/>
              <p:nvPr/>
            </p:nvGrpSpPr>
            <p:grpSpPr>
              <a:xfrm>
                <a:off x="1430975" y="976700"/>
                <a:ext cx="392350" cy="339800"/>
                <a:chOff x="1430975" y="976700"/>
                <a:chExt cx="392350" cy="339800"/>
              </a:xfrm>
            </p:grpSpPr>
            <p:sp>
              <p:nvSpPr>
                <p:cNvPr id="802" name="Google Shape;802;p41"/>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3" name="Google Shape;803;p41"/>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4" name="Google Shape;804;p41"/>
              <p:cNvGrpSpPr/>
              <p:nvPr/>
            </p:nvGrpSpPr>
            <p:grpSpPr>
              <a:xfrm>
                <a:off x="1823325" y="976700"/>
                <a:ext cx="392350" cy="339800"/>
                <a:chOff x="1430975" y="976700"/>
                <a:chExt cx="392350" cy="339800"/>
              </a:xfrm>
            </p:grpSpPr>
            <p:sp>
              <p:nvSpPr>
                <p:cNvPr id="805" name="Google Shape;805;p41"/>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6" name="Google Shape;806;p41"/>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7" name="Google Shape;807;p41"/>
              <p:cNvGrpSpPr/>
              <p:nvPr/>
            </p:nvGrpSpPr>
            <p:grpSpPr>
              <a:xfrm>
                <a:off x="2215675" y="976700"/>
                <a:ext cx="392350" cy="339800"/>
                <a:chOff x="1430975" y="976700"/>
                <a:chExt cx="392350" cy="339800"/>
              </a:xfrm>
            </p:grpSpPr>
            <p:sp>
              <p:nvSpPr>
                <p:cNvPr id="808" name="Google Shape;808;p41"/>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9" name="Google Shape;809;p41"/>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10" name="Google Shape;810;p41"/>
              <p:cNvGrpSpPr/>
              <p:nvPr/>
            </p:nvGrpSpPr>
            <p:grpSpPr>
              <a:xfrm>
                <a:off x="2608025" y="976700"/>
                <a:ext cx="392350" cy="339800"/>
                <a:chOff x="1430975" y="976700"/>
                <a:chExt cx="392350" cy="339800"/>
              </a:xfrm>
            </p:grpSpPr>
            <p:sp>
              <p:nvSpPr>
                <p:cNvPr id="811" name="Google Shape;811;p41"/>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12" name="Google Shape;812;p41"/>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grpSp>
      <p:pic>
        <p:nvPicPr>
          <p:cNvPr id="1026" name="Picture 2" descr="Nhân loại đã dùng hết lượng tài nguyên mà Trái Đất có thể đáp ứng - Tạp chí  điện tử Bảo vệ Rừng và Môi trường">
            <a:extLst>
              <a:ext uri="{FF2B5EF4-FFF2-40B4-BE49-F238E27FC236}">
                <a16:creationId xmlns:a16="http://schemas.microsoft.com/office/drawing/2014/main" id="{A5C61F3B-BEE5-B0DF-343F-CDE7272866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317" b="92079" l="9937" r="89748">
                        <a14:foregroundMark x1="49527" y1="8317" x2="49527" y2="8317"/>
                        <a14:foregroundMark x1="49369" y1="92079" x2="49369" y2="92079"/>
                      </a14:backgroundRemoval>
                    </a14:imgEffect>
                  </a14:imgLayer>
                </a14:imgProps>
              </a:ext>
              <a:ext uri="{28A0092B-C50C-407E-A947-70E740481C1C}">
                <a14:useLocalDpi xmlns:a14="http://schemas.microsoft.com/office/drawing/2010/main" val="0"/>
              </a:ext>
            </a:extLst>
          </a:blip>
          <a:srcRect/>
          <a:stretch>
            <a:fillRect/>
          </a:stretch>
        </p:blipFill>
        <p:spPr bwMode="auto">
          <a:xfrm>
            <a:off x="4661133" y="1076146"/>
            <a:ext cx="4243199" cy="3379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500"/>
                                        <p:tgtEl>
                                          <p:spTgt spid="79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BFA9EC39-7B74-7EEC-567D-20BE30C43C9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8054EC0-DCE3-3C65-21F9-4DF0F28C596D}"/>
              </a:ext>
            </a:extLst>
          </p:cNvPr>
          <p:cNvGrpSpPr/>
          <p:nvPr/>
        </p:nvGrpSpPr>
        <p:grpSpPr>
          <a:xfrm>
            <a:off x="498566" y="494459"/>
            <a:ext cx="7754350" cy="1088146"/>
            <a:chOff x="694825" y="599306"/>
            <a:chExt cx="7754350" cy="1088146"/>
          </a:xfrm>
        </p:grpSpPr>
        <p:pic>
          <p:nvPicPr>
            <p:cNvPr id="2" name="Picture 32">
              <a:extLst>
                <a:ext uri="{FF2B5EF4-FFF2-40B4-BE49-F238E27FC236}">
                  <a16:creationId xmlns:a16="http://schemas.microsoft.com/office/drawing/2014/main" id="{A4615038-E0A9-AAC0-D053-A9E179E6E246}"/>
                </a:ext>
              </a:extLst>
            </p:cNvPr>
            <p:cNvPicPr>
              <a:picLocks noChangeAspect="1"/>
            </p:cNvPicPr>
            <p:nvPr/>
          </p:nvPicPr>
          <p:blipFill>
            <a:blip r:embed="rId3"/>
            <a:srcRect/>
            <a:stretch>
              <a:fillRect/>
            </a:stretch>
          </p:blipFill>
          <p:spPr>
            <a:xfrm>
              <a:off x="694825" y="599306"/>
              <a:ext cx="1388385" cy="1088146"/>
            </a:xfrm>
            <a:prstGeom prst="rect">
              <a:avLst/>
            </a:prstGeom>
          </p:spPr>
        </p:pic>
        <p:sp>
          <p:nvSpPr>
            <p:cNvPr id="6" name="TextBox 5">
              <a:extLst>
                <a:ext uri="{FF2B5EF4-FFF2-40B4-BE49-F238E27FC236}">
                  <a16:creationId xmlns:a16="http://schemas.microsoft.com/office/drawing/2014/main" id="{19E995AE-9687-8243-E9D0-E3AAA4FCDFE4}"/>
                </a:ext>
              </a:extLst>
            </p:cNvPr>
            <p:cNvSpPr txBox="1"/>
            <p:nvPr/>
          </p:nvSpPr>
          <p:spPr>
            <a:xfrm>
              <a:off x="2233432" y="664049"/>
              <a:ext cx="6215743" cy="958660"/>
            </a:xfrm>
            <a:prstGeom prst="rect">
              <a:avLst/>
            </a:prstGeom>
            <a:noFill/>
          </p:spPr>
          <p:txBody>
            <a:bodyPr wrap="square">
              <a:spAutoFit/>
            </a:bodyPr>
            <a:lstStyle/>
            <a:p>
              <a:pPr algn="just">
                <a:lnSpc>
                  <a:spcPct val="150000"/>
                </a:lnSpc>
              </a:pPr>
              <a:r>
                <a:rPr lang="en-US" sz="2000">
                  <a:solidFill>
                    <a:srgbClr val="FF0000"/>
                  </a:solidFill>
                </a:rPr>
                <a:t>Kể tên các nguồn năng lượng mà em biết. Nêu rõ vai trò của Mặt Trời đối với mỗi nguồn năng lượng đó.</a:t>
              </a:r>
            </a:p>
          </p:txBody>
        </p:sp>
      </p:grpSp>
      <p:sp>
        <p:nvSpPr>
          <p:cNvPr id="4" name="Rectangle: Rounded Corners 3">
            <a:extLst>
              <a:ext uri="{FF2B5EF4-FFF2-40B4-BE49-F238E27FC236}">
                <a16:creationId xmlns:a16="http://schemas.microsoft.com/office/drawing/2014/main" id="{75406091-FF5A-803C-2B73-7482C6E01594}"/>
              </a:ext>
            </a:extLst>
          </p:cNvPr>
          <p:cNvSpPr/>
          <p:nvPr/>
        </p:nvSpPr>
        <p:spPr>
          <a:xfrm>
            <a:off x="3786176" y="1589027"/>
            <a:ext cx="1571648" cy="444895"/>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accent6"/>
                </a:solidFill>
                <a:latin typeface="Arial" panose="020B0604020202020204" pitchFamily="34" charset="0"/>
                <a:cs typeface="Arial" panose="020B0604020202020204" pitchFamily="34" charset="0"/>
              </a:rPr>
              <a:t>Trả lời</a:t>
            </a:r>
            <a:endParaRPr lang="en-US" sz="2000" b="1">
              <a:solidFill>
                <a:schemeClr val="accent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1EE3FA2-75AD-A0B9-8034-3158367B7E8D}"/>
              </a:ext>
            </a:extLst>
          </p:cNvPr>
          <p:cNvSpPr txBox="1"/>
          <p:nvPr/>
        </p:nvSpPr>
        <p:spPr>
          <a:xfrm>
            <a:off x="498566" y="2048954"/>
            <a:ext cx="7931331" cy="872034"/>
          </a:xfrm>
          <a:prstGeom prst="rect">
            <a:avLst/>
          </a:prstGeom>
          <a:noFill/>
        </p:spPr>
        <p:txBody>
          <a:bodyPr wrap="square">
            <a:spAutoFit/>
          </a:bodyPr>
          <a:lstStyle/>
          <a:p>
            <a:pPr algn="just">
              <a:lnSpc>
                <a:spcPct val="150000"/>
              </a:lnSpc>
            </a:pPr>
            <a:r>
              <a:rPr lang="vi-VN" sz="1800"/>
              <a:t>Trên Trái Đất, nguồn năng lượng được phân thành hai nhóm chính:</a:t>
            </a:r>
          </a:p>
          <a:p>
            <a:pPr marL="285750" indent="-285750" algn="just">
              <a:lnSpc>
                <a:spcPct val="150000"/>
              </a:lnSpc>
              <a:buFont typeface="Arial" panose="020B0604020202020204" pitchFamily="34" charset="0"/>
              <a:buChar char="•"/>
            </a:pPr>
            <a:r>
              <a:rPr lang="vi-VN" sz="1800" b="1"/>
              <a:t>Nguồn năng lượng có nguồn gốc từ Mặt Trời</a:t>
            </a:r>
            <a:r>
              <a:rPr lang="vi-VN" sz="1800"/>
              <a:t>: </a:t>
            </a:r>
            <a:endParaRPr lang="en-US" sz="1800"/>
          </a:p>
        </p:txBody>
      </p:sp>
      <p:pic>
        <p:nvPicPr>
          <p:cNvPr id="2050" name="Picture 2" descr="Ánh sáng mặt trời đóng vai trò tác động gì đối với hệ sinh thái trái đ –  Green Solar">
            <a:extLst>
              <a:ext uri="{FF2B5EF4-FFF2-40B4-BE49-F238E27FC236}">
                <a16:creationId xmlns:a16="http://schemas.microsoft.com/office/drawing/2014/main" id="{660D62CF-5BCF-D05F-C629-A366A71B0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21" y="3031464"/>
            <a:ext cx="2409233" cy="1574032"/>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B37F6AC-D60C-1209-C855-353ED5A4C3C6}"/>
              </a:ext>
            </a:extLst>
          </p:cNvPr>
          <p:cNvSpPr txBox="1"/>
          <p:nvPr/>
        </p:nvSpPr>
        <p:spPr>
          <a:xfrm>
            <a:off x="83182" y="4672427"/>
            <a:ext cx="3437709" cy="369332"/>
          </a:xfrm>
          <a:prstGeom prst="rect">
            <a:avLst/>
          </a:prstGeom>
          <a:noFill/>
        </p:spPr>
        <p:txBody>
          <a:bodyPr wrap="square">
            <a:spAutoFit/>
          </a:bodyPr>
          <a:lstStyle/>
          <a:p>
            <a:pPr algn="ctr"/>
            <a:r>
              <a:rPr lang="vi-VN" sz="1800">
                <a:solidFill>
                  <a:srgbClr val="000000"/>
                </a:solidFill>
                <a:effectLst/>
                <a:latin typeface="Arial" panose="020B0604020202020204" pitchFamily="34" charset="0"/>
                <a:ea typeface="Aptos" panose="020B0004020202020204" pitchFamily="34" charset="0"/>
                <a:cs typeface="Arial" panose="020B0604020202020204" pitchFamily="34" charset="0"/>
              </a:rPr>
              <a:t>Năng lượng mặt trời</a:t>
            </a:r>
            <a:endParaRPr lang="en-US" sz="1800">
              <a:latin typeface="Arial" panose="020B0604020202020204" pitchFamily="34" charset="0"/>
              <a:cs typeface="Arial" panose="020B0604020202020204" pitchFamily="34" charset="0"/>
            </a:endParaRPr>
          </a:p>
        </p:txBody>
      </p:sp>
      <p:pic>
        <p:nvPicPr>
          <p:cNvPr id="2052" name="Picture 4" descr="Năng lượng gió là gì? Ưu nhược điểm và ứng dụng trong ngành điện">
            <a:extLst>
              <a:ext uri="{FF2B5EF4-FFF2-40B4-BE49-F238E27FC236}">
                <a16:creationId xmlns:a16="http://schemas.microsoft.com/office/drawing/2014/main" id="{1FF99A95-A54E-E980-A9B8-E1C327C65F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40" t="7" r="17061" b="7"/>
          <a:stretch/>
        </p:blipFill>
        <p:spPr bwMode="auto">
          <a:xfrm>
            <a:off x="3235766" y="3030556"/>
            <a:ext cx="2409234" cy="1575847"/>
          </a:xfrm>
          <a:prstGeom prst="round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1B7146C-763E-2529-61CB-687740E25A97}"/>
              </a:ext>
            </a:extLst>
          </p:cNvPr>
          <p:cNvSpPr txBox="1"/>
          <p:nvPr/>
        </p:nvSpPr>
        <p:spPr>
          <a:xfrm>
            <a:off x="2721528" y="4672426"/>
            <a:ext cx="3437709" cy="369332"/>
          </a:xfrm>
          <a:prstGeom prst="rect">
            <a:avLst/>
          </a:prstGeom>
          <a:noFill/>
        </p:spPr>
        <p:txBody>
          <a:bodyPr wrap="square">
            <a:spAutoFit/>
          </a:bodyPr>
          <a:lstStyle/>
          <a:p>
            <a:pPr algn="ctr"/>
            <a:r>
              <a:rPr lang="vi-VN" sz="1800">
                <a:solidFill>
                  <a:srgbClr val="000000"/>
                </a:solidFill>
                <a:effectLst/>
                <a:latin typeface="Arial" panose="020B0604020202020204" pitchFamily="34" charset="0"/>
                <a:ea typeface="Aptos" panose="020B0004020202020204" pitchFamily="34" charset="0"/>
                <a:cs typeface="Arial" panose="020B0604020202020204" pitchFamily="34" charset="0"/>
              </a:rPr>
              <a:t>Năng lượng gió</a:t>
            </a:r>
            <a:endParaRPr lang="en-US" sz="1800">
              <a:latin typeface="Arial" panose="020B0604020202020204" pitchFamily="34" charset="0"/>
              <a:cs typeface="Arial" panose="020B0604020202020204" pitchFamily="34" charset="0"/>
            </a:endParaRPr>
          </a:p>
        </p:txBody>
      </p:sp>
      <p:pic>
        <p:nvPicPr>
          <p:cNvPr id="2054" name="Picture 6" descr="Ưu Nhược Điểm Của Năng Lượng Hóa Thạch Và Than Đá">
            <a:extLst>
              <a:ext uri="{FF2B5EF4-FFF2-40B4-BE49-F238E27FC236}">
                <a16:creationId xmlns:a16="http://schemas.microsoft.com/office/drawing/2014/main" id="{7524A740-FC4C-2AF9-3E6D-F703BF7DDB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702" y="3041138"/>
            <a:ext cx="2346054" cy="1564358"/>
          </a:xfrm>
          <a:prstGeom prst="round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70DAFB2-CB40-DA93-EC04-8F3E79D2D2ED}"/>
              </a:ext>
            </a:extLst>
          </p:cNvPr>
          <p:cNvSpPr txBox="1"/>
          <p:nvPr/>
        </p:nvSpPr>
        <p:spPr>
          <a:xfrm>
            <a:off x="5359875" y="4671519"/>
            <a:ext cx="3437709" cy="369332"/>
          </a:xfrm>
          <a:prstGeom prst="rect">
            <a:avLst/>
          </a:prstGeom>
          <a:noFill/>
        </p:spPr>
        <p:txBody>
          <a:bodyPr wrap="square">
            <a:spAutoFit/>
          </a:bodyPr>
          <a:lstStyle/>
          <a:p>
            <a:pPr algn="ctr"/>
            <a:r>
              <a:rPr lang="vi-VN" sz="1800">
                <a:solidFill>
                  <a:srgbClr val="000000"/>
                </a:solidFill>
                <a:effectLst/>
                <a:latin typeface="Arial" panose="020B0604020202020204" pitchFamily="34" charset="0"/>
                <a:ea typeface="Aptos" panose="020B0004020202020204" pitchFamily="34" charset="0"/>
                <a:cs typeface="Arial" panose="020B0604020202020204" pitchFamily="34" charset="0"/>
              </a:rPr>
              <a:t>Năng lượng hóa thạch</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6178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barn(inVertical)">
                                      <p:cBhvr>
                                        <p:cTn id="31" dur="500"/>
                                        <p:tgtEl>
                                          <p:spTgt spid="2052"/>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barn(inVertical)">
                                      <p:cBhvr>
                                        <p:cTn id="41" dur="500"/>
                                        <p:tgtEl>
                                          <p:spTgt spid="2054"/>
                                        </p:tgtEl>
                                      </p:cBhvr>
                                    </p:animEffect>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48293BAA-1614-3CC1-7EDF-6DF4B8190E1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B2EA872-EF5D-460F-E213-BABEA67F37E9}"/>
              </a:ext>
            </a:extLst>
          </p:cNvPr>
          <p:cNvSpPr txBox="1"/>
          <p:nvPr/>
        </p:nvSpPr>
        <p:spPr>
          <a:xfrm>
            <a:off x="498566" y="957721"/>
            <a:ext cx="7931331" cy="45653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b="1"/>
              <a:t>Nguồn năng lượng không liên quan trực tiếp tới Mặt Trời</a:t>
            </a:r>
            <a:r>
              <a:rPr lang="vi-VN" sz="1800"/>
              <a:t>: </a:t>
            </a:r>
            <a:endParaRPr lang="en-US" sz="1800"/>
          </a:p>
        </p:txBody>
      </p:sp>
      <p:sp>
        <p:nvSpPr>
          <p:cNvPr id="15" name="TextBox 14">
            <a:extLst>
              <a:ext uri="{FF2B5EF4-FFF2-40B4-BE49-F238E27FC236}">
                <a16:creationId xmlns:a16="http://schemas.microsoft.com/office/drawing/2014/main" id="{4D46BF6A-FB52-A44E-8A42-17DC53A689C5}"/>
              </a:ext>
            </a:extLst>
          </p:cNvPr>
          <p:cNvSpPr txBox="1"/>
          <p:nvPr/>
        </p:nvSpPr>
        <p:spPr>
          <a:xfrm>
            <a:off x="-138148" y="3675000"/>
            <a:ext cx="3437709" cy="369332"/>
          </a:xfrm>
          <a:prstGeom prst="rect">
            <a:avLst/>
          </a:prstGeom>
          <a:noFill/>
        </p:spPr>
        <p:txBody>
          <a:bodyPr wrap="square">
            <a:spAutoFit/>
          </a:bodyPr>
          <a:lstStyle/>
          <a:p>
            <a:pPr algn="ctr"/>
            <a:r>
              <a:rPr lang="vi-VN" sz="1800">
                <a:solidFill>
                  <a:srgbClr val="000000"/>
                </a:solidFill>
                <a:effectLst/>
                <a:latin typeface="Arial" panose="020B0604020202020204" pitchFamily="34" charset="0"/>
                <a:ea typeface="Aptos" panose="020B0004020202020204" pitchFamily="34" charset="0"/>
                <a:cs typeface="Arial" panose="020B0604020202020204" pitchFamily="34" charset="0"/>
              </a:rPr>
              <a:t>Năng lượng địa nhiệt</a:t>
            </a:r>
            <a:endParaRPr lang="en-US" sz="1800">
              <a:latin typeface="Arial" panose="020B0604020202020204" pitchFamily="34" charset="0"/>
              <a:cs typeface="Arial" panose="020B0604020202020204" pitchFamily="34" charset="0"/>
            </a:endParaRPr>
          </a:p>
        </p:txBody>
      </p:sp>
      <p:pic>
        <p:nvPicPr>
          <p:cNvPr id="3074" name="Picture 2" descr="Công nghệ Năng lượng địa nhiệt: Phân tích từ thông tin sáng chế - TIN TỨC -  SỰ KIỆN QUỐC TẾ - CỤC SỞ HỮU TRÍ TUỆ">
            <a:extLst>
              <a:ext uri="{FF2B5EF4-FFF2-40B4-BE49-F238E27FC236}">
                <a16:creationId xmlns:a16="http://schemas.microsoft.com/office/drawing/2014/main" id="{F9083E6C-4FA8-E0AF-FA07-BBBBAF1CE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84" y="1739901"/>
            <a:ext cx="2627644" cy="1791199"/>
          </a:xfrm>
          <a:prstGeom prst="round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3E18514-F9A4-463A-CB3B-503DB6EABA22}"/>
              </a:ext>
            </a:extLst>
          </p:cNvPr>
          <p:cNvSpPr txBox="1"/>
          <p:nvPr/>
        </p:nvSpPr>
        <p:spPr>
          <a:xfrm>
            <a:off x="2722979" y="3675000"/>
            <a:ext cx="3437709" cy="369332"/>
          </a:xfrm>
          <a:prstGeom prst="rect">
            <a:avLst/>
          </a:prstGeom>
          <a:noFill/>
        </p:spPr>
        <p:txBody>
          <a:bodyPr wrap="square">
            <a:spAutoFit/>
          </a:bodyPr>
          <a:lstStyle/>
          <a:p>
            <a:pPr algn="ctr"/>
            <a:r>
              <a:rPr lang="vi-VN" sz="1800">
                <a:solidFill>
                  <a:srgbClr val="000000"/>
                </a:solidFill>
                <a:effectLst/>
                <a:latin typeface="Arial" panose="020B0604020202020204" pitchFamily="34" charset="0"/>
                <a:ea typeface="Aptos" panose="020B0004020202020204" pitchFamily="34" charset="0"/>
                <a:cs typeface="Arial" panose="020B0604020202020204" pitchFamily="34" charset="0"/>
              </a:rPr>
              <a:t>Năng lượng thủy triều</a:t>
            </a:r>
            <a:endParaRPr lang="en-US" sz="1800">
              <a:latin typeface="Arial" panose="020B0604020202020204" pitchFamily="34" charset="0"/>
              <a:cs typeface="Arial" panose="020B0604020202020204" pitchFamily="34" charset="0"/>
            </a:endParaRPr>
          </a:p>
        </p:txBody>
      </p:sp>
      <p:pic>
        <p:nvPicPr>
          <p:cNvPr id="3076" name="Picture 4" descr="Năng lượng thuỷ triều: Nguồn năng lượng tái tạo lớn đầy tiềm năng">
            <a:extLst>
              <a:ext uri="{FF2B5EF4-FFF2-40B4-BE49-F238E27FC236}">
                <a16:creationId xmlns:a16="http://schemas.microsoft.com/office/drawing/2014/main" id="{A252C774-EF06-C7D1-AD13-B1D0C88596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7" r="7642"/>
          <a:stretch/>
        </p:blipFill>
        <p:spPr bwMode="auto">
          <a:xfrm>
            <a:off x="3045250" y="1739140"/>
            <a:ext cx="2793167" cy="1794246"/>
          </a:xfrm>
          <a:prstGeom prst="round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BE5EE69-38BC-CC14-F866-914404ACC517}"/>
              </a:ext>
            </a:extLst>
          </p:cNvPr>
          <p:cNvSpPr txBox="1"/>
          <p:nvPr/>
        </p:nvSpPr>
        <p:spPr>
          <a:xfrm>
            <a:off x="5584106" y="3675000"/>
            <a:ext cx="3437709" cy="369332"/>
          </a:xfrm>
          <a:prstGeom prst="rect">
            <a:avLst/>
          </a:prstGeom>
          <a:noFill/>
        </p:spPr>
        <p:txBody>
          <a:bodyPr wrap="square">
            <a:spAutoFit/>
          </a:bodyPr>
          <a:lstStyle/>
          <a:p>
            <a:pPr algn="ctr"/>
            <a:r>
              <a:rPr lang="vi-VN" sz="1800">
                <a:solidFill>
                  <a:srgbClr val="000000"/>
                </a:solidFill>
                <a:effectLst/>
                <a:latin typeface="Arial" panose="020B0604020202020204" pitchFamily="34" charset="0"/>
                <a:ea typeface="Aptos" panose="020B0004020202020204" pitchFamily="34" charset="0"/>
                <a:cs typeface="Arial" panose="020B0604020202020204" pitchFamily="34" charset="0"/>
              </a:rPr>
              <a:t>Năng lượng hạt nhân</a:t>
            </a:r>
            <a:endParaRPr lang="en-US" sz="1800">
              <a:latin typeface="Arial" panose="020B0604020202020204" pitchFamily="34" charset="0"/>
              <a:cs typeface="Arial" panose="020B0604020202020204" pitchFamily="34" charset="0"/>
            </a:endParaRPr>
          </a:p>
        </p:txBody>
      </p:sp>
      <p:pic>
        <p:nvPicPr>
          <p:cNvPr id="3078" name="Picture 6" descr="Năng lượng điện hạt nhân là gì? Khái niệm, đặc điểm và ứng dụng">
            <a:extLst>
              <a:ext uri="{FF2B5EF4-FFF2-40B4-BE49-F238E27FC236}">
                <a16:creationId xmlns:a16="http://schemas.microsoft.com/office/drawing/2014/main" id="{D6882275-D7EE-A1D0-AA16-DEEDFCA112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28" r="5317"/>
          <a:stretch/>
        </p:blipFill>
        <p:spPr bwMode="auto">
          <a:xfrm>
            <a:off x="5977098" y="1738377"/>
            <a:ext cx="2651724" cy="179424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5168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barn(inVertical)">
                                      <p:cBhvr>
                                        <p:cTn id="20" dur="500"/>
                                        <p:tgtEl>
                                          <p:spTgt spid="3076"/>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barn(inVertical)">
                                      <p:cBhvr>
                                        <p:cTn id="28" dur="500"/>
                                        <p:tgtEl>
                                          <p:spTgt spid="3078"/>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DCD6E5B2-C407-23AE-154E-085BA99BFA5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21A0814-4E4D-46EA-DEB9-01EE5311278A}"/>
              </a:ext>
            </a:extLst>
          </p:cNvPr>
          <p:cNvGrpSpPr/>
          <p:nvPr/>
        </p:nvGrpSpPr>
        <p:grpSpPr>
          <a:xfrm>
            <a:off x="237309" y="419880"/>
            <a:ext cx="8453845" cy="790033"/>
            <a:chOff x="498566" y="494459"/>
            <a:chExt cx="8453845" cy="790033"/>
          </a:xfrm>
        </p:grpSpPr>
        <p:pic>
          <p:nvPicPr>
            <p:cNvPr id="2" name="Picture 32">
              <a:extLst>
                <a:ext uri="{FF2B5EF4-FFF2-40B4-BE49-F238E27FC236}">
                  <a16:creationId xmlns:a16="http://schemas.microsoft.com/office/drawing/2014/main" id="{7032F199-8F35-F26B-9838-ED8610B65EA0}"/>
                </a:ext>
              </a:extLst>
            </p:cNvPr>
            <p:cNvPicPr>
              <a:picLocks noChangeAspect="1"/>
            </p:cNvPicPr>
            <p:nvPr/>
          </p:nvPicPr>
          <p:blipFill>
            <a:blip r:embed="rId3"/>
            <a:srcRect/>
            <a:stretch>
              <a:fillRect/>
            </a:stretch>
          </p:blipFill>
          <p:spPr>
            <a:xfrm>
              <a:off x="498566" y="494459"/>
              <a:ext cx="1008017" cy="790033"/>
            </a:xfrm>
            <a:prstGeom prst="rect">
              <a:avLst/>
            </a:prstGeom>
          </p:spPr>
        </p:pic>
        <p:sp>
          <p:nvSpPr>
            <p:cNvPr id="6" name="TextBox 5">
              <a:extLst>
                <a:ext uri="{FF2B5EF4-FFF2-40B4-BE49-F238E27FC236}">
                  <a16:creationId xmlns:a16="http://schemas.microsoft.com/office/drawing/2014/main" id="{A70E0FBC-CDC9-A95A-9A41-6B3CBFA24417}"/>
                </a:ext>
              </a:extLst>
            </p:cNvPr>
            <p:cNvSpPr txBox="1"/>
            <p:nvPr/>
          </p:nvSpPr>
          <p:spPr>
            <a:xfrm>
              <a:off x="1645287" y="689420"/>
              <a:ext cx="7307124" cy="400110"/>
            </a:xfrm>
            <a:prstGeom prst="rect">
              <a:avLst/>
            </a:prstGeom>
            <a:noFill/>
          </p:spPr>
          <p:txBody>
            <a:bodyPr wrap="square">
              <a:spAutoFit/>
            </a:bodyPr>
            <a:lstStyle/>
            <a:p>
              <a:pPr algn="just">
                <a:spcAft>
                  <a:spcPts val="800"/>
                </a:spcAft>
              </a:pPr>
              <a:r>
                <a:rPr lang="en-US" sz="20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Nêu rõ vai trò của Mặt Trời trong chu trình </a:t>
              </a:r>
              <a:r>
                <a:rPr lang="vi-VN" sz="20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nước hình dưới đây.</a:t>
              </a:r>
              <a:endParaRPr lang="en-US" sz="2000" kern="100">
                <a:solidFill>
                  <a:srgbClr val="FF0000"/>
                </a:solidFill>
                <a:effectLst/>
                <a:latin typeface="Arial" panose="020B0604020202020204" pitchFamily="34" charset="0"/>
                <a:ea typeface="Aptos" panose="020B00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45BA0884-4D4F-4ACB-3C51-634DEABC7624}"/>
              </a:ext>
            </a:extLst>
          </p:cNvPr>
          <p:cNvPicPr>
            <a:picLocks noChangeAspect="1"/>
          </p:cNvPicPr>
          <p:nvPr/>
        </p:nvPicPr>
        <p:blipFill>
          <a:blip r:embed="rId4"/>
          <a:stretch>
            <a:fillRect/>
          </a:stretch>
        </p:blipFill>
        <p:spPr>
          <a:xfrm>
            <a:off x="1697351" y="1293972"/>
            <a:ext cx="5749298" cy="3684305"/>
          </a:xfrm>
          <a:prstGeom prst="rect">
            <a:avLst/>
          </a:prstGeom>
        </p:spPr>
      </p:pic>
    </p:spTree>
    <p:extLst>
      <p:ext uri="{BB962C8B-B14F-4D97-AF65-F5344CB8AC3E}">
        <p14:creationId xmlns:p14="http://schemas.microsoft.com/office/powerpoint/2010/main" val="13171937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817FE18-9DA5-584C-3655-ECBBAB8152B7}"/>
              </a:ext>
            </a:extLst>
          </p:cNvPr>
          <p:cNvSpPr/>
          <p:nvPr/>
        </p:nvSpPr>
        <p:spPr>
          <a:xfrm>
            <a:off x="3786176" y="473719"/>
            <a:ext cx="1571648" cy="444895"/>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accent6"/>
                </a:solidFill>
                <a:latin typeface="Arial" panose="020B0604020202020204" pitchFamily="34" charset="0"/>
                <a:cs typeface="Arial" panose="020B0604020202020204" pitchFamily="34" charset="0"/>
              </a:rPr>
              <a:t>Trả lời</a:t>
            </a:r>
            <a:endParaRPr lang="en-US" sz="2000" b="1">
              <a:solidFill>
                <a:schemeClr val="accent6"/>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2346A99-D7F8-D369-413A-4CE7E197CD20}"/>
              </a:ext>
            </a:extLst>
          </p:cNvPr>
          <p:cNvSpPr txBox="1"/>
          <p:nvPr/>
        </p:nvSpPr>
        <p:spPr>
          <a:xfrm>
            <a:off x="461553" y="918614"/>
            <a:ext cx="8490858" cy="872034"/>
          </a:xfrm>
          <a:prstGeom prst="rect">
            <a:avLst/>
          </a:prstGeom>
          <a:noFill/>
        </p:spPr>
        <p:txBody>
          <a:bodyPr wrap="square" rtlCol="0">
            <a:spAutoFit/>
          </a:bodyPr>
          <a:lstStyle/>
          <a:p>
            <a:pPr algn="just">
              <a:lnSpc>
                <a:spcPct val="150000"/>
              </a:lnSpc>
            </a:pPr>
            <a:r>
              <a:rPr lang="vi-VN" sz="1800"/>
              <a:t>Chu trình nước là một vòng tuần hoàn năng lượng khép kín, với Mặt Trời đóng vai trò thiết yếu trong sự chuyển hóa năng lượng.</a:t>
            </a:r>
            <a:endParaRPr lang="en-US" sz="1800"/>
          </a:p>
        </p:txBody>
      </p:sp>
      <p:sp>
        <p:nvSpPr>
          <p:cNvPr id="8" name="Rectangle: Rounded Corners 7">
            <a:extLst>
              <a:ext uri="{FF2B5EF4-FFF2-40B4-BE49-F238E27FC236}">
                <a16:creationId xmlns:a16="http://schemas.microsoft.com/office/drawing/2014/main" id="{F5CCC1D5-AB4A-F76A-58B2-6BD92F29235F}"/>
              </a:ext>
            </a:extLst>
          </p:cNvPr>
          <p:cNvSpPr/>
          <p:nvPr/>
        </p:nvSpPr>
        <p:spPr>
          <a:xfrm>
            <a:off x="757643" y="1881053"/>
            <a:ext cx="2342606" cy="827314"/>
          </a:xfrm>
          <a:prstGeom prst="roundRect">
            <a:avLst/>
          </a:prstGeom>
          <a:solidFill>
            <a:schemeClr val="tx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ysClr val="windowText" lastClr="000000"/>
                </a:solidFill>
                <a:latin typeface="Arial" panose="020B0604020202020204" pitchFamily="34" charset="0"/>
                <a:cs typeface="Arial" panose="020B0604020202020204" pitchFamily="34" charset="0"/>
              </a:rPr>
              <a:t>Bắt đầu từ nước ở đại dương</a:t>
            </a:r>
            <a:endParaRPr lang="en-US" sz="1800" b="1">
              <a:solidFill>
                <a:sysClr val="windowText" lastClr="000000"/>
              </a:solidFill>
              <a:latin typeface="Arial" panose="020B060402020202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id="{23ABD35A-1B1E-D29C-43FA-B69ED12A65BB}"/>
              </a:ext>
            </a:extLst>
          </p:cNvPr>
          <p:cNvSpPr/>
          <p:nvPr/>
        </p:nvSpPr>
        <p:spPr>
          <a:xfrm>
            <a:off x="3162484" y="2146163"/>
            <a:ext cx="957943" cy="36626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B3A8BB0-2D6C-C7A2-53E3-D3810A64D5DF}"/>
              </a:ext>
            </a:extLst>
          </p:cNvPr>
          <p:cNvSpPr/>
          <p:nvPr/>
        </p:nvSpPr>
        <p:spPr>
          <a:xfrm>
            <a:off x="4195478" y="1881052"/>
            <a:ext cx="2342606" cy="827314"/>
          </a:xfrm>
          <a:prstGeom prst="roundRect">
            <a:avLst/>
          </a:prstGeom>
          <a:solidFill>
            <a:schemeClr val="tx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ysClr val="windowText" lastClr="000000"/>
                </a:solidFill>
                <a:latin typeface="Arial" panose="020B0604020202020204" pitchFamily="34" charset="0"/>
                <a:cs typeface="Arial" panose="020B0604020202020204" pitchFamily="34" charset="0"/>
              </a:rPr>
              <a:t>Hơi nước ngưng tụ thành mây</a:t>
            </a:r>
            <a:endParaRPr lang="en-US" sz="1800" b="1">
              <a:solidFill>
                <a:sysClr val="windowText" lastClr="00000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76CE59F-1C06-6926-1FBE-F47339FF1B71}"/>
              </a:ext>
            </a:extLst>
          </p:cNvPr>
          <p:cNvSpPr/>
          <p:nvPr/>
        </p:nvSpPr>
        <p:spPr>
          <a:xfrm>
            <a:off x="7114902" y="3064133"/>
            <a:ext cx="1727800" cy="949845"/>
          </a:xfrm>
          <a:prstGeom prst="roundRect">
            <a:avLst/>
          </a:prstGeom>
          <a:solidFill>
            <a:schemeClr val="tx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ysClr val="windowText" lastClr="000000"/>
                </a:solidFill>
                <a:latin typeface="Arial" panose="020B0604020202020204" pitchFamily="34" charset="0"/>
                <a:cs typeface="Arial" panose="020B0604020202020204" pitchFamily="34" charset="0"/>
              </a:rPr>
              <a:t>Di chuyển và rơi xuống</a:t>
            </a:r>
            <a:endParaRPr lang="en-US" sz="1800" b="1">
              <a:solidFill>
                <a:sysClr val="windowText" lastClr="000000"/>
              </a:solidFill>
              <a:latin typeface="Arial" panose="020B0604020202020204" pitchFamily="34" charset="0"/>
              <a:cs typeface="Arial" panose="020B0604020202020204" pitchFamily="34" charset="0"/>
            </a:endParaRPr>
          </a:p>
        </p:txBody>
      </p:sp>
      <p:sp>
        <p:nvSpPr>
          <p:cNvPr id="20" name="Arrow: Bent 19">
            <a:extLst>
              <a:ext uri="{FF2B5EF4-FFF2-40B4-BE49-F238E27FC236}">
                <a16:creationId xmlns:a16="http://schemas.microsoft.com/office/drawing/2014/main" id="{870C1160-8004-FBF9-8FC4-6EC16C225E85}"/>
              </a:ext>
            </a:extLst>
          </p:cNvPr>
          <p:cNvSpPr/>
          <p:nvPr/>
        </p:nvSpPr>
        <p:spPr>
          <a:xfrm rot="5400000">
            <a:off x="7127474" y="1971278"/>
            <a:ext cx="678543" cy="1368949"/>
          </a:xfrm>
          <a:prstGeom prst="bentArrow">
            <a:avLst>
              <a:gd name="adj1" fmla="val 19976"/>
              <a:gd name="adj2" fmla="val 25000"/>
              <a:gd name="adj3" fmla="val 25000"/>
              <a:gd name="adj4" fmla="val 4375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Bent 20">
            <a:extLst>
              <a:ext uri="{FF2B5EF4-FFF2-40B4-BE49-F238E27FC236}">
                <a16:creationId xmlns:a16="http://schemas.microsoft.com/office/drawing/2014/main" id="{43B84D08-02E2-EFF1-E185-97098887D849}"/>
              </a:ext>
            </a:extLst>
          </p:cNvPr>
          <p:cNvSpPr/>
          <p:nvPr/>
        </p:nvSpPr>
        <p:spPr>
          <a:xfrm rot="10800000">
            <a:off x="6782273" y="4083087"/>
            <a:ext cx="1285365" cy="678542"/>
          </a:xfrm>
          <a:prstGeom prst="bentArrow">
            <a:avLst>
              <a:gd name="adj1" fmla="val 19976"/>
              <a:gd name="adj2" fmla="val 25000"/>
              <a:gd name="adj3" fmla="val 25000"/>
              <a:gd name="adj4" fmla="val 4375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Rounded Corners 21">
            <a:extLst>
              <a:ext uri="{FF2B5EF4-FFF2-40B4-BE49-F238E27FC236}">
                <a16:creationId xmlns:a16="http://schemas.microsoft.com/office/drawing/2014/main" id="{E9ABFD3E-E832-87FD-74A0-3F31455593AB}"/>
              </a:ext>
            </a:extLst>
          </p:cNvPr>
          <p:cNvSpPr/>
          <p:nvPr/>
        </p:nvSpPr>
        <p:spPr>
          <a:xfrm>
            <a:off x="4195478" y="4134105"/>
            <a:ext cx="2342606" cy="827314"/>
          </a:xfrm>
          <a:prstGeom prst="roundRect">
            <a:avLst/>
          </a:prstGeom>
          <a:solidFill>
            <a:schemeClr val="tx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ysClr val="windowText" lastClr="000000"/>
                </a:solidFill>
                <a:latin typeface="Arial" panose="020B0604020202020204" pitchFamily="34" charset="0"/>
                <a:cs typeface="Arial" panose="020B0604020202020204" pitchFamily="34" charset="0"/>
              </a:rPr>
              <a:t>Hình thành dòng chảy</a:t>
            </a:r>
            <a:endParaRPr lang="en-US" sz="1800" b="1">
              <a:solidFill>
                <a:sysClr val="windowText" lastClr="000000"/>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BF211B3-6E15-EB41-F2E5-C835794AA4B3}"/>
              </a:ext>
            </a:extLst>
          </p:cNvPr>
          <p:cNvSpPr/>
          <p:nvPr/>
        </p:nvSpPr>
        <p:spPr>
          <a:xfrm>
            <a:off x="757643" y="4134105"/>
            <a:ext cx="2342606" cy="827314"/>
          </a:xfrm>
          <a:prstGeom prst="roundRect">
            <a:avLst/>
          </a:prstGeom>
          <a:solidFill>
            <a:schemeClr val="tx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ysClr val="windowText" lastClr="000000"/>
                </a:solidFill>
                <a:latin typeface="Arial" panose="020B0604020202020204" pitchFamily="34" charset="0"/>
                <a:cs typeface="Arial" panose="020B0604020202020204" pitchFamily="34" charset="0"/>
              </a:rPr>
              <a:t>Tuyết và băng</a:t>
            </a:r>
            <a:endParaRPr lang="en-US" sz="1800" b="1">
              <a:solidFill>
                <a:sysClr val="windowText" lastClr="000000"/>
              </a:solidFill>
              <a:latin typeface="Arial" panose="020B0604020202020204" pitchFamily="34" charset="0"/>
              <a:cs typeface="Arial" panose="020B0604020202020204" pitchFamily="34" charset="0"/>
            </a:endParaRPr>
          </a:p>
        </p:txBody>
      </p:sp>
      <p:sp>
        <p:nvSpPr>
          <p:cNvPr id="25" name="Arrow: Right 24">
            <a:extLst>
              <a:ext uri="{FF2B5EF4-FFF2-40B4-BE49-F238E27FC236}">
                <a16:creationId xmlns:a16="http://schemas.microsoft.com/office/drawing/2014/main" id="{D57585A7-9823-04E5-907A-36F2ACA6E077}"/>
              </a:ext>
            </a:extLst>
          </p:cNvPr>
          <p:cNvSpPr/>
          <p:nvPr/>
        </p:nvSpPr>
        <p:spPr>
          <a:xfrm flipH="1">
            <a:off x="3162483" y="4364632"/>
            <a:ext cx="957943" cy="36626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FA549145-9F69-8483-EFF9-6AE0BDF3941A}"/>
              </a:ext>
            </a:extLst>
          </p:cNvPr>
          <p:cNvSpPr/>
          <p:nvPr/>
        </p:nvSpPr>
        <p:spPr>
          <a:xfrm rot="16200000">
            <a:off x="1449975" y="3238105"/>
            <a:ext cx="957943" cy="36626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Hình ảnh Biểu Tượng Mặt Trời Vector Vào Mùa Hè PNG , Mặt Trời, Biểu Tượng Mặt  Trời, Biểu Tượng Mùa Hè PNG và Vector với nền trong suốt để tải xuống">
            <a:extLst>
              <a:ext uri="{FF2B5EF4-FFF2-40B4-BE49-F238E27FC236}">
                <a16:creationId xmlns:a16="http://schemas.microsoft.com/office/drawing/2014/main" id="{37159CA8-8030-ED6C-3D24-B7882D61C2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4531" y1="29063" x2="34531" y2="29688"/>
                        <a14:foregroundMark x1="45938" y1="23594" x2="45938" y2="23594"/>
                        <a14:foregroundMark x1="58438" y1="22344" x2="58438" y2="22344"/>
                        <a14:foregroundMark x1="69531" y1="27813" x2="69531" y2="27813"/>
                        <a14:foregroundMark x1="75625" y1="37500" x2="75625" y2="37500"/>
                        <a14:foregroundMark x1="76563" y1="48281" x2="76563" y2="48281"/>
                        <a14:foregroundMark x1="75000" y1="61250" x2="75000" y2="61250"/>
                        <a14:foregroundMark x1="69688" y1="69063" x2="69688" y2="69063"/>
                        <a14:foregroundMark x1="60469" y1="75469" x2="60469" y2="75469"/>
                        <a14:foregroundMark x1="49531" y1="75625" x2="49531" y2="75625"/>
                        <a14:foregroundMark x1="38281" y1="74375" x2="38281" y2="73750"/>
                        <a14:foregroundMark x1="31719" y1="66094" x2="31719" y2="66094"/>
                        <a14:foregroundMark x1="25000" y1="57188" x2="25000" y2="57188"/>
                        <a14:foregroundMark x1="24219" y1="48125" x2="24219" y2="48125"/>
                        <a14:foregroundMark x1="26250" y1="37813" x2="26250" y2="37813"/>
                      </a14:backgroundRemoval>
                    </a14:imgEffect>
                  </a14:imgLayer>
                </a14:imgProps>
              </a:ext>
              <a:ext uri="{28A0092B-C50C-407E-A947-70E740481C1C}">
                <a14:useLocalDpi xmlns:a14="http://schemas.microsoft.com/office/drawing/2010/main" val="0"/>
              </a:ext>
            </a:extLst>
          </a:blip>
          <a:srcRect/>
          <a:stretch>
            <a:fillRect/>
          </a:stretch>
        </p:blipFill>
        <p:spPr bwMode="auto">
          <a:xfrm>
            <a:off x="3935819" y="2667365"/>
            <a:ext cx="1542325" cy="1542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barn(inVertical)">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par>
                          <p:cTn id="34" fill="hold">
                            <p:stCondLst>
                              <p:cond delay="1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par>
                          <p:cTn id="48" fill="hold">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2500"/>
                            </p:stCondLst>
                            <p:childTnLst>
                              <p:par>
                                <p:cTn id="52" presetID="22" presetClass="entr" presetSubtype="4"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8" grpId="0" animBg="1"/>
      <p:bldP spid="12" grpId="0" animBg="1"/>
      <p:bldP spid="14" grpId="0" animBg="1"/>
      <p:bldP spid="16" grpId="0" animBg="1"/>
      <p:bldP spid="20" grpId="0" animBg="1"/>
      <p:bldP spid="21" grpId="0" animBg="1"/>
      <p:bldP spid="22" grpId="0" animBg="1"/>
      <p:bldP spid="23" grpId="0" animBg="1"/>
      <p:bldP spid="25" grpId="0" animBg="1"/>
      <p:bldP spid="26" grpId="0" animBg="1"/>
    </p:bldLst>
  </p:timing>
</p:sld>
</file>

<file path=ppt/theme/theme1.xml><?xml version="1.0" encoding="utf-8"?>
<a:theme xmlns:a="http://schemas.openxmlformats.org/drawingml/2006/main" name="Electric Power System by Slidesgo">
  <a:themeElements>
    <a:clrScheme name="Simple Light">
      <a:dk1>
        <a:srgbClr val="0E0E0E"/>
      </a:dk1>
      <a:lt1>
        <a:srgbClr val="ECECEC"/>
      </a:lt1>
      <a:dk2>
        <a:srgbClr val="3D3D3D"/>
      </a:dk2>
      <a:lt2>
        <a:srgbClr val="F5BC6F"/>
      </a:lt2>
      <a:accent1>
        <a:srgbClr val="F1A433"/>
      </a:accent1>
      <a:accent2>
        <a:srgbClr val="AE7F39"/>
      </a:accent2>
      <a:accent3>
        <a:srgbClr val="AC7D0F"/>
      </a:accent3>
      <a:accent4>
        <a:srgbClr val="FFFFFF"/>
      </a:accent4>
      <a:accent5>
        <a:srgbClr val="FFFFFF"/>
      </a:accent5>
      <a:accent6>
        <a:srgbClr val="FFFFFF"/>
      </a:accent6>
      <a:hlink>
        <a:srgbClr val="191919"/>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gust Daily Slides by Slidesgo">
  <a:themeElements>
    <a:clrScheme name="Simple Light">
      <a:dk1>
        <a:srgbClr val="000000"/>
      </a:dk1>
      <a:lt1>
        <a:srgbClr val="FFFFFF"/>
      </a:lt1>
      <a:dk2>
        <a:srgbClr val="D1DFF3"/>
      </a:dk2>
      <a:lt2>
        <a:srgbClr val="3E628D"/>
      </a:lt2>
      <a:accent1>
        <a:srgbClr val="59C3EA"/>
      </a:accent1>
      <a:accent2>
        <a:srgbClr val="7DA2D9"/>
      </a:accent2>
      <a:accent3>
        <a:srgbClr val="4684CE"/>
      </a:accent3>
      <a:accent4>
        <a:srgbClr val="6682A3"/>
      </a:accent4>
      <a:accent5>
        <a:srgbClr val="CDD9E1"/>
      </a:accent5>
      <a:accent6>
        <a:srgbClr val="E9EFF6"/>
      </a:accent6>
      <a:hlink>
        <a:srgbClr val="40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ugust Daily Slides by Slidesgo">
  <a:themeElements>
    <a:clrScheme name="Simple Light">
      <a:dk1>
        <a:srgbClr val="000000"/>
      </a:dk1>
      <a:lt1>
        <a:srgbClr val="FFFFFF"/>
      </a:lt1>
      <a:dk2>
        <a:srgbClr val="D1DFF3"/>
      </a:dk2>
      <a:lt2>
        <a:srgbClr val="3E628D"/>
      </a:lt2>
      <a:accent1>
        <a:srgbClr val="59C3EA"/>
      </a:accent1>
      <a:accent2>
        <a:srgbClr val="7DA2D9"/>
      </a:accent2>
      <a:accent3>
        <a:srgbClr val="4684CE"/>
      </a:accent3>
      <a:accent4>
        <a:srgbClr val="6682A3"/>
      </a:accent4>
      <a:accent5>
        <a:srgbClr val="CDD9E1"/>
      </a:accent5>
      <a:accent6>
        <a:srgbClr val="E9EFF6"/>
      </a:accent6>
      <a:hlink>
        <a:srgbClr val="40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2463</TotalTime>
  <Words>1560</Words>
  <Application>Microsoft Office PowerPoint</Application>
  <PresentationFormat>On-screen Show (16:9)</PresentationFormat>
  <Paragraphs>150</Paragraphs>
  <Slides>31</Slides>
  <Notes>30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Open Sans</vt:lpstr>
      <vt:lpstr>Istok Web</vt:lpstr>
      <vt:lpstr>Fredoka One</vt:lpstr>
      <vt:lpstr>Arial</vt:lpstr>
      <vt:lpstr>Times New Roman</vt:lpstr>
      <vt:lpstr>Nunito Light</vt:lpstr>
      <vt:lpstr>Lato</vt:lpstr>
      <vt:lpstr>Calibri</vt:lpstr>
      <vt:lpstr>Aptos</vt:lpstr>
      <vt:lpstr>Secular One</vt:lpstr>
      <vt:lpstr>Electric Power System by Slidesgo</vt:lpstr>
      <vt:lpstr>August Daily Slides by Slidesgo</vt:lpstr>
      <vt:lpstr>1_August Daily Slides by Slidesgo</vt:lpstr>
      <vt:lpstr>PowerPoint Presentation</vt:lpstr>
      <vt:lpstr>KHỞI ĐỘNG</vt:lpstr>
      <vt:lpstr>PowerPoint Presentation</vt:lpstr>
      <vt:lpstr>NỘI DUNG BÀI HỌC</vt:lpstr>
      <vt:lpstr>NĂNG LƯỢNG CỦA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NĂNG LƯỢNG HÓA THẠCH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dc:description>9Slide.vn</dc:description>
  <cp:lastModifiedBy>MyPC</cp:lastModifiedBy>
  <cp:revision>4</cp:revision>
  <dcterms:modified xsi:type="dcterms:W3CDTF">2025-04-27T08:39:17Z</dcterms:modified>
  <cp:category>9Slide.vn</cp:category>
</cp:coreProperties>
</file>