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0"/>
  </p:notesMasterIdLst>
  <p:sldIdLst>
    <p:sldId id="428" r:id="rId2"/>
    <p:sldId id="490" r:id="rId3"/>
    <p:sldId id="489" r:id="rId4"/>
    <p:sldId id="430" r:id="rId5"/>
    <p:sldId id="496" r:id="rId6"/>
    <p:sldId id="497" r:id="rId7"/>
    <p:sldId id="491" r:id="rId8"/>
    <p:sldId id="498" r:id="rId9"/>
    <p:sldId id="492" r:id="rId10"/>
    <p:sldId id="471" r:id="rId11"/>
    <p:sldId id="472" r:id="rId12"/>
    <p:sldId id="473" r:id="rId13"/>
    <p:sldId id="500" r:id="rId14"/>
    <p:sldId id="499" r:id="rId15"/>
    <p:sldId id="502" r:id="rId16"/>
    <p:sldId id="503" r:id="rId17"/>
    <p:sldId id="475" r:id="rId18"/>
    <p:sldId id="477" r:id="rId19"/>
    <p:sldId id="493" r:id="rId20"/>
    <p:sldId id="494" r:id="rId21"/>
    <p:sldId id="482" r:id="rId22"/>
    <p:sldId id="484" r:id="rId23"/>
    <p:sldId id="486" r:id="rId24"/>
    <p:sldId id="488" r:id="rId25"/>
    <p:sldId id="462" r:id="rId26"/>
    <p:sldId id="461" r:id="rId27"/>
    <p:sldId id="495" r:id="rId28"/>
    <p:sldId id="460" r:id="rId2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FE"/>
    <a:srgbClr val="FF0066"/>
    <a:srgbClr val="066204"/>
    <a:srgbClr val="911210"/>
    <a:srgbClr val="B4ECEB"/>
    <a:srgbClr val="FF9900"/>
    <a:srgbClr val="D1D1D1"/>
    <a:srgbClr val="D6D6D7"/>
    <a:srgbClr val="C6BAAE"/>
    <a:srgbClr val="DED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97" d="100"/>
          <a:sy n="97" d="100"/>
        </p:scale>
        <p:origin x="-53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DA19-58C8-4E15-AEB0-ED986906821B}" type="datetimeFigureOut">
              <a:rPr lang="en-US" smtClean="0"/>
              <a:pPr/>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7D86B-9D4D-4CCD-A716-D006088A9EF1}" type="slidenum">
              <a:rPr lang="en-US" smtClean="0"/>
              <a:pPr/>
              <a:t>‹#›</a:t>
            </a:fld>
            <a:endParaRPr lang="en-US"/>
          </a:p>
        </p:txBody>
      </p:sp>
    </p:spTree>
    <p:extLst>
      <p:ext uri="{BB962C8B-B14F-4D97-AF65-F5344CB8AC3E}">
        <p14:creationId xmlns:p14="http://schemas.microsoft.com/office/powerpoint/2010/main" val="3778608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620CDD-6AF6-42C9-957C-733746669BD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5596CAF3-B8F8-4296-BC81-BB4B7AE94FD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D2D880E-5051-4316-86BC-EA01C6D5DAFF}"/>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5" name="Footer Placeholder 4">
            <a:extLst>
              <a:ext uri="{FF2B5EF4-FFF2-40B4-BE49-F238E27FC236}">
                <a16:creationId xmlns:a16="http://schemas.microsoft.com/office/drawing/2014/main" xmlns="" id="{649C8F27-87CD-4090-A08B-C68CCA563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773CFB-54A5-4CD6-8572-44AE87C4BFF4}"/>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424485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39B62-FB5F-4C8A-BA24-32550C3DCF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2E1A8BF-928D-488F-8137-C3008E6E4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91D9AC-D8A3-4DA0-8300-94F00503C625}"/>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5" name="Footer Placeholder 4">
            <a:extLst>
              <a:ext uri="{FF2B5EF4-FFF2-40B4-BE49-F238E27FC236}">
                <a16:creationId xmlns:a16="http://schemas.microsoft.com/office/drawing/2014/main" xmlns="" id="{64B73772-ABAC-4A2D-9B39-CD490EA97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4E048E-69B2-4FAF-9769-142112740A5D}"/>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310563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6FB32DF-651E-4C37-A424-6DA29F65D2A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9E961C6-BA5F-4EE7-B37D-3D8DC6CE7D3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FA1B65-DBE1-4960-8DF3-59DDBAED75C6}"/>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5" name="Footer Placeholder 4">
            <a:extLst>
              <a:ext uri="{FF2B5EF4-FFF2-40B4-BE49-F238E27FC236}">
                <a16:creationId xmlns:a16="http://schemas.microsoft.com/office/drawing/2014/main" xmlns="" id="{576A8D06-5BF8-40D8-877F-D4D11D2FE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5D3524-3DD8-469E-AE0A-531E60DFEB27}"/>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185759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52767841-4872-4A66-B5B9-AEB6A690E05D}"/>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CA810C30-4121-4186-909E-993A5F4E27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7B0A69E-FCE1-4195-B112-8B07999C67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5243114"/>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2AA9D-0244-4BCD-B045-852D3932B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E08E4B-2557-4577-A97D-FD7D31526B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9A3E44-AF2A-44B7-A5C2-1205D1F41DF6}"/>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5" name="Footer Placeholder 4">
            <a:extLst>
              <a:ext uri="{FF2B5EF4-FFF2-40B4-BE49-F238E27FC236}">
                <a16:creationId xmlns:a16="http://schemas.microsoft.com/office/drawing/2014/main" xmlns="" id="{73574610-E408-4E28-B1E3-161F5F193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167999-BC83-4D5B-8C2A-AF7755BEEE6D}"/>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195967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919EC-FFB1-43EA-B876-C82B6C9A621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9D1B287-9E97-44CA-B62C-B2029DC3D43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30E035F-831F-4B62-8468-FBA376723243}"/>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5" name="Footer Placeholder 4">
            <a:extLst>
              <a:ext uri="{FF2B5EF4-FFF2-40B4-BE49-F238E27FC236}">
                <a16:creationId xmlns:a16="http://schemas.microsoft.com/office/drawing/2014/main" xmlns="" id="{2DB88B95-4773-4771-9CF3-C23D21F16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CD8F03-0367-4E81-B25A-217DD11480AE}"/>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423219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ED73F-8B9A-4B15-8BC0-0FBE6645F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7DC55E-06BC-4273-98B2-31EC7E798BC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D067C42-BE2D-4079-9432-E4A2ECDC956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9C0CAD6-A8AD-4A11-AE29-69255400CDAA}"/>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6" name="Footer Placeholder 5">
            <a:extLst>
              <a:ext uri="{FF2B5EF4-FFF2-40B4-BE49-F238E27FC236}">
                <a16:creationId xmlns:a16="http://schemas.microsoft.com/office/drawing/2014/main" xmlns="" id="{15D9922B-9B46-468A-AE6E-E7D12920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109C37-57D7-4F08-BAFC-CA1FA193595F}"/>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384994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A72DD-5A48-49A8-B1CF-EC6217D7ACF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46335C3-F608-4CB3-86D3-6D76A9E1A7A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62DFABE-4D66-4962-934D-A314EA21A51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72E72D4-0F44-403C-ADC7-F898FFEC04E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EAACB5-9B90-447D-9614-CDF97D5478B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A06FB9D-CFDB-4484-A55F-033C956FBB54}"/>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8" name="Footer Placeholder 7">
            <a:extLst>
              <a:ext uri="{FF2B5EF4-FFF2-40B4-BE49-F238E27FC236}">
                <a16:creationId xmlns:a16="http://schemas.microsoft.com/office/drawing/2014/main" xmlns="" id="{6D578029-82B7-4FF2-94C0-A767620A5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D5DFFA9-F604-4024-A943-703E071CF5BC}"/>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243207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14ABF-5E72-484A-B898-72E604AEF9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AFE3315-95DF-42A8-A250-EC9BA272776B}"/>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4" name="Footer Placeholder 3">
            <a:extLst>
              <a:ext uri="{FF2B5EF4-FFF2-40B4-BE49-F238E27FC236}">
                <a16:creationId xmlns:a16="http://schemas.microsoft.com/office/drawing/2014/main" xmlns="" id="{3D66208B-4570-42B9-8A3B-2FCCDF3165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0D89657-1AF0-4211-865F-708F67812EEA}"/>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186133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8FF9AD9-9433-4F9E-A5F2-E3F5B6043014}"/>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3" name="Footer Placeholder 2">
            <a:extLst>
              <a:ext uri="{FF2B5EF4-FFF2-40B4-BE49-F238E27FC236}">
                <a16:creationId xmlns:a16="http://schemas.microsoft.com/office/drawing/2014/main" xmlns="" id="{5642619D-6D79-448F-B821-911289A53B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B4CA9A0-9D9F-42BE-9FC6-76E8E4F69DF0}"/>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383322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8AC8B-32F5-49EB-8098-3039991CCC7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2C6861F-666D-4EFC-9CF8-AF9A2671702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E7A607-3B1B-495F-A06E-3B3E54D673C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B2B1FDA9-7FF3-4CB3-83AA-6EF7492058D3}"/>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6" name="Footer Placeholder 5">
            <a:extLst>
              <a:ext uri="{FF2B5EF4-FFF2-40B4-BE49-F238E27FC236}">
                <a16:creationId xmlns:a16="http://schemas.microsoft.com/office/drawing/2014/main" xmlns="" id="{AF7FE095-3124-4E17-8468-9DB2453F4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E0085E-6584-4E73-BF49-081110608505}"/>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3678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D980E-71EE-4BA2-99FE-8B909DAD7FA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5D06F55-BDEB-4C63-9569-B50DCC1D9F9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3BFDC041-4F54-4FDE-BA94-00B85AE3092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A9A32062-BA5B-4C50-A7E5-A8EFA655BEEB}"/>
              </a:ext>
            </a:extLst>
          </p:cNvPr>
          <p:cNvSpPr>
            <a:spLocks noGrp="1"/>
          </p:cNvSpPr>
          <p:nvPr>
            <p:ph type="dt" sz="half" idx="10"/>
          </p:nvPr>
        </p:nvSpPr>
        <p:spPr/>
        <p:txBody>
          <a:bodyPr/>
          <a:lstStyle/>
          <a:p>
            <a:fld id="{A4FEE9F7-08E3-4EBE-B306-D952A3352A51}" type="datetimeFigureOut">
              <a:rPr lang="en-US" smtClean="0"/>
              <a:pPr/>
              <a:t>2/12/2025</a:t>
            </a:fld>
            <a:endParaRPr lang="en-US"/>
          </a:p>
        </p:txBody>
      </p:sp>
      <p:sp>
        <p:nvSpPr>
          <p:cNvPr id="6" name="Footer Placeholder 5">
            <a:extLst>
              <a:ext uri="{FF2B5EF4-FFF2-40B4-BE49-F238E27FC236}">
                <a16:creationId xmlns:a16="http://schemas.microsoft.com/office/drawing/2014/main" xmlns="" id="{E0174D75-F010-4C72-9B94-EFF550852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BE9398-469F-49AC-A588-1D5772990EFC}"/>
              </a:ext>
            </a:extLst>
          </p:cNvPr>
          <p:cNvSpPr>
            <a:spLocks noGrp="1"/>
          </p:cNvSpPr>
          <p:nvPr>
            <p:ph type="sldNum" sz="quarter" idx="12"/>
          </p:nvPr>
        </p:nvSpPr>
        <p:spPr/>
        <p:txBody>
          <a:bodyPr/>
          <a:lstStyle/>
          <a:p>
            <a:fld id="{2124FE9C-1690-4B8E-A66D-5CE74DD82162}" type="slidenum">
              <a:rPr lang="en-US" smtClean="0"/>
              <a:pPr/>
              <a:t>‹#›</a:t>
            </a:fld>
            <a:endParaRPr lang="en-US"/>
          </a:p>
        </p:txBody>
      </p:sp>
    </p:spTree>
    <p:extLst>
      <p:ext uri="{BB962C8B-B14F-4D97-AF65-F5344CB8AC3E}">
        <p14:creationId xmlns:p14="http://schemas.microsoft.com/office/powerpoint/2010/main" val="209958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3CEF1"/>
            </a:gs>
            <a:gs pos="0">
              <a:schemeClr val="accent1">
                <a:tint val="66000"/>
                <a:satMod val="160000"/>
              </a:schemeClr>
            </a:gs>
            <a:gs pos="0">
              <a:schemeClr val="accent1">
                <a:tint val="44500"/>
                <a:satMod val="160000"/>
              </a:schemeClr>
            </a:gs>
            <a:gs pos="50000">
              <a:schemeClr val="accent1">
                <a:tint val="23500"/>
                <a:satMod val="160000"/>
                <a:lumMod val="77000"/>
                <a:lumOff val="23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FDE2B78-2DDD-4044-A1E4-F09962338718}"/>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B12178-7074-4475-907E-40A4C7D1F074}"/>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090476-2494-4B45-BE3D-7A8EE5CFD596}"/>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4FEE9F7-08E3-4EBE-B306-D952A3352A51}" type="datetimeFigureOut">
              <a:rPr lang="en-US" smtClean="0"/>
              <a:pPr/>
              <a:t>2/12/2025</a:t>
            </a:fld>
            <a:endParaRPr lang="en-US"/>
          </a:p>
        </p:txBody>
      </p:sp>
      <p:sp>
        <p:nvSpPr>
          <p:cNvPr id="5" name="Footer Placeholder 4">
            <a:extLst>
              <a:ext uri="{FF2B5EF4-FFF2-40B4-BE49-F238E27FC236}">
                <a16:creationId xmlns:a16="http://schemas.microsoft.com/office/drawing/2014/main" xmlns="" id="{64309E9E-6514-43F4-882C-13924AA38F3E}"/>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E9DA19-59F3-4B10-A6BF-B234347CA4E4}"/>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2124FE9C-1690-4B8E-A66D-5CE74DD82162}" type="slidenum">
              <a:rPr lang="en-US" smtClean="0"/>
              <a:pPr/>
              <a:t>‹#›</a:t>
            </a:fld>
            <a:endParaRPr lang="en-US"/>
          </a:p>
        </p:txBody>
      </p:sp>
    </p:spTree>
    <p:extLst>
      <p:ext uri="{BB962C8B-B14F-4D97-AF65-F5344CB8AC3E}">
        <p14:creationId xmlns:p14="http://schemas.microsoft.com/office/powerpoint/2010/main" val="3433441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file:///C:\Users\Admin\Downloads\Sereno%20-%20&#45208;&#49440;&#51032;%20&#45804;%20(mp3cut.net).mp3" TargetMode="External"/><Relationship Id="rId1" Type="http://schemas.openxmlformats.org/officeDocument/2006/relationships/audio" Target="file:///F:\Tuoi-2008-2009\GIAO-AN-DIEN-TU\SINH-8\BAI62TIET63THUTINH-THUTHAI\tia-nang-hat-mua.mp3" TargetMode="External"/><Relationship Id="rId6" Type="http://schemas.openxmlformats.org/officeDocument/2006/relationships/image" Target="../media/image16.png"/><Relationship Id="rId5" Type="http://schemas.openxmlformats.org/officeDocument/2006/relationships/image" Target="../media/image1.gif"/><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09600" y="394508"/>
            <a:ext cx="7924800" cy="830995"/>
          </a:xfrm>
          <a:prstGeom prst="rect">
            <a:avLst/>
          </a:prstGeom>
          <a:noFill/>
        </p:spPr>
        <p:txBody>
          <a:bodyPr wrap="square" lIns="91438" tIns="45719" rIns="91438" bIns="45719" rtlCol="0">
            <a:spAutoFit/>
          </a:bodyPr>
          <a:lstStyle/>
          <a:p>
            <a:pPr algn="ctr"/>
            <a:r>
              <a:rPr lang="en-US" sz="2400" b="1" dirty="0" smtClean="0">
                <a:solidFill>
                  <a:srgbClr val="0000FF"/>
                </a:solidFill>
                <a:latin typeface="Times New Roman" pitchFamily="18" charset="0"/>
                <a:cs typeface="Times New Roman" pitchFamily="18" charset="0"/>
              </a:rPr>
              <a:t>PHÒNG GD &amp; ĐT THỊ XÃ BUÔN HỒ</a:t>
            </a:r>
          </a:p>
          <a:p>
            <a:pPr algn="ctr"/>
            <a:r>
              <a:rPr lang="en-US" sz="2400" b="1" dirty="0" smtClean="0">
                <a:solidFill>
                  <a:srgbClr val="0000FF"/>
                </a:solidFill>
                <a:latin typeface="Times New Roman" pitchFamily="18" charset="0"/>
                <a:cs typeface="Times New Roman" pitchFamily="18" charset="0"/>
              </a:rPr>
              <a:t>HỘI THI GIÁO VIÊN DẠY GIỎI CẤP THCS</a:t>
            </a:r>
            <a:endParaRPr lang="en-US" sz="2400" b="1" dirty="0">
              <a:solidFill>
                <a:srgbClr val="0000FF"/>
              </a:solidFill>
              <a:latin typeface="Times New Roman" pitchFamily="18" charset="0"/>
              <a:cs typeface="Times New Roman" pitchFamily="18" charset="0"/>
            </a:endParaRPr>
          </a:p>
        </p:txBody>
      </p:sp>
      <p:pic>
        <p:nvPicPr>
          <p:cNvPr id="7" name="Picture 6" descr="DSTARS-P"/>
          <p:cNvPicPr>
            <a:picLocks noChangeAspect="1" noChangeArrowheads="1" noCrop="1"/>
          </p:cNvPicPr>
          <p:nvPr/>
        </p:nvPicPr>
        <p:blipFill>
          <a:blip r:embed="rId2"/>
          <a:srcRect/>
          <a:stretch>
            <a:fillRect/>
          </a:stretch>
        </p:blipFill>
        <p:spPr bwMode="auto">
          <a:xfrm>
            <a:off x="0" y="228601"/>
            <a:ext cx="666750" cy="442913"/>
          </a:xfrm>
          <a:prstGeom prst="rect">
            <a:avLst/>
          </a:prstGeom>
          <a:noFill/>
          <a:ln w="9525">
            <a:noFill/>
            <a:miter lim="800000"/>
            <a:headEnd/>
            <a:tailEnd/>
          </a:ln>
        </p:spPr>
      </p:pic>
      <p:pic>
        <p:nvPicPr>
          <p:cNvPr id="8" name="Picture 6" descr="DSTARS-P"/>
          <p:cNvPicPr>
            <a:picLocks noChangeAspect="1" noChangeArrowheads="1" noCrop="1"/>
          </p:cNvPicPr>
          <p:nvPr/>
        </p:nvPicPr>
        <p:blipFill>
          <a:blip r:embed="rId2"/>
          <a:srcRect/>
          <a:stretch>
            <a:fillRect/>
          </a:stretch>
        </p:blipFill>
        <p:spPr bwMode="auto">
          <a:xfrm>
            <a:off x="7239000" y="1028701"/>
            <a:ext cx="666750" cy="442913"/>
          </a:xfrm>
          <a:prstGeom prst="rect">
            <a:avLst/>
          </a:prstGeom>
          <a:noFill/>
          <a:ln w="9525">
            <a:noFill/>
            <a:miter lim="800000"/>
            <a:headEnd/>
            <a:tailEnd/>
          </a:ln>
        </p:spPr>
      </p:pic>
      <p:pic>
        <p:nvPicPr>
          <p:cNvPr id="9" name="Picture 6" descr="DSTARS-P"/>
          <p:cNvPicPr>
            <a:picLocks noChangeAspect="1" noChangeArrowheads="1" noCrop="1"/>
          </p:cNvPicPr>
          <p:nvPr/>
        </p:nvPicPr>
        <p:blipFill>
          <a:blip r:embed="rId2"/>
          <a:srcRect/>
          <a:stretch>
            <a:fillRect/>
          </a:stretch>
        </p:blipFill>
        <p:spPr bwMode="auto">
          <a:xfrm>
            <a:off x="457200" y="2228851"/>
            <a:ext cx="666750" cy="442913"/>
          </a:xfrm>
          <a:prstGeom prst="rect">
            <a:avLst/>
          </a:prstGeom>
          <a:noFill/>
          <a:ln w="9525">
            <a:noFill/>
            <a:miter lim="800000"/>
            <a:headEnd/>
            <a:tailEnd/>
          </a:ln>
        </p:spPr>
      </p:pic>
      <p:pic>
        <p:nvPicPr>
          <p:cNvPr id="10" name="Picture 6" descr="DSTARS-P"/>
          <p:cNvPicPr>
            <a:picLocks noChangeAspect="1" noChangeArrowheads="1" noCrop="1"/>
          </p:cNvPicPr>
          <p:nvPr/>
        </p:nvPicPr>
        <p:blipFill>
          <a:blip r:embed="rId2"/>
          <a:srcRect/>
          <a:stretch>
            <a:fillRect/>
          </a:stretch>
        </p:blipFill>
        <p:spPr bwMode="auto">
          <a:xfrm>
            <a:off x="2895600" y="2686051"/>
            <a:ext cx="666750" cy="442913"/>
          </a:xfrm>
          <a:prstGeom prst="rect">
            <a:avLst/>
          </a:prstGeom>
          <a:noFill/>
          <a:ln w="9525">
            <a:noFill/>
            <a:miter lim="800000"/>
            <a:headEnd/>
            <a:tailEnd/>
          </a:ln>
        </p:spPr>
      </p:pic>
      <p:pic>
        <p:nvPicPr>
          <p:cNvPr id="11" name="Picture 6" descr="DSTARS-P"/>
          <p:cNvPicPr>
            <a:picLocks noChangeAspect="1" noChangeArrowheads="1" noCrop="1"/>
          </p:cNvPicPr>
          <p:nvPr/>
        </p:nvPicPr>
        <p:blipFill>
          <a:blip r:embed="rId2"/>
          <a:srcRect/>
          <a:stretch>
            <a:fillRect/>
          </a:stretch>
        </p:blipFill>
        <p:spPr bwMode="auto">
          <a:xfrm>
            <a:off x="2228850" y="1740695"/>
            <a:ext cx="666750" cy="442913"/>
          </a:xfrm>
          <a:prstGeom prst="rect">
            <a:avLst/>
          </a:prstGeom>
          <a:noFill/>
          <a:ln w="9525">
            <a:noFill/>
            <a:miter lim="800000"/>
            <a:headEnd/>
            <a:tailEnd/>
          </a:ln>
        </p:spPr>
      </p:pic>
      <p:pic>
        <p:nvPicPr>
          <p:cNvPr id="12" name="Picture 6" descr="DSTARS-P"/>
          <p:cNvPicPr>
            <a:picLocks noChangeAspect="1" noChangeArrowheads="1" noCrop="1"/>
          </p:cNvPicPr>
          <p:nvPr/>
        </p:nvPicPr>
        <p:blipFill>
          <a:blip r:embed="rId2"/>
          <a:srcRect/>
          <a:stretch>
            <a:fillRect/>
          </a:stretch>
        </p:blipFill>
        <p:spPr bwMode="auto">
          <a:xfrm>
            <a:off x="7848600" y="3028951"/>
            <a:ext cx="666750" cy="442913"/>
          </a:xfrm>
          <a:prstGeom prst="rect">
            <a:avLst/>
          </a:prstGeom>
          <a:noFill/>
          <a:ln w="9525">
            <a:noFill/>
            <a:miter lim="800000"/>
            <a:headEnd/>
            <a:tailEnd/>
          </a:ln>
        </p:spPr>
      </p:pic>
      <p:pic>
        <p:nvPicPr>
          <p:cNvPr id="13" name="Picture 6" descr="DSTARS-P"/>
          <p:cNvPicPr>
            <a:picLocks noChangeAspect="1" noChangeArrowheads="1" noCrop="1"/>
          </p:cNvPicPr>
          <p:nvPr/>
        </p:nvPicPr>
        <p:blipFill>
          <a:blip r:embed="rId2"/>
          <a:srcRect/>
          <a:stretch>
            <a:fillRect/>
          </a:stretch>
        </p:blipFill>
        <p:spPr bwMode="auto">
          <a:xfrm>
            <a:off x="685800" y="4229101"/>
            <a:ext cx="666750" cy="442913"/>
          </a:xfrm>
          <a:prstGeom prst="rect">
            <a:avLst/>
          </a:prstGeom>
          <a:noFill/>
          <a:ln w="9525">
            <a:noFill/>
            <a:miter lim="800000"/>
            <a:headEnd/>
            <a:tailEnd/>
          </a:ln>
        </p:spPr>
      </p:pic>
      <p:pic>
        <p:nvPicPr>
          <p:cNvPr id="14" name="Picture 6" descr="DSTARS-P"/>
          <p:cNvPicPr>
            <a:picLocks noChangeAspect="1" noChangeArrowheads="1" noCrop="1"/>
          </p:cNvPicPr>
          <p:nvPr/>
        </p:nvPicPr>
        <p:blipFill>
          <a:blip r:embed="rId2"/>
          <a:srcRect/>
          <a:stretch>
            <a:fillRect/>
          </a:stretch>
        </p:blipFill>
        <p:spPr bwMode="auto">
          <a:xfrm>
            <a:off x="5791200" y="4400551"/>
            <a:ext cx="666750" cy="442913"/>
          </a:xfrm>
          <a:prstGeom prst="rect">
            <a:avLst/>
          </a:prstGeom>
          <a:noFill/>
          <a:ln w="9525">
            <a:noFill/>
            <a:miter lim="800000"/>
            <a:headEnd/>
            <a:tailEnd/>
          </a:ln>
        </p:spPr>
      </p:pic>
      <p:pic>
        <p:nvPicPr>
          <p:cNvPr id="15" name="Picture 6" descr="DSTARS-P"/>
          <p:cNvPicPr>
            <a:picLocks noChangeAspect="1" noChangeArrowheads="1" noCrop="1"/>
          </p:cNvPicPr>
          <p:nvPr/>
        </p:nvPicPr>
        <p:blipFill>
          <a:blip r:embed="rId2"/>
          <a:srcRect/>
          <a:stretch>
            <a:fillRect/>
          </a:stretch>
        </p:blipFill>
        <p:spPr bwMode="auto">
          <a:xfrm>
            <a:off x="5486400" y="1600201"/>
            <a:ext cx="666750" cy="442913"/>
          </a:xfrm>
          <a:prstGeom prst="rect">
            <a:avLst/>
          </a:prstGeom>
          <a:noFill/>
          <a:ln w="9525">
            <a:noFill/>
            <a:miter lim="800000"/>
            <a:headEnd/>
            <a:tailEnd/>
          </a:ln>
        </p:spPr>
      </p:pic>
      <p:pic>
        <p:nvPicPr>
          <p:cNvPr id="16" name="Picture 6" descr="DSTARS-P"/>
          <p:cNvPicPr>
            <a:picLocks noChangeAspect="1" noChangeArrowheads="1" noCrop="1"/>
          </p:cNvPicPr>
          <p:nvPr/>
        </p:nvPicPr>
        <p:blipFill>
          <a:blip r:embed="rId2"/>
          <a:srcRect/>
          <a:stretch>
            <a:fillRect/>
          </a:stretch>
        </p:blipFill>
        <p:spPr bwMode="auto">
          <a:xfrm>
            <a:off x="8477250" y="4457701"/>
            <a:ext cx="666750" cy="442913"/>
          </a:xfrm>
          <a:prstGeom prst="rect">
            <a:avLst/>
          </a:prstGeom>
          <a:noFill/>
          <a:ln w="9525">
            <a:noFill/>
            <a:miter lim="800000"/>
            <a:headEnd/>
            <a:tailEnd/>
          </a:ln>
        </p:spPr>
      </p:pic>
      <p:pic>
        <p:nvPicPr>
          <p:cNvPr id="19" name="Picture 2" descr="163575834_356009252379999_7072507728347127605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2809" y="1395010"/>
            <a:ext cx="5048656" cy="247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 xmlns:a16="http://schemas.microsoft.com/office/drawing/2014/main" id="{1B56AA55-A242-DD46-9DF7-287EB538E66A}"/>
              </a:ext>
            </a:extLst>
          </p:cNvPr>
          <p:cNvSpPr txBox="1"/>
          <p:nvPr/>
        </p:nvSpPr>
        <p:spPr>
          <a:xfrm>
            <a:off x="1243517" y="3945268"/>
            <a:ext cx="7543800" cy="830997"/>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Giáo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viên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trình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bày</a:t>
            </a:r>
            <a:r>
              <a:rPr lang="en-US" sz="2400" b="1" dirty="0" smtClean="0">
                <a:solidFill>
                  <a:srgbClr val="0070C0"/>
                </a:solidFill>
                <a:latin typeface="Times New Roman" panose="02020603050405020304" pitchFamily="18" charset="0"/>
                <a:cs typeface="Times New Roman" panose="02020603050405020304" pitchFamily="18" charset="0"/>
              </a:rPr>
              <a:t> : </a:t>
            </a:r>
            <a:r>
              <a:rPr lang="en-US" sz="2400" b="1" dirty="0" err="1" smtClean="0">
                <a:solidFill>
                  <a:srgbClr val="0070C0"/>
                </a:solidFill>
                <a:latin typeface="Times New Roman" panose="02020603050405020304" pitchFamily="18" charset="0"/>
                <a:cs typeface="Times New Roman" panose="02020603050405020304" pitchFamily="18" charset="0"/>
              </a:rPr>
              <a:t>Nguyễn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Ngọc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Duy</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400" b="1" dirty="0" err="1" smtClean="0">
                <a:solidFill>
                  <a:srgbClr val="0070C0"/>
                </a:solidFill>
                <a:latin typeface="Times New Roman" panose="02020603050405020304" pitchFamily="18" charset="0"/>
                <a:cs typeface="Times New Roman" panose="02020603050405020304" pitchFamily="18" charset="0"/>
              </a:rPr>
              <a:t>Đơn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vị</a:t>
            </a:r>
            <a:r>
              <a:rPr lang="en-US" sz="2400" b="1" dirty="0" smtClean="0">
                <a:solidFill>
                  <a:srgbClr val="0070C0"/>
                </a:solidFill>
                <a:latin typeface="Times New Roman" panose="02020603050405020304" pitchFamily="18" charset="0"/>
                <a:cs typeface="Times New Roman" panose="02020603050405020304" pitchFamily="18" charset="0"/>
              </a:rPr>
              <a:t> : </a:t>
            </a:r>
            <a:r>
              <a:rPr lang="en-US" sz="2400" b="1" dirty="0" err="1" smtClean="0">
                <a:solidFill>
                  <a:srgbClr val="0070C0"/>
                </a:solidFill>
                <a:latin typeface="Times New Roman" panose="02020603050405020304" pitchFamily="18" charset="0"/>
                <a:cs typeface="Times New Roman" panose="02020603050405020304" pitchFamily="18" charset="0"/>
              </a:rPr>
              <a:t>Trường</a:t>
            </a:r>
            <a:r>
              <a:rPr lang="en-US" sz="2400" b="1" dirty="0" smtClean="0">
                <a:solidFill>
                  <a:srgbClr val="0070C0"/>
                </a:solidFill>
                <a:latin typeface="Times New Roman" panose="02020603050405020304" pitchFamily="18" charset="0"/>
                <a:cs typeface="Times New Roman" panose="02020603050405020304" pitchFamily="18" charset="0"/>
              </a:rPr>
              <a:t> THCS </a:t>
            </a:r>
            <a:r>
              <a:rPr lang="en-US" sz="2400" b="1" dirty="0" err="1" smtClean="0">
                <a:solidFill>
                  <a:srgbClr val="0070C0"/>
                </a:solidFill>
                <a:latin typeface="Times New Roman" panose="02020603050405020304" pitchFamily="18" charset="0"/>
                <a:cs typeface="Times New Roman" panose="02020603050405020304" pitchFamily="18" charset="0"/>
              </a:rPr>
              <a:t>Tô</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Vĩnh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Diện</a:t>
            </a:r>
            <a:r>
              <a:rPr lang="en-US" sz="2400" b="1" dirty="0" smtClean="0">
                <a:solidFill>
                  <a:srgbClr val="0070C0"/>
                </a:solidFill>
                <a:latin typeface="Times New Roman" panose="02020603050405020304" pitchFamily="18" charset="0"/>
                <a:cs typeface="Times New Roman" panose="02020603050405020304" pitchFamily="18" charset="0"/>
              </a:rPr>
              <a:t> – TX </a:t>
            </a:r>
            <a:r>
              <a:rPr lang="en-US" sz="2400" b="1" dirty="0" err="1" smtClean="0">
                <a:solidFill>
                  <a:srgbClr val="0070C0"/>
                </a:solidFill>
                <a:latin typeface="Times New Roman" panose="02020603050405020304" pitchFamily="18" charset="0"/>
                <a:cs typeface="Times New Roman" panose="02020603050405020304" pitchFamily="18" charset="0"/>
              </a:rPr>
              <a:t>Buôn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Hồ</a:t>
            </a:r>
            <a:endParaRPr lang="en-US" sz="2400" b="1"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39696" y="0"/>
            <a:ext cx="6643991" cy="461665"/>
          </a:xfrm>
          <a:prstGeom prst="rect">
            <a:avLst/>
          </a:prstGeom>
          <a:solidFill>
            <a:srgbClr val="E5F8FE"/>
          </a:solidFill>
        </p:spPr>
        <p:txBody>
          <a:bodyPr wrap="square" rtlCol="0">
            <a:spAutoFit/>
          </a:bodyPr>
          <a:lstStyle/>
          <a:p>
            <a:r>
              <a:rPr lang="en-US" sz="2400" b="1" dirty="0" smtClean="0">
                <a:solidFill>
                  <a:srgbClr val="FF0000"/>
                </a:solidFill>
                <a:latin typeface="Times New Roman" pitchFamily="18" charset="0"/>
                <a:cs typeface="Times New Roman" pitchFamily="18" charset="0"/>
              </a:rPr>
              <a:t>III. </a:t>
            </a:r>
            <a:r>
              <a:rPr lang="en-US" sz="2400" b="1" dirty="0" err="1" smtClean="0">
                <a:solidFill>
                  <a:srgbClr val="FF0000"/>
                </a:solidFill>
                <a:latin typeface="Times New Roman" pitchFamily="18" charset="0"/>
                <a:cs typeface="Times New Roman" pitchFamily="18" charset="0"/>
              </a:rPr>
              <a:t>Nội</a:t>
            </a:r>
            <a:r>
              <a:rPr lang="en-US" sz="2400" b="1" dirty="0" smtClean="0">
                <a:solidFill>
                  <a:srgbClr val="FF0000"/>
                </a:solidFill>
                <a:latin typeface="Times New Roman" pitchFamily="18" charset="0"/>
                <a:cs typeface="Times New Roman" pitchFamily="18" charset="0"/>
              </a:rPr>
              <a:t> dung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thức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thực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hiện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biện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pháp</a:t>
            </a:r>
            <a:endParaRPr lang="en-US" sz="2400" dirty="0" smtClean="0">
              <a:solidFill>
                <a:srgbClr val="FF0000"/>
              </a:solidFill>
              <a:latin typeface="Times New Roman" pitchFamily="18" charset="0"/>
              <a:cs typeface="Times New Roman" pitchFamily="18" charset="0"/>
            </a:endParaRPr>
          </a:p>
        </p:txBody>
      </p:sp>
      <p:sp>
        <p:nvSpPr>
          <p:cNvPr id="5" name="Oval 4"/>
          <p:cNvSpPr/>
          <p:nvPr/>
        </p:nvSpPr>
        <p:spPr>
          <a:xfrm>
            <a:off x="3472779" y="710119"/>
            <a:ext cx="2373549" cy="93385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itchFamily="18" charset="0"/>
                <a:cs typeface="Times New Roman" pitchFamily="18" charset="0"/>
              </a:rPr>
              <a:t>1. </a:t>
            </a:r>
            <a:r>
              <a:rPr lang="en-US" sz="2000" b="1" dirty="0" err="1">
                <a:solidFill>
                  <a:srgbClr val="FF0000"/>
                </a:solidFill>
                <a:latin typeface="Times New Roman" pitchFamily="18" charset="0"/>
                <a:cs typeface="Times New Roman" pitchFamily="18" charset="0"/>
              </a:rPr>
              <a:t>Biện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pháp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cụ</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thể</a:t>
            </a:r>
            <a:endParaRPr lang="en-US" sz="2000" dirty="0"/>
          </a:p>
        </p:txBody>
      </p:sp>
      <p:cxnSp>
        <p:nvCxnSpPr>
          <p:cNvPr id="7" name="Straight Arrow Connector 6"/>
          <p:cNvCxnSpPr>
            <a:stCxn id="5" idx="4"/>
            <a:endCxn id="10" idx="0"/>
          </p:cNvCxnSpPr>
          <p:nvPr/>
        </p:nvCxnSpPr>
        <p:spPr>
          <a:xfrm flipH="1">
            <a:off x="2268429" y="1643974"/>
            <a:ext cx="2391125" cy="690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4"/>
            <a:endCxn id="11" idx="0"/>
          </p:cNvCxnSpPr>
          <p:nvPr/>
        </p:nvCxnSpPr>
        <p:spPr>
          <a:xfrm>
            <a:off x="4659554" y="1643974"/>
            <a:ext cx="0" cy="690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39696" y="2334639"/>
            <a:ext cx="1657465" cy="191289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Biện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pháp</a:t>
            </a:r>
            <a:r>
              <a:rPr lang="en-US" sz="2000" dirty="0">
                <a:solidFill>
                  <a:srgbClr val="FF0000"/>
                </a:solidFill>
                <a:latin typeface="Times New Roman" panose="02020603050405020304" pitchFamily="18" charset="0"/>
                <a:cs typeface="Times New Roman" panose="02020603050405020304" pitchFamily="18" charset="0"/>
              </a:rPr>
              <a:t> 1: </a:t>
            </a:r>
            <a:r>
              <a:rPr lang="en-US" sz="2000" dirty="0" err="1" smtClean="0">
                <a:solidFill>
                  <a:schemeClr val="tx1"/>
                </a:solidFill>
                <a:latin typeface="Times New Roman" pitchFamily="18" charset="0"/>
                <a:cs typeface="Times New Roman" pitchFamily="18" charset="0"/>
              </a:rPr>
              <a:t>Xây</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môi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thiện</a:t>
            </a:r>
            <a:r>
              <a:rPr lang="en-US" sz="2000" dirty="0">
                <a:solidFill>
                  <a:schemeClr val="tx1"/>
                </a:solidFill>
                <a:latin typeface="Times New Roman" pitchFamily="18" charset="0"/>
                <a:cs typeface="Times New Roman" pitchFamily="18" charset="0"/>
              </a:rPr>
              <a:t>.</a:t>
            </a:r>
          </a:p>
          <a:p>
            <a:pPr algn="ctr"/>
            <a:endParaRPr lang="en-US" sz="2000" dirty="0">
              <a:solidFill>
                <a:schemeClr val="tx1"/>
              </a:solidFill>
              <a:latin typeface="Times New Roman" pitchFamily="18" charset="0"/>
              <a:cs typeface="Times New Roman" pitchFamily="18" charset="0"/>
            </a:endParaRPr>
          </a:p>
        </p:txBody>
      </p:sp>
      <p:sp>
        <p:nvSpPr>
          <p:cNvPr id="11" name="Rectangle 10"/>
          <p:cNvSpPr/>
          <p:nvPr/>
        </p:nvSpPr>
        <p:spPr>
          <a:xfrm>
            <a:off x="3815990" y="2334638"/>
            <a:ext cx="1687128" cy="191289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Biện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pháp</a:t>
            </a:r>
            <a:r>
              <a:rPr lang="en-US" sz="2000" dirty="0">
                <a:solidFill>
                  <a:srgbClr val="FF0000"/>
                </a:solidFill>
                <a:latin typeface="Times New Roman" panose="02020603050405020304" pitchFamily="18" charset="0"/>
                <a:cs typeface="Times New Roman" panose="02020603050405020304" pitchFamily="18" charset="0"/>
              </a:rPr>
              <a:t> 2: </a:t>
            </a:r>
            <a:r>
              <a:rPr lang="en-US" sz="2000" dirty="0" err="1">
                <a:solidFill>
                  <a:schemeClr val="tx1"/>
                </a:solidFill>
                <a:latin typeface="Times New Roman" pitchFamily="18" charset="0"/>
                <a:cs typeface="Times New Roman" pitchFamily="18" charset="0"/>
              </a:rPr>
              <a:t>Sử</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đồ</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tư</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duy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dạy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a:t>
            </a:r>
          </a:p>
        </p:txBody>
      </p:sp>
      <p:sp>
        <p:nvSpPr>
          <p:cNvPr id="4" name="Rectangle 3"/>
          <p:cNvSpPr/>
          <p:nvPr/>
        </p:nvSpPr>
        <p:spPr>
          <a:xfrm>
            <a:off x="6302478" y="2334640"/>
            <a:ext cx="1692719" cy="1912895"/>
          </a:xfrm>
          <a:prstGeom prst="rect">
            <a:avLst/>
          </a:prstGeom>
          <a:solidFill>
            <a:schemeClr val="accent4">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Biện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pháp</a:t>
            </a:r>
            <a:r>
              <a:rPr lang="en-US" sz="2000" dirty="0">
                <a:solidFill>
                  <a:srgbClr val="FF0000"/>
                </a:solidFill>
                <a:latin typeface="Times New Roman" panose="02020603050405020304" pitchFamily="18" charset="0"/>
                <a:cs typeface="Times New Roman" panose="02020603050405020304" pitchFamily="18" charset="0"/>
              </a:rPr>
              <a:t> 3</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itchFamily="18" charset="0"/>
                <a:cs typeface="Times New Roman" pitchFamily="18" charset="0"/>
              </a:rPr>
              <a:t>Sử</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trò</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một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số</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endParaRPr lang="en-US" dirty="0">
              <a:solidFill>
                <a:schemeClr val="tx1"/>
              </a:solidFill>
              <a:latin typeface="Times New Roman" pitchFamily="18" charset="0"/>
              <a:cs typeface="Times New Roman" pitchFamily="18" charset="0"/>
            </a:endParaRPr>
          </a:p>
        </p:txBody>
      </p:sp>
      <p:cxnSp>
        <p:nvCxnSpPr>
          <p:cNvPr id="17" name="Straight Arrow Connector 16"/>
          <p:cNvCxnSpPr>
            <a:stCxn id="5" idx="4"/>
            <a:endCxn id="4" idx="0"/>
          </p:cNvCxnSpPr>
          <p:nvPr/>
        </p:nvCxnSpPr>
        <p:spPr>
          <a:xfrm>
            <a:off x="4659554" y="1643974"/>
            <a:ext cx="2489284" cy="690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38917" y="153723"/>
            <a:ext cx="3832698" cy="400110"/>
          </a:xfrm>
          <a:prstGeom prst="rect">
            <a:avLst/>
          </a:prstGeom>
          <a:solidFill>
            <a:schemeClr val="accent5">
              <a:lumMod val="20000"/>
              <a:lumOff val="80000"/>
            </a:schemeClr>
          </a:solidFill>
        </p:spPr>
        <p:txBody>
          <a:bodyPr wrap="square" rtlCol="0">
            <a:spAutoFit/>
          </a:bodyPr>
          <a:lstStyle/>
          <a:p>
            <a:r>
              <a:rPr lang="en-US" sz="2000" b="1" dirty="0" smtClean="0">
                <a:solidFill>
                  <a:srgbClr val="FF0000"/>
                </a:solidFill>
                <a:latin typeface="Times New Roman" pitchFamily="18" charset="0"/>
                <a:cs typeface="Times New Roman" pitchFamily="18" charset="0"/>
              </a:rPr>
              <a:t>2. </a:t>
            </a:r>
            <a:r>
              <a:rPr lang="en-US" sz="2000" b="1" dirty="0" err="1" smtClean="0">
                <a:solidFill>
                  <a:srgbClr val="FF0000"/>
                </a:solidFill>
                <a:latin typeface="Times New Roman" pitchFamily="18" charset="0"/>
                <a:cs typeface="Times New Roman" pitchFamily="18" charset="0"/>
              </a:rPr>
              <a:t>Quy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trình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hiện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biện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pháp</a:t>
            </a:r>
            <a:endParaRPr lang="en-US" sz="2000" dirty="0" smtClean="0">
              <a:solidFill>
                <a:srgbClr val="FF0000"/>
              </a:solidFill>
              <a:latin typeface="Times New Roman" pitchFamily="18" charset="0"/>
              <a:cs typeface="Times New Roman" pitchFamily="18" charset="0"/>
            </a:endParaRPr>
          </a:p>
        </p:txBody>
      </p:sp>
      <p:sp>
        <p:nvSpPr>
          <p:cNvPr id="11" name="Oval 10"/>
          <p:cNvSpPr/>
          <p:nvPr/>
        </p:nvSpPr>
        <p:spPr>
          <a:xfrm>
            <a:off x="3035031" y="553833"/>
            <a:ext cx="2859927" cy="139655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2.1. </a:t>
            </a:r>
            <a:r>
              <a:rPr lang="en-US" sz="2000" b="1" dirty="0" err="1">
                <a:solidFill>
                  <a:srgbClr val="FF0000"/>
                </a:solidFill>
                <a:latin typeface="Times New Roman" panose="02020603050405020304" pitchFamily="18" charset="0"/>
                <a:cs typeface="Times New Roman" panose="02020603050405020304" pitchFamily="18" charset="0"/>
              </a:rPr>
              <a:t>Biện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pháp</a:t>
            </a:r>
            <a:r>
              <a:rPr lang="en-US" sz="2000" b="1" dirty="0">
                <a:solidFill>
                  <a:srgbClr val="FF0000"/>
                </a:solidFill>
                <a:latin typeface="Times New Roman" panose="02020603050405020304" pitchFamily="18" charset="0"/>
                <a:cs typeface="Times New Roman" panose="02020603050405020304" pitchFamily="18" charset="0"/>
              </a:rPr>
              <a:t> 1: </a:t>
            </a:r>
            <a:r>
              <a:rPr lang="en-US" sz="2000" dirty="0" err="1">
                <a:solidFill>
                  <a:schemeClr val="tx1"/>
                </a:solidFill>
                <a:latin typeface="Times New Roman" pitchFamily="18" charset="0"/>
                <a:cs typeface="Times New Roman" pitchFamily="18" charset="0"/>
              </a:rPr>
              <a:t>Xây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môi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thiện</a:t>
            </a:r>
            <a:r>
              <a:rPr lang="en-US" sz="2000" dirty="0">
                <a:solidFill>
                  <a:schemeClr val="tx1"/>
                </a:solidFill>
                <a:latin typeface="Times New Roman" pitchFamily="18" charset="0"/>
                <a:cs typeface="Times New Roman"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29875" y="2071991"/>
            <a:ext cx="1434899" cy="277238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smtClean="0">
                <a:solidFill>
                  <a:schemeClr val="tx1"/>
                </a:solidFill>
                <a:latin typeface="Times New Roman" pitchFamily="18" charset="0"/>
                <a:cs typeface="Times New Roman" pitchFamily="18" charset="0"/>
              </a:rPr>
              <a:t>Luôn</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tạo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sự</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vui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vẻ</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gần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gũi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thầy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trò</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cùng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chung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tay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thực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hiện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giúp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giảm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sự</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nhút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nhát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rụt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rè</a:t>
            </a:r>
            <a:r>
              <a:rPr lang="en-US" sz="1600" dirty="0" smtClean="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648354" y="2081719"/>
            <a:ext cx="1513828" cy="276265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smtClean="0">
                <a:solidFill>
                  <a:schemeClr val="tx1"/>
                </a:solidFill>
                <a:latin typeface="Times New Roman" pitchFamily="18" charset="0"/>
                <a:cs typeface="Times New Roman" pitchFamily="18" charset="0"/>
              </a:rPr>
              <a:t>Luôn</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tôn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trọng</a:t>
            </a:r>
            <a:r>
              <a:rPr lang="en-US" sz="1600" dirty="0">
                <a:solidFill>
                  <a:schemeClr val="tx1"/>
                </a:solidFill>
                <a:latin typeface="Times New Roman" pitchFamily="18" charset="0"/>
                <a:cs typeface="Times New Roman" pitchFamily="18" charset="0"/>
              </a:rPr>
              <a:t> ý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lời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không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gò</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ép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khuôn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phép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cứng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nhắc</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737059" y="2081719"/>
            <a:ext cx="1555898" cy="276265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itchFamily="18" charset="0"/>
                <a:cs typeface="Times New Roman" pitchFamily="18" charset="0"/>
              </a:rPr>
              <a:t>Khuyến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khích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điểm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động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viên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lời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đúng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hoặc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gần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đúng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câu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hỏi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Tạo</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cho</a:t>
            </a:r>
            <a:r>
              <a:rPr lang="en-US" sz="1600" dirty="0" smtClean="0">
                <a:solidFill>
                  <a:schemeClr val="tx1"/>
                </a:solidFill>
                <a:latin typeface="Times New Roman" panose="02020603050405020304" pitchFamily="18" charset="0"/>
                <a:cs typeface="Times New Roman" panose="02020603050405020304" pitchFamily="18" charset="0"/>
              </a:rPr>
              <a:t> HS </a:t>
            </a:r>
            <a:r>
              <a:rPr lang="en-US" sz="1600" dirty="0" err="1" smtClean="0">
                <a:solidFill>
                  <a:schemeClr val="tx1"/>
                </a:solidFill>
                <a:latin typeface="Times New Roman" panose="02020603050405020304" pitchFamily="18" charset="0"/>
                <a:cs typeface="Times New Roman" panose="02020603050405020304" pitchFamily="18" charset="0"/>
              </a:rPr>
              <a:t>niềm</a:t>
            </a:r>
            <a:r>
              <a:rPr lang="en-US" sz="1600" dirty="0" smtClean="0">
                <a:solidFill>
                  <a:schemeClr val="tx1"/>
                </a:solidFill>
                <a:latin typeface="Times New Roman" panose="02020603050405020304" pitchFamily="18" charset="0"/>
                <a:cs typeface="Times New Roman" panose="02020603050405020304" pitchFamily="18" charset="0"/>
              </a:rPr>
              <a:t> tin </a:t>
            </a:r>
            <a:r>
              <a:rPr lang="en-US" sz="1600" dirty="0" err="1" smtClean="0">
                <a:solidFill>
                  <a:schemeClr val="tx1"/>
                </a:solidFill>
                <a:latin typeface="Times New Roman" panose="02020603050405020304" pitchFamily="18" charset="0"/>
                <a:cs typeface="Times New Roman" panose="02020603050405020304" pitchFamily="18" charset="0"/>
              </a:rPr>
              <a:t>vào</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khả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năng</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bản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thân</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803923" y="2071989"/>
            <a:ext cx="1691148" cy="276265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smtClean="0">
                <a:solidFill>
                  <a:schemeClr val="tx1"/>
                </a:solidFill>
                <a:latin typeface="Times New Roman" pitchFamily="18" charset="0"/>
                <a:cs typeface="Times New Roman" pitchFamily="18" charset="0"/>
              </a:rPr>
              <a:t>Luôn</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tạo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hội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suy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nghĩ</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làm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việc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thảo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luận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nhau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tìm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tòi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hỏi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nghiên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cứu</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Phát</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huy</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tính</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tích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cực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chủ</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động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endParaRPr lang="en-US" sz="1600" dirty="0">
              <a:solidFill>
                <a:schemeClr val="tx1"/>
              </a:solidFill>
              <a:latin typeface="Times New Roman" panose="02020603050405020304" pitchFamily="18" charset="0"/>
              <a:cs typeface="Times New Roman" panose="02020603050405020304" pitchFamily="18" charset="0"/>
            </a:endParaRPr>
          </a:p>
        </p:txBody>
      </p:sp>
      <p:cxnSp>
        <p:nvCxnSpPr>
          <p:cNvPr id="18" name="Straight Arrow Connector 17"/>
          <p:cNvCxnSpPr>
            <a:stCxn id="11" idx="4"/>
          </p:cNvCxnSpPr>
          <p:nvPr/>
        </p:nvCxnSpPr>
        <p:spPr>
          <a:xfrm flipH="1">
            <a:off x="1269461" y="1950392"/>
            <a:ext cx="3195534" cy="121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4"/>
            <a:endCxn id="13" idx="0"/>
          </p:cNvCxnSpPr>
          <p:nvPr/>
        </p:nvCxnSpPr>
        <p:spPr>
          <a:xfrm flipH="1">
            <a:off x="3405268" y="1950392"/>
            <a:ext cx="1059727" cy="131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4"/>
            <a:endCxn id="14" idx="0"/>
          </p:cNvCxnSpPr>
          <p:nvPr/>
        </p:nvCxnSpPr>
        <p:spPr>
          <a:xfrm>
            <a:off x="4464995" y="1950392"/>
            <a:ext cx="1050013" cy="131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4"/>
          </p:cNvCxnSpPr>
          <p:nvPr/>
        </p:nvCxnSpPr>
        <p:spPr>
          <a:xfrm>
            <a:off x="4464995" y="1950392"/>
            <a:ext cx="3151306" cy="131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z6280507971703_7f3bffc173116af72705a7dd19620c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4086" y="737982"/>
            <a:ext cx="28003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z6280509850270_d46504c3e1e784ef87c10fc8d9563d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2466" y="737981"/>
            <a:ext cx="28098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6280507954785_e10c015a821f4c5d2e5daf334a2120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19" y="540774"/>
            <a:ext cx="7344697" cy="397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97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35031" y="553833"/>
            <a:ext cx="2859927" cy="139655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Times New Roman" panose="02020603050405020304" pitchFamily="18" charset="0"/>
                <a:cs typeface="Times New Roman" panose="02020603050405020304" pitchFamily="18" charset="0"/>
              </a:rPr>
              <a:t>2.2. </a:t>
            </a:r>
            <a:r>
              <a:rPr lang="en-US" sz="2000" b="1" dirty="0" err="1">
                <a:solidFill>
                  <a:srgbClr val="FF0000"/>
                </a:solidFill>
                <a:latin typeface="Times New Roman" panose="02020603050405020304" pitchFamily="18" charset="0"/>
                <a:cs typeface="Times New Roman" panose="02020603050405020304" pitchFamily="18" charset="0"/>
              </a:rPr>
              <a:t>Biện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pháp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2: </a:t>
            </a:r>
            <a:r>
              <a:rPr lang="en-US" sz="2000" dirty="0" err="1" smtClean="0">
                <a:solidFill>
                  <a:schemeClr val="tx1"/>
                </a:solidFill>
                <a:latin typeface="Times New Roman" pitchFamily="18" charset="0"/>
                <a:cs typeface="Times New Roman" pitchFamily="18" charset="0"/>
              </a:rPr>
              <a:t>Sử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bản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tư</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dạy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học</a:t>
            </a:r>
            <a:r>
              <a:rPr lang="en-US" sz="2000" dirty="0" smtClean="0">
                <a:solidFill>
                  <a:schemeClr val="tx1"/>
                </a:solidFill>
                <a:latin typeface="Times New Roman" pitchFamily="18" charset="0"/>
                <a:cs typeface="Times New Roman"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42830" y="2150545"/>
            <a:ext cx="1631544" cy="277238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itchFamily="18" charset="0"/>
                <a:cs typeface="Times New Roman" pitchFamily="18" charset="0"/>
              </a:rPr>
              <a:t>Bản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đồ</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tư</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duy</a:t>
            </a:r>
            <a:r>
              <a:rPr lang="en-US" sz="1600" dirty="0">
                <a:solidFill>
                  <a:schemeClr val="tx1"/>
                </a:solidFill>
                <a:latin typeface="Times New Roman" pitchFamily="18" charset="0"/>
                <a:cs typeface="Times New Roman" pitchFamily="18" charset="0"/>
              </a:rPr>
              <a:t> (BĐTD) </a:t>
            </a:r>
            <a:r>
              <a:rPr lang="en-US" sz="1600" dirty="0" err="1">
                <a:solidFill>
                  <a:schemeClr val="tx1"/>
                </a:solidFill>
                <a:latin typeface="Times New Roman" pitchFamily="18" charset="0"/>
                <a:cs typeface="Times New Roman" pitchFamily="18" charset="0"/>
              </a:rPr>
              <a:t>chú</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trọng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hình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ảnh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màu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sắc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lưới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liên</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kết</a:t>
            </a:r>
            <a:r>
              <a:rPr lang="en-US" sz="1600" dirty="0" smtClean="0">
                <a:solidFill>
                  <a:schemeClr val="tx1"/>
                </a:solidFill>
                <a:latin typeface="Times New Roman" pitchFamily="18" charset="0"/>
                <a:cs typeface="Times New Roman" pitchFamily="18" charset="0"/>
              </a:rPr>
              <a:t> </a:t>
            </a:r>
            <a:r>
              <a:rPr lang="en-US" sz="1600" dirty="0">
                <a:solidFill>
                  <a:schemeClr val="tx1"/>
                </a:solidFill>
                <a:latin typeface="Times New Roman" pitchFamily="18" charset="0"/>
                <a:cs typeface="Times New Roman" pitchFamily="18" charset="0"/>
              </a:rPr>
              <a:t>(</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nhánh</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Tăng</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sự</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hứng</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thú</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kích</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thích</a:t>
            </a:r>
            <a:r>
              <a:rPr lang="en-US" sz="1600" dirty="0" smtClean="0">
                <a:solidFill>
                  <a:schemeClr val="tx1"/>
                </a:solidFill>
                <a:latin typeface="Times New Roman" panose="02020603050405020304" pitchFamily="18" charset="0"/>
                <a:cs typeface="Times New Roman" panose="02020603050405020304" pitchFamily="18" charset="0"/>
              </a:rPr>
              <a:t> HS </a:t>
            </a:r>
            <a:r>
              <a:rPr lang="en-US" sz="1600" dirty="0" err="1" smtClean="0">
                <a:solidFill>
                  <a:schemeClr val="tx1"/>
                </a:solidFill>
                <a:latin typeface="Times New Roman" panose="02020603050405020304" pitchFamily="18" charset="0"/>
                <a:cs typeface="Times New Roman" panose="02020603050405020304" pitchFamily="18" charset="0"/>
              </a:rPr>
              <a:t>nhớ</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lại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kiến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thức</a:t>
            </a:r>
            <a:r>
              <a:rPr lang="en-US" sz="1600" dirty="0" smtClean="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20864" y="2160273"/>
            <a:ext cx="1688262" cy="276265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itchFamily="18" charset="0"/>
                <a:cs typeface="Times New Roman" pitchFamily="18" charset="0"/>
              </a:rPr>
              <a:t>Có</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thể</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sử</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dụng</a:t>
            </a:r>
            <a:r>
              <a:rPr lang="en-US" sz="1600" dirty="0" smtClean="0">
                <a:solidFill>
                  <a:schemeClr val="tx1"/>
                </a:solidFill>
                <a:latin typeface="Times New Roman" pitchFamily="18" charset="0"/>
                <a:cs typeface="Times New Roman" pitchFamily="18" charset="0"/>
              </a:rPr>
              <a:t> </a:t>
            </a:r>
            <a:r>
              <a:rPr lang="en-US" sz="1600" dirty="0">
                <a:solidFill>
                  <a:schemeClr val="tx1"/>
                </a:solidFill>
                <a:latin typeface="Times New Roman" pitchFamily="18" charset="0"/>
                <a:cs typeface="Times New Roman" pitchFamily="18" charset="0"/>
              </a:rPr>
              <a:t>BĐTD </a:t>
            </a:r>
            <a:r>
              <a:rPr lang="en-US" sz="1600" dirty="0" err="1">
                <a:solidFill>
                  <a:schemeClr val="tx1"/>
                </a:solidFill>
                <a:latin typeface="Times New Roman" pitchFamily="18" charset="0"/>
                <a:cs typeface="Times New Roman" pitchFamily="18" charset="0"/>
              </a:rPr>
              <a:t>vào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hỗ</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dạy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thức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cố</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thức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sau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mỗi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tiết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ôn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tập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hệ</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thống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hóa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thức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sau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mỗi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chương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mỗi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kì</a:t>
            </a:r>
            <a:r>
              <a:rPr lang="en-US" sz="1600" dirty="0">
                <a:solidFill>
                  <a:schemeClr val="tx1"/>
                </a:solidFill>
                <a:latin typeface="Times New Roman" pitchFamily="18" charset="0"/>
                <a:cs typeface="Times New Roman" pitchFamily="18" charset="0"/>
              </a:rPr>
              <a:t>...</a:t>
            </a:r>
          </a:p>
        </p:txBody>
      </p:sp>
      <p:sp>
        <p:nvSpPr>
          <p:cNvPr id="5" name="Rectangle 4"/>
          <p:cNvSpPr/>
          <p:nvPr/>
        </p:nvSpPr>
        <p:spPr>
          <a:xfrm>
            <a:off x="6204466" y="2160273"/>
            <a:ext cx="1661339" cy="276265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Times New Roman" pitchFamily="18" charset="0"/>
                <a:cs typeface="Times New Roman" pitchFamily="18" charset="0"/>
              </a:rPr>
              <a:t>BĐTD </a:t>
            </a:r>
            <a:r>
              <a:rPr lang="en-US" sz="1600" dirty="0" err="1">
                <a:solidFill>
                  <a:schemeClr val="tx1"/>
                </a:solidFill>
                <a:latin typeface="Times New Roman" pitchFamily="18" charset="0"/>
                <a:cs typeface="Times New Roman" pitchFamily="18" charset="0"/>
              </a:rPr>
              <a:t>giúp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được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phương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pháp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hiệu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quả</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hơn</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giúp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dễ</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ôn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tập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xem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lại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thức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cần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một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nhanh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chóng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dễ</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dàng</a:t>
            </a:r>
            <a:r>
              <a:rPr lang="en-US" sz="1600" dirty="0" smtClean="0">
                <a:solidFill>
                  <a:schemeClr val="tx1"/>
                </a:solidFill>
                <a:latin typeface="Times New Roman" pitchFamily="18" charset="0"/>
                <a:cs typeface="Times New Roman"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p:cNvCxnSpPr>
            <a:stCxn id="2" idx="4"/>
            <a:endCxn id="3" idx="0"/>
          </p:cNvCxnSpPr>
          <p:nvPr/>
        </p:nvCxnSpPr>
        <p:spPr>
          <a:xfrm flipH="1">
            <a:off x="1858602" y="1950392"/>
            <a:ext cx="2606393" cy="200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4"/>
            <a:endCxn id="4" idx="0"/>
          </p:cNvCxnSpPr>
          <p:nvPr/>
        </p:nvCxnSpPr>
        <p:spPr>
          <a:xfrm>
            <a:off x="4464995" y="1950392"/>
            <a:ext cx="0" cy="209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4"/>
            <a:endCxn id="5" idx="0"/>
          </p:cNvCxnSpPr>
          <p:nvPr/>
        </p:nvCxnSpPr>
        <p:spPr>
          <a:xfrm>
            <a:off x="4464995" y="1950392"/>
            <a:ext cx="2570141" cy="209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59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21844" y="367020"/>
            <a:ext cx="2859927" cy="90134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Ưu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điểm</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2133" y="1630742"/>
            <a:ext cx="1631544" cy="31347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Times New Roman" pitchFamily="18" charset="0"/>
                <a:cs typeface="Times New Roman" pitchFamily="18" charset="0"/>
              </a:rPr>
              <a:t>Đối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với</a:t>
            </a:r>
            <a:r>
              <a:rPr lang="en-US" sz="1600" b="1" dirty="0" smtClean="0">
                <a:solidFill>
                  <a:schemeClr val="tx1"/>
                </a:solidFill>
                <a:latin typeface="Times New Roman" pitchFamily="18" charset="0"/>
                <a:cs typeface="Times New Roman" pitchFamily="18" charset="0"/>
              </a:rPr>
              <a:t> GV:</a:t>
            </a:r>
            <a:r>
              <a:rPr lang="en-US" sz="1600" dirty="0" smtClean="0">
                <a:solidFill>
                  <a:schemeClr val="tx1"/>
                </a:solidFill>
                <a:latin typeface="Times New Roman" pitchFamily="18" charset="0"/>
                <a:cs typeface="Times New Roman" pitchFamily="18" charset="0"/>
              </a:rPr>
              <a:t> </a:t>
            </a:r>
          </a:p>
          <a:p>
            <a:pPr algn="just"/>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Hệ</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thống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hóa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được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toàn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bộ</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thức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bản</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cho</a:t>
            </a:r>
            <a:r>
              <a:rPr lang="en-US" sz="1600" dirty="0" smtClean="0">
                <a:solidFill>
                  <a:schemeClr val="tx1"/>
                </a:solidFill>
                <a:latin typeface="Times New Roman" pitchFamily="18" charset="0"/>
                <a:cs typeface="Times New Roman" pitchFamily="18" charset="0"/>
              </a:rPr>
              <a:t> HS</a:t>
            </a:r>
          </a:p>
          <a:p>
            <a:pPr algn="just"/>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Cụ</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hóa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từng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toán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từng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nội</a:t>
            </a:r>
            <a:r>
              <a:rPr lang="en-US" sz="1600" dirty="0">
                <a:solidFill>
                  <a:schemeClr val="tx1"/>
                </a:solidFill>
                <a:latin typeface="Times New Roman" pitchFamily="18" charset="0"/>
                <a:cs typeface="Times New Roman" pitchFamily="18" charset="0"/>
              </a:rPr>
              <a:t> </a:t>
            </a:r>
            <a:r>
              <a:rPr lang="en-US" sz="1600" dirty="0" smtClean="0">
                <a:solidFill>
                  <a:schemeClr val="tx1"/>
                </a:solidFill>
                <a:latin typeface="Times New Roman" pitchFamily="18" charset="0"/>
                <a:cs typeface="Times New Roman" pitchFamily="18" charset="0"/>
              </a:rPr>
              <a:t>dung </a:t>
            </a:r>
            <a:r>
              <a:rPr lang="en-US" sz="1600" dirty="0" err="1" smtClean="0">
                <a:solidFill>
                  <a:schemeClr val="tx1"/>
                </a:solidFill>
                <a:latin typeface="Times New Roman" pitchFamily="18" charset="0"/>
                <a:cs typeface="Times New Roman" pitchFamily="18" charset="0"/>
              </a:rPr>
              <a:t>giúp</a:t>
            </a:r>
            <a:r>
              <a:rPr lang="en-US" sz="1600" dirty="0" smtClean="0">
                <a:solidFill>
                  <a:schemeClr val="tx1"/>
                </a:solidFill>
                <a:latin typeface="Times New Roman" pitchFamily="18" charset="0"/>
                <a:cs typeface="Times New Roman" pitchFamily="18" charset="0"/>
              </a:rPr>
              <a:t> HS </a:t>
            </a:r>
            <a:r>
              <a:rPr lang="en-US" sz="1600" dirty="0" err="1" smtClean="0">
                <a:solidFill>
                  <a:schemeClr val="tx1"/>
                </a:solidFill>
                <a:latin typeface="Times New Roman" pitchFamily="18" charset="0"/>
                <a:cs typeface="Times New Roman" pitchFamily="18" charset="0"/>
              </a:rPr>
              <a:t>nắm</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kiến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thức</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dễ</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dàng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có</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hệ</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thống</a:t>
            </a:r>
            <a:r>
              <a:rPr lang="en-US" sz="1600" dirty="0" smtClean="0">
                <a:solidFill>
                  <a:schemeClr val="tx1"/>
                </a:solidFill>
                <a:latin typeface="Times New Roman" pitchFamily="18" charset="0"/>
                <a:cs typeface="Times New Roman"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758284" y="1640470"/>
            <a:ext cx="1688262" cy="31250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Times New Roman" pitchFamily="18" charset="0"/>
              <a:cs typeface="Times New Roman" pitchFamily="18" charset="0"/>
            </a:endParaRPr>
          </a:p>
          <a:p>
            <a:pPr algn="ctr"/>
            <a:r>
              <a:rPr lang="en-US" sz="1600" b="1" dirty="0" err="1" smtClean="0">
                <a:solidFill>
                  <a:schemeClr val="tx1"/>
                </a:solidFill>
                <a:latin typeface="Times New Roman" pitchFamily="18" charset="0"/>
                <a:cs typeface="Times New Roman" pitchFamily="18" charset="0"/>
              </a:rPr>
              <a:t>Đối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với</a:t>
            </a:r>
            <a:r>
              <a:rPr lang="en-US" sz="1600" b="1" dirty="0" smtClean="0">
                <a:solidFill>
                  <a:schemeClr val="tx1"/>
                </a:solidFill>
                <a:latin typeface="Times New Roman" pitchFamily="18" charset="0"/>
                <a:cs typeface="Times New Roman" pitchFamily="18" charset="0"/>
              </a:rPr>
              <a:t> HS:</a:t>
            </a:r>
          </a:p>
          <a:p>
            <a:pPr algn="just"/>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Hệ</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thống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hóa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được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toàn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bộ</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thức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bản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chương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một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cách</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gọn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gàng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nhanh</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chóng</a:t>
            </a:r>
            <a:r>
              <a:rPr lang="en-US" sz="1600" dirty="0" smtClean="0">
                <a:solidFill>
                  <a:schemeClr val="tx1"/>
                </a:solidFill>
                <a:latin typeface="Times New Roman" pitchFamily="18" charset="0"/>
                <a:cs typeface="Times New Roman" pitchFamily="18" charset="0"/>
              </a:rPr>
              <a:t>.</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Nên</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việc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ghi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nhớ</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thức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đối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cũng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trở</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dễ</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dàng</a:t>
            </a:r>
            <a:r>
              <a:rPr lang="en-US" sz="1600" dirty="0" smtClean="0">
                <a:solidFill>
                  <a:schemeClr val="tx1"/>
                </a:solidFill>
                <a:latin typeface="Times New Roman" pitchFamily="18" charset="0"/>
                <a:cs typeface="Times New Roman" pitchFamily="18" charset="0"/>
              </a:rPr>
              <a:t>.</a:t>
            </a:r>
          </a:p>
          <a:p>
            <a:pPr algn="just"/>
            <a:r>
              <a:rPr lang="en-US" sz="1600" dirty="0" smtClean="0"/>
              <a:t>- </a:t>
            </a:r>
          </a:p>
          <a:p>
            <a:pPr marL="285750" indent="-285750" algn="just">
              <a:buFontTx/>
              <a:buChar char="-"/>
            </a:pPr>
            <a:endParaRPr lang="en-US" sz="1600" dirty="0">
              <a:solidFill>
                <a:schemeClr val="tx1"/>
              </a:solidFill>
              <a:latin typeface="Times New Roman" panose="02020603050405020304" pitchFamily="18" charset="0"/>
              <a:cs typeface="Times New Roman" panose="02020603050405020304" pitchFamily="18" charset="0"/>
            </a:endParaRPr>
          </a:p>
        </p:txBody>
      </p:sp>
      <p:cxnSp>
        <p:nvCxnSpPr>
          <p:cNvPr id="15" name="Straight Arrow Connector 14"/>
          <p:cNvCxnSpPr>
            <a:stCxn id="11" idx="4"/>
            <a:endCxn id="12" idx="0"/>
          </p:cNvCxnSpPr>
          <p:nvPr/>
        </p:nvCxnSpPr>
        <p:spPr>
          <a:xfrm flipH="1">
            <a:off x="1557905" y="1268361"/>
            <a:ext cx="993903" cy="36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4"/>
            <a:endCxn id="13" idx="0"/>
          </p:cNvCxnSpPr>
          <p:nvPr/>
        </p:nvCxnSpPr>
        <p:spPr>
          <a:xfrm>
            <a:off x="2551808" y="1268361"/>
            <a:ext cx="1050607" cy="372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148153" y="367019"/>
            <a:ext cx="2859927" cy="90134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Hạn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chế</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866258" y="1630743"/>
            <a:ext cx="1631544" cy="31347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Times New Roman" pitchFamily="18" charset="0"/>
                <a:cs typeface="Times New Roman" pitchFamily="18" charset="0"/>
              </a:rPr>
              <a:t>Đối</a:t>
            </a:r>
            <a:r>
              <a:rPr lang="en-US" sz="1600" b="1" dirty="0">
                <a:solidFill>
                  <a:schemeClr val="tx1"/>
                </a:solidFill>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với</a:t>
            </a:r>
            <a:r>
              <a:rPr lang="en-US" sz="1600" b="1" dirty="0">
                <a:solidFill>
                  <a:schemeClr val="tx1"/>
                </a:solidFill>
                <a:latin typeface="Times New Roman" pitchFamily="18" charset="0"/>
                <a:cs typeface="Times New Roman" pitchFamily="18" charset="0"/>
              </a:rPr>
              <a:t> GV:</a:t>
            </a:r>
            <a:endParaRPr lang="en-US" sz="1600" dirty="0" smtClean="0">
              <a:solidFill>
                <a:schemeClr val="tx1"/>
              </a:solidFill>
              <a:latin typeface="Times New Roman" pitchFamily="18" charset="0"/>
              <a:cs typeface="Times New Roman" pitchFamily="18" charset="0"/>
            </a:endParaRPr>
          </a:p>
          <a:p>
            <a:pPr algn="just"/>
            <a:r>
              <a:rPr lang="en-US" sz="1600" dirty="0" err="1">
                <a:solidFill>
                  <a:schemeClr val="tx1"/>
                </a:solidFill>
                <a:latin typeface="Times New Roman" pitchFamily="18" charset="0"/>
                <a:cs typeface="Times New Roman" pitchFamily="18" charset="0"/>
              </a:rPr>
              <a:t>Đ</a:t>
            </a:r>
            <a:r>
              <a:rPr lang="en-US" sz="1600" dirty="0" err="1" smtClean="0">
                <a:solidFill>
                  <a:schemeClr val="tx1"/>
                </a:solidFill>
                <a:latin typeface="Times New Roman" pitchFamily="18" charset="0"/>
                <a:cs typeface="Times New Roman" pitchFamily="18" charset="0"/>
              </a:rPr>
              <a:t>òi</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hỏi</a:t>
            </a:r>
            <a:r>
              <a:rPr lang="en-US" sz="1600" dirty="0">
                <a:solidFill>
                  <a:schemeClr val="tx1"/>
                </a:solidFill>
                <a:latin typeface="Times New Roman" pitchFamily="18" charset="0"/>
                <a:cs typeface="Times New Roman" pitchFamily="18" charset="0"/>
              </a:rPr>
              <a:t> GV </a:t>
            </a:r>
            <a:r>
              <a:rPr lang="en-US" sz="1600" dirty="0" err="1">
                <a:solidFill>
                  <a:schemeClr val="tx1"/>
                </a:solidFill>
                <a:latin typeface="Times New Roman" pitchFamily="18" charset="0"/>
                <a:cs typeface="Times New Roman" pitchFamily="18" charset="0"/>
              </a:rPr>
              <a:t>phải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nhiều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phương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án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cùng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những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đặt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câu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hỏi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gợi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mở</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định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hướng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giúp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hình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thành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nhánh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cấp</a:t>
            </a:r>
            <a:r>
              <a:rPr lang="en-US" sz="1600" dirty="0">
                <a:solidFill>
                  <a:schemeClr val="tx1"/>
                </a:solidFill>
                <a:latin typeface="Times New Roman" pitchFamily="18" charset="0"/>
                <a:cs typeface="Times New Roman" pitchFamily="18" charset="0"/>
              </a:rPr>
              <a:t> 1, </a:t>
            </a:r>
            <a:r>
              <a:rPr lang="en-US" sz="1600" dirty="0" err="1">
                <a:solidFill>
                  <a:schemeClr val="tx1"/>
                </a:solidFill>
                <a:latin typeface="Times New Roman" pitchFamily="18" charset="0"/>
                <a:cs typeface="Times New Roman" pitchFamily="18" charset="0"/>
              </a:rPr>
              <a:t>nhánh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cấp</a:t>
            </a:r>
            <a:r>
              <a:rPr lang="en-US" sz="1600" dirty="0">
                <a:solidFill>
                  <a:schemeClr val="tx1"/>
                </a:solidFill>
                <a:latin typeface="Times New Roman" pitchFamily="18" charset="0"/>
                <a:cs typeface="Times New Roman" pitchFamily="18" charset="0"/>
              </a:rPr>
              <a:t> 2</a:t>
            </a:r>
            <a:r>
              <a:rPr lang="en-US" sz="1600" dirty="0" smtClean="0">
                <a:solidFill>
                  <a:schemeClr val="tx1"/>
                </a:solidFill>
                <a:latin typeface="Times New Roman" pitchFamily="18" charset="0"/>
                <a:cs typeface="Times New Roman" pitchFamily="18" charset="0"/>
              </a:rPr>
              <a:t>,…</a:t>
            </a:r>
          </a:p>
          <a:p>
            <a:pPr algn="just"/>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6815535" y="1630743"/>
            <a:ext cx="1591046" cy="31347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Times New Roman" pitchFamily="18" charset="0"/>
                <a:cs typeface="Times New Roman" pitchFamily="18" charset="0"/>
              </a:rPr>
              <a:t>Đối</a:t>
            </a:r>
            <a:r>
              <a:rPr lang="en-US" sz="1600" b="1" dirty="0">
                <a:solidFill>
                  <a:schemeClr val="tx1"/>
                </a:solidFill>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với</a:t>
            </a:r>
            <a:r>
              <a:rPr lang="en-US" sz="1600" b="1" dirty="0">
                <a:solidFill>
                  <a:schemeClr val="tx1"/>
                </a:solidFill>
                <a:latin typeface="Times New Roman" pitchFamily="18" charset="0"/>
                <a:cs typeface="Times New Roman" pitchFamily="18" charset="0"/>
              </a:rPr>
              <a:t> HS:</a:t>
            </a:r>
          </a:p>
          <a:p>
            <a:r>
              <a:rPr lang="en-US" sz="1600" dirty="0" err="1">
                <a:solidFill>
                  <a:schemeClr val="tx1"/>
                </a:solidFill>
                <a:latin typeface="Times New Roman" pitchFamily="18" charset="0"/>
                <a:cs typeface="Times New Roman" pitchFamily="18" charset="0"/>
              </a:rPr>
              <a:t>L</a:t>
            </a:r>
            <a:r>
              <a:rPr lang="en-US" sz="1600" dirty="0" err="1" smtClean="0">
                <a:solidFill>
                  <a:schemeClr val="tx1"/>
                </a:solidFill>
                <a:latin typeface="Times New Roman" pitchFamily="18" charset="0"/>
                <a:cs typeface="Times New Roman" pitchFamily="18" charset="0"/>
              </a:rPr>
              <a:t>à</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ghi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chép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lúc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đầu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cũng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còn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ngỡ</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Chưa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biết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chọn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gì</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làm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trọng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tâm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còn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thụ</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động</a:t>
            </a:r>
            <a:r>
              <a:rPr lang="en-US" sz="1600" dirty="0" smtClean="0">
                <a:solidFill>
                  <a:schemeClr val="tx1"/>
                </a:solidFill>
                <a:latin typeface="Times New Roman" pitchFamily="18" charset="0"/>
                <a:cs typeface="Times New Roman" pitchFamily="18" charset="0"/>
              </a:rPr>
              <a:t>.</a:t>
            </a:r>
          </a:p>
          <a:p>
            <a:endParaRPr lang="en-US" sz="1600" dirty="0">
              <a:solidFill>
                <a:schemeClr val="tx1"/>
              </a:solidFill>
              <a:latin typeface="Times New Roman" pitchFamily="18" charset="0"/>
              <a:cs typeface="Times New Roman" pitchFamily="18" charset="0"/>
            </a:endParaRPr>
          </a:p>
          <a:p>
            <a:endParaRPr lang="en-US" sz="1600" dirty="0">
              <a:solidFill>
                <a:schemeClr val="tx1"/>
              </a:solidFill>
              <a:latin typeface="Times New Roman" pitchFamily="18" charset="0"/>
              <a:cs typeface="Times New Roman" pitchFamily="18" charset="0"/>
            </a:endParaRPr>
          </a:p>
        </p:txBody>
      </p:sp>
      <p:cxnSp>
        <p:nvCxnSpPr>
          <p:cNvPr id="25" name="Straight Arrow Connector 24"/>
          <p:cNvCxnSpPr>
            <a:stCxn id="22" idx="4"/>
            <a:endCxn id="23" idx="0"/>
          </p:cNvCxnSpPr>
          <p:nvPr/>
        </p:nvCxnSpPr>
        <p:spPr>
          <a:xfrm flipH="1">
            <a:off x="5682030" y="1268360"/>
            <a:ext cx="896087" cy="36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4"/>
            <a:endCxn id="24" idx="0"/>
          </p:cNvCxnSpPr>
          <p:nvPr/>
        </p:nvCxnSpPr>
        <p:spPr>
          <a:xfrm>
            <a:off x="6578117" y="1268360"/>
            <a:ext cx="1032941" cy="36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73185"/>
            <a:ext cx="7678994" cy="400110"/>
          </a:xfrm>
          <a:prstGeom prst="rect">
            <a:avLst/>
          </a:prstGeom>
        </p:spPr>
        <p:txBody>
          <a:bodyPr wrap="square">
            <a:spAutoFit/>
          </a:bodyPr>
          <a:lstStyle/>
          <a:p>
            <a:r>
              <a:rPr lang="en-US" sz="2000" b="1" dirty="0" err="1">
                <a:latin typeface="Times New Roman" pitchFamily="18" charset="0"/>
                <a:cs typeface="Times New Roman" pitchFamily="18" charset="0"/>
              </a:rPr>
              <a:t>Ví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dụ</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 </a:t>
            </a:r>
            <a:r>
              <a:rPr lang="en-US" sz="2000" i="1" dirty="0" err="1">
                <a:latin typeface="Times New Roman" pitchFamily="18" charset="0"/>
                <a:cs typeface="Times New Roman" pitchFamily="18" charset="0"/>
              </a:rPr>
              <a:t>Bài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tập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chương</a:t>
            </a:r>
            <a:r>
              <a:rPr lang="en-US" sz="2000" i="1" dirty="0">
                <a:latin typeface="Times New Roman" pitchFamily="18" charset="0"/>
                <a:cs typeface="Times New Roman" pitchFamily="18" charset="0"/>
              </a:rPr>
              <a:t> II – </a:t>
            </a:r>
            <a:r>
              <a:rPr lang="en-US" sz="2000" i="1" dirty="0" err="1">
                <a:latin typeface="Times New Roman" pitchFamily="18" charset="0"/>
                <a:cs typeface="Times New Roman" pitchFamily="18" charset="0"/>
              </a:rPr>
              <a:t>Đại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a:t>
            </a:r>
            <a:r>
              <a:rPr lang="en-US" sz="20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9 </a:t>
            </a:r>
            <a:r>
              <a:rPr lang="en-US" sz="2000" i="1" dirty="0" err="1">
                <a:latin typeface="Times New Roman" pitchFamily="18" charset="0"/>
                <a:cs typeface="Times New Roman" pitchFamily="18" charset="0"/>
              </a:rPr>
              <a:t>trang</a:t>
            </a:r>
            <a:r>
              <a:rPr lang="en-US" sz="2000" i="1" dirty="0">
                <a:latin typeface="Times New Roman" pitchFamily="18" charset="0"/>
                <a:cs typeface="Times New Roman" pitchFamily="18" charset="0"/>
              </a:rPr>
              <a:t> 42 </a:t>
            </a:r>
            <a:r>
              <a:rPr lang="en-US" sz="2000" i="1" dirty="0" err="1">
                <a:latin typeface="Times New Roman" pitchFamily="18" charset="0"/>
                <a:cs typeface="Times New Roman" pitchFamily="18" charset="0"/>
              </a:rPr>
              <a:t>sách</a:t>
            </a:r>
            <a:r>
              <a:rPr lang="en-US" sz="2000" i="1" dirty="0">
                <a:latin typeface="Times New Roman" pitchFamily="18" charset="0"/>
                <a:cs typeface="Times New Roman" pitchFamily="18" charset="0"/>
              </a:rPr>
              <a:t> KNTT</a:t>
            </a:r>
            <a:r>
              <a:rPr lang="en-US" sz="2000" dirty="0">
                <a:latin typeface="Times New Roman" pitchFamily="18" charset="0"/>
                <a:cs typeface="Times New Roman" pitchFamily="18" charset="0"/>
              </a:rPr>
              <a:t>”.</a:t>
            </a:r>
          </a:p>
        </p:txBody>
      </p:sp>
      <p:sp>
        <p:nvSpPr>
          <p:cNvPr id="5" name="Rectangle 4"/>
          <p:cNvSpPr/>
          <p:nvPr/>
        </p:nvSpPr>
        <p:spPr>
          <a:xfrm>
            <a:off x="845574" y="914826"/>
            <a:ext cx="7678994" cy="830997"/>
          </a:xfrm>
          <a:prstGeom prst="rect">
            <a:avLst/>
          </a:prstGeom>
        </p:spPr>
        <p:txBody>
          <a:bodyPr wrap="square">
            <a:spAutoFit/>
          </a:bodyPr>
          <a:lstStyle/>
          <a:p>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Sau</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khi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tìm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bản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hướng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dẫn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hình</a:t>
            </a:r>
            <a:r>
              <a:rPr lang="en-US" sz="1600" dirty="0">
                <a:latin typeface="Times New Roman" pitchFamily="18" charset="0"/>
                <a:cs typeface="Times New Roman" pitchFamily="18" charset="0"/>
              </a:rPr>
              <a:t> BĐTD. </a:t>
            </a:r>
            <a:r>
              <a:rPr lang="en-US" sz="1600" dirty="0" err="1">
                <a:latin typeface="Times New Roman" pitchFamily="18" charset="0"/>
                <a:cs typeface="Times New Roman" pitchFamily="18" charset="0"/>
              </a:rPr>
              <a:t>Gồm</a:t>
            </a:r>
            <a:r>
              <a:rPr lang="en-US" sz="1600" dirty="0">
                <a:latin typeface="Times New Roman" pitchFamily="18" charset="0"/>
                <a:cs typeface="Times New Roman" pitchFamily="18" charset="0"/>
              </a:rPr>
              <a:t> 3 </a:t>
            </a:r>
            <a:r>
              <a:rPr lang="en-US" sz="1600" dirty="0" err="1">
                <a:latin typeface="Times New Roman" pitchFamily="18" charset="0"/>
                <a:cs typeface="Times New Roman" pitchFamily="18" charset="0"/>
              </a:rPr>
              <a:t>nhánh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chính</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thuộc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a:t>
            </a:r>
          </a:p>
        </p:txBody>
      </p:sp>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877962"/>
            <a:ext cx="6641998" cy="282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9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2996121" y="214009"/>
            <a:ext cx="3210127" cy="135214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Times New Roman" panose="02020603050405020304" pitchFamily="18" charset="0"/>
                <a:cs typeface="Times New Roman" panose="02020603050405020304" pitchFamily="18" charset="0"/>
              </a:rPr>
              <a:t>2.3. </a:t>
            </a:r>
            <a:r>
              <a:rPr lang="en-US" sz="2000" b="1" dirty="0" err="1">
                <a:solidFill>
                  <a:srgbClr val="FF0000"/>
                </a:solidFill>
                <a:latin typeface="Times New Roman" panose="02020603050405020304" pitchFamily="18" charset="0"/>
                <a:cs typeface="Times New Roman" panose="02020603050405020304" pitchFamily="18" charset="0"/>
              </a:rPr>
              <a:t>Biện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pháp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3: </a:t>
            </a:r>
            <a:r>
              <a:rPr lang="en-US" sz="2000" b="1" dirty="0" err="1" smtClean="0">
                <a:solidFill>
                  <a:srgbClr val="FF0000"/>
                </a:solidFill>
                <a:latin typeface="Times New Roman" panose="02020603050405020304" pitchFamily="18" charset="0"/>
                <a:cs typeface="Times New Roman" panose="02020603050405020304" pitchFamily="18" charset="0"/>
              </a:rPr>
              <a:t>Sử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trò</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chơi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trong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một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số</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học</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9226" y="1819073"/>
            <a:ext cx="3297676" cy="218872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nhiều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pháp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thú</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trong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dạy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Tùy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mục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tiêu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nội</a:t>
            </a:r>
            <a:r>
              <a:rPr lang="en-US" sz="1800" dirty="0">
                <a:solidFill>
                  <a:schemeClr val="tx1"/>
                </a:solidFill>
                <a:latin typeface="Times New Roman" panose="02020603050405020304" pitchFamily="18" charset="0"/>
                <a:cs typeface="Times New Roman" panose="02020603050405020304" pitchFamily="18" charset="0"/>
              </a:rPr>
              <a:t> dung, </a:t>
            </a:r>
            <a:r>
              <a:rPr lang="en-US" sz="1800" dirty="0" err="1">
                <a:solidFill>
                  <a:schemeClr val="tx1"/>
                </a:solidFill>
                <a:latin typeface="Times New Roman" panose="02020603050405020304" pitchFamily="18" charset="0"/>
                <a:cs typeface="Times New Roman" panose="02020603050405020304" pitchFamily="18" charset="0"/>
              </a:rPr>
              <a:t>đối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tượng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mỗi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lựa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chọn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pháp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thú</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hợp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phát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huy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hiệu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cao</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019472" y="1819072"/>
            <a:ext cx="3122579" cy="21887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New Roman" panose="02020603050405020304" pitchFamily="18" charset="0"/>
                <a:cs typeface="Times New Roman" panose="02020603050405020304" pitchFamily="18" charset="0"/>
              </a:rPr>
              <a:t>Qua </a:t>
            </a:r>
            <a:r>
              <a:rPr lang="en-US" sz="1800" dirty="0" err="1">
                <a:solidFill>
                  <a:schemeClr val="tx1"/>
                </a:solidFill>
                <a:latin typeface="Times New Roman" panose="02020603050405020304" pitchFamily="18" charset="0"/>
                <a:cs typeface="Times New Roman" panose="02020603050405020304" pitchFamily="18" charset="0"/>
              </a:rPr>
              <a:t>quá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dạy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thân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vận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dụng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pháp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trò</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trong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dạy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của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mình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thể</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sử</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dụng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một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số</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bài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tập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trong</a:t>
            </a:r>
            <a:r>
              <a:rPr lang="en-US" sz="1800" dirty="0" smtClean="0">
                <a:solidFill>
                  <a:schemeClr val="tx1"/>
                </a:solidFill>
                <a:latin typeface="Times New Roman" panose="02020603050405020304" pitchFamily="18" charset="0"/>
                <a:cs typeface="Times New Roman" panose="02020603050405020304" pitchFamily="18" charset="0"/>
              </a:rPr>
              <a:t> SGK </a:t>
            </a:r>
            <a:r>
              <a:rPr lang="en-US" sz="1800" dirty="0" err="1" smtClean="0">
                <a:solidFill>
                  <a:schemeClr val="tx1"/>
                </a:solidFill>
                <a:latin typeface="Times New Roman" panose="02020603050405020304" pitchFamily="18" charset="0"/>
                <a:cs typeface="Times New Roman" panose="02020603050405020304" pitchFamily="18" charset="0"/>
              </a:rPr>
              <a:t>cũng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như</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trò</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chơi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tham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khảo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trên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mạng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để</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sử</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dụng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làm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trò</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chơi</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p:cNvCxnSpPr>
            <a:stCxn id="5" idx="4"/>
            <a:endCxn id="6" idx="0"/>
          </p:cNvCxnSpPr>
          <p:nvPr/>
        </p:nvCxnSpPr>
        <p:spPr>
          <a:xfrm flipH="1">
            <a:off x="2748064" y="1566153"/>
            <a:ext cx="1853121" cy="25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4"/>
            <a:endCxn id="7" idx="0"/>
          </p:cNvCxnSpPr>
          <p:nvPr/>
        </p:nvCxnSpPr>
        <p:spPr>
          <a:xfrm>
            <a:off x="4601185" y="1566153"/>
            <a:ext cx="1979577" cy="25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val 15"/>
          <p:cNvSpPr/>
          <p:nvPr/>
        </p:nvSpPr>
        <p:spPr>
          <a:xfrm>
            <a:off x="184818" y="1517515"/>
            <a:ext cx="2733473" cy="210117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FF0000"/>
                </a:solidFill>
                <a:latin typeface="Times New Roman" panose="02020603050405020304" pitchFamily="18" charset="0"/>
                <a:cs typeface="Times New Roman" panose="02020603050405020304" pitchFamily="18" charset="0"/>
              </a:rPr>
              <a:t>2.3.1.Trò </a:t>
            </a:r>
            <a:r>
              <a:rPr lang="en-US" sz="2000" b="1" i="1" dirty="0" err="1">
                <a:solidFill>
                  <a:srgbClr val="FF0000"/>
                </a:solidFill>
                <a:latin typeface="Times New Roman" panose="02020603050405020304" pitchFamily="18" charset="0"/>
                <a:cs typeface="Times New Roman" panose="02020603050405020304" pitchFamily="18" charset="0"/>
              </a:rPr>
              <a:t>chơi</a:t>
            </a:r>
            <a:r>
              <a:rPr lang="en-US" sz="2000" b="1" i="1" dirty="0">
                <a:solidFill>
                  <a:srgbClr val="FF0000"/>
                </a:solidFill>
                <a:latin typeface="Times New Roman" panose="02020603050405020304" pitchFamily="18" charset="0"/>
                <a:cs typeface="Times New Roman" panose="02020603050405020304" pitchFamily="18" charset="0"/>
              </a:rPr>
              <a:t> 1</a:t>
            </a:r>
            <a:r>
              <a:rPr lang="en-US" sz="2000" dirty="0">
                <a:solidFill>
                  <a:srgbClr val="FF0000"/>
                </a:solidFill>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“Ô </a:t>
            </a:r>
            <a:r>
              <a:rPr lang="en-US" sz="2000" b="1" i="1" dirty="0" err="1" smtClean="0">
                <a:solidFill>
                  <a:srgbClr val="FF0000"/>
                </a:solidFill>
                <a:latin typeface="Times New Roman" panose="02020603050405020304" pitchFamily="18" charset="0"/>
                <a:cs typeface="Times New Roman" panose="02020603050405020304" pitchFamily="18" charset="0"/>
              </a:rPr>
              <a:t>chữ</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bí</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mật</a:t>
            </a:r>
            <a:r>
              <a:rPr lang="en-US" sz="2000" b="1" i="1"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a:p>
            <a:pPr algn="ctr"/>
            <a:endParaRPr lang="en-US" sz="2000" dirty="0"/>
          </a:p>
        </p:txBody>
      </p:sp>
      <p:sp>
        <p:nvSpPr>
          <p:cNvPr id="18" name="Rectangle 17"/>
          <p:cNvSpPr/>
          <p:nvPr/>
        </p:nvSpPr>
        <p:spPr>
          <a:xfrm>
            <a:off x="3404683" y="379379"/>
            <a:ext cx="5447488" cy="115401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smtClean="0">
                <a:solidFill>
                  <a:schemeClr val="tx1"/>
                </a:solidFill>
                <a:latin typeface="Times New Roman" panose="02020603050405020304" pitchFamily="18" charset="0"/>
                <a:cs typeface="Times New Roman" panose="02020603050405020304" pitchFamily="18" charset="0"/>
              </a:rPr>
              <a:t>Mục</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đích</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just"/>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Rèn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luyện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tính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nhẹn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khẩn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toán</a:t>
            </a:r>
            <a:r>
              <a:rPr lang="en-US" sz="1800" dirty="0">
                <a:solidFill>
                  <a:schemeClr val="tx1"/>
                </a:solidFill>
                <a:latin typeface="Times New Roman" panose="02020603050405020304" pitchFamily="18" charset="0"/>
                <a:cs typeface="Times New Roman" panose="02020603050405020304" pitchFamily="18" charset="0"/>
              </a:rPr>
              <a:t>.</a:t>
            </a:r>
          </a:p>
          <a:p>
            <a:pPr algn="just"/>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hứng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thú</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lôi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cuốn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cùng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đua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tập</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404682" y="1721799"/>
            <a:ext cx="5447488" cy="110895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New Roman" panose="02020603050405020304" pitchFamily="18" charset="0"/>
                <a:cs typeface="Times New Roman" panose="02020603050405020304" pitchFamily="18" charset="0"/>
              </a:rPr>
              <a:t> </a:t>
            </a:r>
            <a:endParaRPr lang="en-US" sz="1800" dirty="0" smtClean="0">
              <a:solidFill>
                <a:schemeClr val="tx1"/>
              </a:solidFill>
              <a:latin typeface="Times New Roman" panose="02020603050405020304" pitchFamily="18" charset="0"/>
              <a:cs typeface="Times New Roman" panose="02020603050405020304" pitchFamily="18" charset="0"/>
            </a:endParaRPr>
          </a:p>
          <a:p>
            <a:pPr algn="just"/>
            <a:r>
              <a:rPr lang="en-US" sz="1800" b="1" dirty="0" err="1" smtClean="0">
                <a:solidFill>
                  <a:schemeClr val="tx1"/>
                </a:solidFill>
                <a:latin typeface="Times New Roman" panose="02020603050405020304" pitchFamily="18" charset="0"/>
                <a:cs typeface="Times New Roman" panose="02020603050405020304" pitchFamily="18" charset="0"/>
              </a:rPr>
              <a:t>Chuẩn</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bị</a:t>
            </a:r>
            <a:r>
              <a:rPr lang="en-US" sz="1800" b="1" dirty="0" smtClean="0">
                <a:solidFill>
                  <a:schemeClr val="tx1"/>
                </a:solidFill>
                <a:latin typeface="Times New Roman" panose="02020603050405020304" pitchFamily="18" charset="0"/>
                <a:cs typeface="Times New Roman" panose="02020603050405020304" pitchFamily="18" charset="0"/>
              </a:rPr>
              <a:t>  </a:t>
            </a:r>
          </a:p>
          <a:p>
            <a:pPr algn="just"/>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chuẩn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bị</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bài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hoặc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phụ</a:t>
            </a:r>
            <a:r>
              <a:rPr lang="en-US" sz="1800" dirty="0">
                <a:solidFill>
                  <a:schemeClr val="tx1"/>
                </a:solidFill>
                <a:latin typeface="Times New Roman" panose="02020603050405020304" pitchFamily="18" charset="0"/>
                <a:cs typeface="Times New Roman" panose="02020603050405020304" pitchFamily="18" charset="0"/>
              </a:rPr>
              <a:t>.</a:t>
            </a:r>
          </a:p>
          <a:p>
            <a:pPr algn="just"/>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mang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nhóm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bút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lông</a:t>
            </a:r>
            <a:r>
              <a:rPr lang="en-US" sz="1800" dirty="0">
                <a:solidFill>
                  <a:schemeClr val="tx1"/>
                </a:solidFill>
                <a:latin typeface="Times New Roman" panose="02020603050405020304" pitchFamily="18" charset="0"/>
                <a:cs typeface="Times New Roman" panose="02020603050405020304" pitchFamily="18" charset="0"/>
              </a:rPr>
              <a:t>.</a:t>
            </a:r>
          </a:p>
          <a:p>
            <a:pPr algn="just"/>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404683" y="2937752"/>
            <a:ext cx="5447487" cy="196498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smtClean="0">
              <a:solidFill>
                <a:schemeClr val="tx1"/>
              </a:solidFill>
              <a:latin typeface="Times New Roman" panose="02020603050405020304" pitchFamily="18" charset="0"/>
              <a:cs typeface="Times New Roman" panose="02020603050405020304" pitchFamily="18" charset="0"/>
            </a:endParaRPr>
          </a:p>
          <a:p>
            <a:pPr algn="just"/>
            <a:r>
              <a:rPr lang="en-US" sz="1800" b="1" dirty="0" err="1" smtClean="0">
                <a:solidFill>
                  <a:schemeClr val="tx1"/>
                </a:solidFill>
                <a:latin typeface="Times New Roman" panose="02020603050405020304" pitchFamily="18" charset="0"/>
                <a:cs typeface="Times New Roman" panose="02020603050405020304" pitchFamily="18" charset="0"/>
              </a:rPr>
              <a:t>Cách</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chơi</a:t>
            </a:r>
            <a:r>
              <a:rPr lang="en-US" sz="1800" b="1" dirty="0" smtClean="0">
                <a:solidFill>
                  <a:schemeClr val="tx1"/>
                </a:solidFill>
                <a:latin typeface="Times New Roman" panose="02020603050405020304" pitchFamily="18" charset="0"/>
                <a:cs typeface="Times New Roman" panose="02020603050405020304" pitchFamily="18" charset="0"/>
              </a:rPr>
              <a:t>   </a:t>
            </a:r>
          </a:p>
          <a:p>
            <a:pPr algn="just"/>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đưa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bài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a:t>
            </a:r>
            <a:r>
              <a:rPr lang="en-US" sz="1800" dirty="0" err="1" smtClean="0">
                <a:solidFill>
                  <a:schemeClr val="tx1"/>
                </a:solidFill>
                <a:latin typeface="Times New Roman" panose="02020603050405020304" pitchFamily="18" charset="0"/>
                <a:cs typeface="Times New Roman" panose="02020603050405020304" pitchFamily="18" charset="0"/>
              </a:rPr>
              <a:t>trình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chiếu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hoặc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phụ</a:t>
            </a:r>
            <a:r>
              <a:rPr lang="en-US" sz="1800" dirty="0">
                <a:solidFill>
                  <a:schemeClr val="tx1"/>
                </a:solidFill>
                <a:latin typeface="Times New Roman" panose="02020603050405020304" pitchFamily="18" charset="0"/>
                <a:cs typeface="Times New Roman" panose="02020603050405020304" pitchFamily="18" charset="0"/>
              </a:rPr>
              <a:t>).</a:t>
            </a:r>
          </a:p>
          <a:p>
            <a:pPr algn="just"/>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Thành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hợp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chóng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bày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nhóm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hoặc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phụ</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được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phát</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p>
            <a:pPr algn="just"/>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chọn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hoặc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nhất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xem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xét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chấm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điểm</a:t>
            </a:r>
            <a:r>
              <a:rPr lang="en-US" sz="1800" dirty="0">
                <a:solidFill>
                  <a:schemeClr val="tx1"/>
                </a:solidFill>
                <a:latin typeface="Times New Roman" panose="02020603050405020304" pitchFamily="18" charset="0"/>
                <a:cs typeface="Times New Roman" panose="02020603050405020304" pitchFamily="18" charset="0"/>
              </a:rPr>
              <a:t>.</a:t>
            </a:r>
          </a:p>
          <a:p>
            <a:pPr algn="just"/>
            <a:endParaRPr lang="en-US" sz="1800" dirty="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p:cNvCxnSpPr>
            <a:stCxn id="16" idx="7"/>
            <a:endCxn id="18" idx="1"/>
          </p:cNvCxnSpPr>
          <p:nvPr/>
        </p:nvCxnSpPr>
        <p:spPr>
          <a:xfrm flipV="1">
            <a:off x="2517983" y="956389"/>
            <a:ext cx="886700" cy="868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6" idx="6"/>
            <a:endCxn id="19" idx="1"/>
          </p:cNvCxnSpPr>
          <p:nvPr/>
        </p:nvCxnSpPr>
        <p:spPr>
          <a:xfrm flipV="1">
            <a:off x="2918291" y="2276276"/>
            <a:ext cx="486391" cy="291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6" idx="5"/>
            <a:endCxn id="20" idx="1"/>
          </p:cNvCxnSpPr>
          <p:nvPr/>
        </p:nvCxnSpPr>
        <p:spPr>
          <a:xfrm>
            <a:off x="2517983" y="3310979"/>
            <a:ext cx="886700" cy="609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 Box 5"/>
          <p:cNvSpPr txBox="1">
            <a:spLocks noChangeArrowheads="1"/>
          </p:cNvSpPr>
          <p:nvPr/>
        </p:nvSpPr>
        <p:spPr bwMode="auto">
          <a:xfrm>
            <a:off x="1428750" y="785813"/>
            <a:ext cx="6115050" cy="415498"/>
          </a:xfrm>
          <a:prstGeom prst="rect">
            <a:avLst/>
          </a:prstGeom>
          <a:noFill/>
          <a:ln w="9525">
            <a:noFill/>
            <a:miter lim="800000"/>
            <a:headEnd/>
            <a:tailEnd/>
          </a:ln>
        </p:spPr>
        <p:txBody>
          <a:bodyPr>
            <a:spAutoFit/>
          </a:bodyPr>
          <a:lstStyle/>
          <a:p>
            <a:pPr>
              <a:spcBef>
                <a:spcPct val="50000"/>
              </a:spcBef>
            </a:pPr>
            <a:r>
              <a:rPr lang="en-US" sz="2100" b="1" i="1" u="sng">
                <a:solidFill>
                  <a:srgbClr val="FF0000"/>
                </a:solidFill>
                <a:latin typeface="Times New Roman" pitchFamily="18" charset="0"/>
                <a:cs typeface="Times New Roman" pitchFamily="18" charset="0"/>
              </a:rPr>
              <a:t>Đố:</a:t>
            </a:r>
            <a:r>
              <a:rPr lang="en-US" sz="2100">
                <a:latin typeface="Times New Roman" pitchFamily="18" charset="0"/>
                <a:cs typeface="Times New Roman" pitchFamily="18" charset="0"/>
              </a:rPr>
              <a:t> Giáo sư toán học nổi tiếng người Việt Nam?</a:t>
            </a:r>
          </a:p>
        </p:txBody>
      </p:sp>
      <p:sp>
        <p:nvSpPr>
          <p:cNvPr id="36" name="Text Box 7"/>
          <p:cNvSpPr txBox="1">
            <a:spLocks noChangeArrowheads="1"/>
          </p:cNvSpPr>
          <p:nvPr/>
        </p:nvSpPr>
        <p:spPr bwMode="auto">
          <a:xfrm>
            <a:off x="996553" y="1378372"/>
            <a:ext cx="400050" cy="369332"/>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Times New Roman" pitchFamily="18" charset="0"/>
                <a:cs typeface="Times New Roman" pitchFamily="18" charset="0"/>
              </a:rPr>
              <a:t>H</a:t>
            </a:r>
          </a:p>
        </p:txBody>
      </p:sp>
      <p:sp>
        <p:nvSpPr>
          <p:cNvPr id="11268" name="Line 17"/>
          <p:cNvSpPr>
            <a:spLocks noChangeShapeType="1"/>
          </p:cNvSpPr>
          <p:nvPr/>
        </p:nvSpPr>
        <p:spPr bwMode="auto">
          <a:xfrm>
            <a:off x="1303735" y="2074069"/>
            <a:ext cx="0" cy="0"/>
          </a:xfrm>
          <a:prstGeom prst="line">
            <a:avLst/>
          </a:prstGeom>
          <a:noFill/>
          <a:ln w="9525">
            <a:solidFill>
              <a:schemeClr val="tx1"/>
            </a:solidFill>
            <a:round/>
            <a:headEnd/>
            <a:tailEnd/>
          </a:ln>
        </p:spPr>
        <p:txBody>
          <a:bodyPr/>
          <a:lstStyle/>
          <a:p>
            <a:endParaRPr lang="en-US" sz="1800"/>
          </a:p>
        </p:txBody>
      </p:sp>
      <p:graphicFrame>
        <p:nvGraphicFramePr>
          <p:cNvPr id="55" name="Group 318"/>
          <p:cNvGraphicFramePr>
            <a:graphicFrameLocks/>
          </p:cNvGraphicFramePr>
          <p:nvPr>
            <p:extLst/>
          </p:nvPr>
        </p:nvGraphicFramePr>
        <p:xfrm>
          <a:off x="1366496" y="3564017"/>
          <a:ext cx="6322265" cy="1028700"/>
        </p:xfrm>
        <a:graphic>
          <a:graphicData uri="http://schemas.openxmlformats.org/drawingml/2006/table">
            <a:tbl>
              <a:tblPr/>
              <a:tblGrid>
                <a:gridCol w="785273">
                  <a:extLst>
                    <a:ext uri="{9D8B030D-6E8A-4147-A177-3AD203B41FA5}">
                      <a16:colId xmlns:a16="http://schemas.microsoft.com/office/drawing/2014/main" xmlns="" val="20000"/>
                    </a:ext>
                  </a:extLst>
                </a:gridCol>
                <a:gridCol w="625946">
                  <a:extLst>
                    <a:ext uri="{9D8B030D-6E8A-4147-A177-3AD203B41FA5}">
                      <a16:colId xmlns:a16="http://schemas.microsoft.com/office/drawing/2014/main" xmlns="" val="20001"/>
                    </a:ext>
                  </a:extLst>
                </a:gridCol>
                <a:gridCol w="564488">
                  <a:extLst>
                    <a:ext uri="{9D8B030D-6E8A-4147-A177-3AD203B41FA5}">
                      <a16:colId xmlns:a16="http://schemas.microsoft.com/office/drawing/2014/main" xmlns="" val="20002"/>
                    </a:ext>
                  </a:extLst>
                </a:gridCol>
                <a:gridCol w="620936">
                  <a:extLst>
                    <a:ext uri="{9D8B030D-6E8A-4147-A177-3AD203B41FA5}">
                      <a16:colId xmlns:a16="http://schemas.microsoft.com/office/drawing/2014/main" xmlns="" val="20003"/>
                    </a:ext>
                  </a:extLst>
                </a:gridCol>
                <a:gridCol w="563873">
                  <a:extLst>
                    <a:ext uri="{9D8B030D-6E8A-4147-A177-3AD203B41FA5}">
                      <a16:colId xmlns:a16="http://schemas.microsoft.com/office/drawing/2014/main" xmlns="" val="20004"/>
                    </a:ext>
                  </a:extLst>
                </a:gridCol>
                <a:gridCol w="631365">
                  <a:extLst>
                    <a:ext uri="{9D8B030D-6E8A-4147-A177-3AD203B41FA5}">
                      <a16:colId xmlns:a16="http://schemas.microsoft.com/office/drawing/2014/main" xmlns="" val="20005"/>
                    </a:ext>
                  </a:extLst>
                </a:gridCol>
                <a:gridCol w="632596">
                  <a:extLst>
                    <a:ext uri="{9D8B030D-6E8A-4147-A177-3AD203B41FA5}">
                      <a16:colId xmlns:a16="http://schemas.microsoft.com/office/drawing/2014/main" xmlns="" val="20006"/>
                    </a:ext>
                  </a:extLst>
                </a:gridCol>
                <a:gridCol w="632596">
                  <a:extLst>
                    <a:ext uri="{9D8B030D-6E8A-4147-A177-3AD203B41FA5}">
                      <a16:colId xmlns:a16="http://schemas.microsoft.com/office/drawing/2014/main" xmlns="" val="20007"/>
                    </a:ext>
                  </a:extLst>
                </a:gridCol>
                <a:gridCol w="632596">
                  <a:extLst>
                    <a:ext uri="{9D8B030D-6E8A-4147-A177-3AD203B41FA5}">
                      <a16:colId xmlns:a16="http://schemas.microsoft.com/office/drawing/2014/main" xmlns="" val="20008"/>
                    </a:ext>
                  </a:extLst>
                </a:gridCol>
                <a:gridCol w="632596">
                  <a:extLst>
                    <a:ext uri="{9D8B030D-6E8A-4147-A177-3AD203B41FA5}">
                      <a16:colId xmlns:a16="http://schemas.microsoft.com/office/drawing/2014/main" xmlns="" val="20009"/>
                    </a:ext>
                  </a:extLst>
                </a:gridCol>
              </a:tblGrid>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- 100</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56</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- 90</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- 60</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- 90</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- 20</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- 10</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0"/>
                  </a:ext>
                </a:extLst>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1"/>
                  </a:ext>
                </a:extLst>
              </a:tr>
            </a:tbl>
          </a:graphicData>
        </a:graphic>
      </p:graphicFrame>
      <mc:AlternateContent xmlns:mc="http://schemas.openxmlformats.org/markup-compatibility/2006" xmlns:a14="http://schemas.microsoft.com/office/drawing/2010/main">
        <mc:Choice Requires="a14">
          <p:sp>
            <p:nvSpPr>
              <p:cNvPr id="56" name="TextBox 55"/>
              <p:cNvSpPr txBox="1">
                <a:spLocks noChangeArrowheads="1"/>
              </p:cNvSpPr>
              <p:nvPr/>
            </p:nvSpPr>
            <p:spPr bwMode="auto">
              <a:xfrm>
                <a:off x="1185455" y="1407320"/>
                <a:ext cx="1779201" cy="369332"/>
              </a:xfrm>
              <a:prstGeom prst="rect">
                <a:avLst/>
              </a:prstGeom>
              <a:no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cs typeface="Times New Roman" pitchFamily="18" charset="0"/>
                        </a:rPr>
                        <m:t>5</m:t>
                      </m:r>
                      <m:r>
                        <a:rPr lang="en-US" sz="1800" i="1">
                          <a:latin typeface="Cambria Math" panose="02040503050406030204" pitchFamily="18" charset="0"/>
                          <a:cs typeface="Times New Roman" pitchFamily="18" charset="0"/>
                        </a:rPr>
                        <m:t>.</m:t>
                      </m:r>
                      <m:d>
                        <m:dPr>
                          <m:ctrlPr>
                            <a:rPr lang="en-US" sz="1800" i="1">
                              <a:latin typeface="Cambria Math"/>
                              <a:cs typeface="Times New Roman" pitchFamily="18" charset="0"/>
                            </a:rPr>
                          </m:ctrlPr>
                        </m:dPr>
                        <m:e>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4</m:t>
                          </m:r>
                        </m:e>
                      </m:d>
                      <m:r>
                        <a:rPr lang="en-US" sz="1800" i="1">
                          <a:latin typeface="Cambria Math" panose="02040503050406030204" pitchFamily="18" charset="0"/>
                          <a:cs typeface="Times New Roman" pitchFamily="18" charset="0"/>
                        </a:rPr>
                        <m:t>=</m:t>
                      </m:r>
                    </m:oMath>
                  </m:oMathPara>
                </a14:m>
                <a:endParaRPr lang="en-US" sz="1800" dirty="0">
                  <a:latin typeface="Times New Roman" pitchFamily="18" charset="0"/>
                  <a:cs typeface="Times New Roman"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bwMode="auto">
              <a:xfrm>
                <a:off x="1185455" y="1407320"/>
                <a:ext cx="1779201" cy="369332"/>
              </a:xfrm>
              <a:prstGeom prst="rect">
                <a:avLst/>
              </a:prstGeom>
              <a:blipFill rotWithShape="0">
                <a:blip r:embed="rId3"/>
                <a:stretch>
                  <a:fillRect/>
                </a:stretch>
              </a:blipFill>
              <a:ln w="9525">
                <a:noFill/>
                <a:miter lim="800000"/>
                <a:headEnd/>
                <a:tailEnd/>
              </a:ln>
            </p:spPr>
            <p:txBody>
              <a:bodyPr/>
              <a:lstStyle/>
              <a:p>
                <a:r>
                  <a:rPr lang="en-US">
                    <a:noFill/>
                  </a:rPr>
                  <a:t> </a:t>
                </a:r>
              </a:p>
            </p:txBody>
          </p:sp>
        </mc:Fallback>
      </mc:AlternateContent>
      <p:sp>
        <p:nvSpPr>
          <p:cNvPr id="57" name="Text Box 7"/>
          <p:cNvSpPr txBox="1">
            <a:spLocks noChangeArrowheads="1"/>
          </p:cNvSpPr>
          <p:nvPr/>
        </p:nvSpPr>
        <p:spPr bwMode="auto">
          <a:xfrm>
            <a:off x="1013003" y="2059409"/>
            <a:ext cx="400050" cy="369332"/>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Times New Roman" pitchFamily="18" charset="0"/>
                <a:cs typeface="Times New Roman" pitchFamily="18" charset="0"/>
              </a:rPr>
              <a:t>G</a:t>
            </a:r>
          </a:p>
        </p:txBody>
      </p:sp>
      <mc:AlternateContent xmlns:mc="http://schemas.openxmlformats.org/markup-compatibility/2006" xmlns:a14="http://schemas.microsoft.com/office/drawing/2010/main">
        <mc:Choice Requires="a14">
          <p:sp>
            <p:nvSpPr>
              <p:cNvPr id="58" name="TextBox 57"/>
              <p:cNvSpPr txBox="1">
                <a:spLocks noChangeArrowheads="1"/>
              </p:cNvSpPr>
              <p:nvPr/>
            </p:nvSpPr>
            <p:spPr bwMode="auto">
              <a:xfrm>
                <a:off x="1396603" y="2087167"/>
                <a:ext cx="1481716" cy="369332"/>
              </a:xfrm>
              <a:prstGeom prst="rect">
                <a:avLst/>
              </a:prstGeom>
              <a:noFill/>
              <a:ln w="9525">
                <a:noFill/>
                <a:miter lim="800000"/>
                <a:headEnd/>
                <a:tailEnd/>
              </a:ln>
            </p:spPr>
            <p:txBody>
              <a:bodyPr wrap="square">
                <a:spAutoFit/>
              </a:bodyPr>
              <a:lstStyle/>
              <a:p>
                <a:pPr/>
                <a14:m>
                  <m:oMathPara xmlns:m="http://schemas.openxmlformats.org/officeDocument/2006/math">
                    <m:oMathParaPr>
                      <m:jc m:val="left"/>
                    </m:oMathParaPr>
                    <m:oMath xmlns:m="http://schemas.openxmlformats.org/officeDocument/2006/math">
                      <m:d>
                        <m:dPr>
                          <m:ctrlPr>
                            <a:rPr lang="en-US" sz="1800" i="1">
                              <a:latin typeface="Cambria Math"/>
                              <a:cs typeface="Times New Roman" pitchFamily="18" charset="0"/>
                            </a:rPr>
                          </m:ctrlPr>
                        </m:dPr>
                        <m:e>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7</m:t>
                          </m:r>
                        </m:e>
                      </m:d>
                      <m:r>
                        <a:rPr lang="en-US" sz="1800" i="1">
                          <a:latin typeface="Cambria Math" panose="02040503050406030204" pitchFamily="18" charset="0"/>
                          <a:cs typeface="Times New Roman" pitchFamily="18" charset="0"/>
                        </a:rPr>
                        <m:t>.</m:t>
                      </m:r>
                      <m:d>
                        <m:dPr>
                          <m:ctrlPr>
                            <a:rPr lang="en-US" sz="1800" i="1">
                              <a:latin typeface="Cambria Math"/>
                              <a:cs typeface="Times New Roman" pitchFamily="18" charset="0"/>
                            </a:rPr>
                          </m:ctrlPr>
                        </m:dPr>
                        <m:e>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8</m:t>
                          </m:r>
                        </m:e>
                      </m:d>
                      <m:r>
                        <a:rPr lang="en-US" sz="1800" i="1">
                          <a:latin typeface="Cambria Math" panose="02040503050406030204" pitchFamily="18" charset="0"/>
                          <a:cs typeface="Times New Roman" pitchFamily="18" charset="0"/>
                        </a:rPr>
                        <m:t>=</m:t>
                      </m:r>
                    </m:oMath>
                  </m:oMathPara>
                </a14:m>
                <a:endParaRPr lang="en-US" sz="1800" dirty="0">
                  <a:latin typeface="Times New Roman" pitchFamily="18" charset="0"/>
                  <a:cs typeface="Times New Roman"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bwMode="auto">
              <a:xfrm>
                <a:off x="1396603" y="2087167"/>
                <a:ext cx="1481716" cy="369332"/>
              </a:xfrm>
              <a:prstGeom prst="rect">
                <a:avLst/>
              </a:prstGeom>
              <a:blipFill rotWithShape="0">
                <a:blip r:embed="rId4"/>
                <a:stretch>
                  <a:fillRect/>
                </a:stretch>
              </a:blipFill>
              <a:ln w="9525">
                <a:noFill/>
                <a:miter lim="800000"/>
                <a:headEnd/>
                <a:tailEnd/>
              </a:ln>
            </p:spPr>
            <p:txBody>
              <a:bodyPr/>
              <a:lstStyle/>
              <a:p>
                <a:r>
                  <a:rPr lang="en-US">
                    <a:noFill/>
                  </a:rPr>
                  <a:t> </a:t>
                </a:r>
              </a:p>
            </p:txBody>
          </p:sp>
        </mc:Fallback>
      </mc:AlternateContent>
      <p:sp>
        <p:nvSpPr>
          <p:cNvPr id="59" name="Text Box 7"/>
          <p:cNvSpPr txBox="1">
            <a:spLocks noChangeArrowheads="1"/>
          </p:cNvSpPr>
          <p:nvPr/>
        </p:nvSpPr>
        <p:spPr bwMode="auto">
          <a:xfrm>
            <a:off x="1039860" y="2741876"/>
            <a:ext cx="400050" cy="369332"/>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Times New Roman" pitchFamily="18" charset="0"/>
                <a:cs typeface="Times New Roman" pitchFamily="18" charset="0"/>
              </a:rPr>
              <a:t>B</a:t>
            </a:r>
          </a:p>
        </p:txBody>
      </p:sp>
      <mc:AlternateContent xmlns:mc="http://schemas.openxmlformats.org/markup-compatibility/2006" xmlns:a14="http://schemas.microsoft.com/office/drawing/2010/main">
        <mc:Choice Requires="a14">
          <p:sp>
            <p:nvSpPr>
              <p:cNvPr id="60" name="TextBox 59"/>
              <p:cNvSpPr txBox="1">
                <a:spLocks noChangeArrowheads="1"/>
              </p:cNvSpPr>
              <p:nvPr/>
            </p:nvSpPr>
            <p:spPr bwMode="auto">
              <a:xfrm>
                <a:off x="1396604" y="2768204"/>
                <a:ext cx="1310877" cy="369332"/>
              </a:xfrm>
              <a:prstGeom prst="rect">
                <a:avLst/>
              </a:prstGeom>
              <a:no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cs typeface="Times New Roman" pitchFamily="18" charset="0"/>
                        </a:rPr>
                        <m:t>6</m:t>
                      </m:r>
                      <m:r>
                        <a:rPr lang="en-US" sz="1800" i="1">
                          <a:latin typeface="Cambria Math" panose="02040503050406030204" pitchFamily="18" charset="0"/>
                          <a:cs typeface="Times New Roman" pitchFamily="18" charset="0"/>
                        </a:rPr>
                        <m:t>.</m:t>
                      </m:r>
                      <m:d>
                        <m:dPr>
                          <m:ctrlPr>
                            <a:rPr lang="en-US" sz="1800" i="1">
                              <a:latin typeface="Cambria Math"/>
                              <a:cs typeface="Times New Roman" pitchFamily="18" charset="0"/>
                            </a:rPr>
                          </m:ctrlPr>
                        </m:dPr>
                        <m:e>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10</m:t>
                          </m:r>
                        </m:e>
                      </m:d>
                      <m:r>
                        <a:rPr lang="en-US" sz="1800" i="1">
                          <a:latin typeface="Cambria Math" panose="02040503050406030204" pitchFamily="18" charset="0"/>
                          <a:cs typeface="Times New Roman" pitchFamily="18" charset="0"/>
                        </a:rPr>
                        <m:t>=</m:t>
                      </m:r>
                    </m:oMath>
                  </m:oMathPara>
                </a14:m>
                <a:endParaRPr lang="en-US" sz="1800" dirty="0">
                  <a:latin typeface="Times New Roman" pitchFamily="18" charset="0"/>
                  <a:cs typeface="Times New Roman"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bwMode="auto">
              <a:xfrm>
                <a:off x="1396604" y="2768204"/>
                <a:ext cx="1310877" cy="369332"/>
              </a:xfrm>
              <a:prstGeom prst="rect">
                <a:avLst/>
              </a:prstGeom>
              <a:blipFill rotWithShape="0">
                <a:blip r:embed="rId5"/>
                <a:stretch>
                  <a:fillRect/>
                </a:stretch>
              </a:blipFill>
              <a:ln w="9525">
                <a:noFill/>
                <a:miter lim="800000"/>
                <a:headEnd/>
                <a:tailEnd/>
              </a:ln>
            </p:spPr>
            <p:txBody>
              <a:bodyPr/>
              <a:lstStyle/>
              <a:p>
                <a:r>
                  <a:rPr lang="en-US">
                    <a:noFill/>
                  </a:rPr>
                  <a:t> </a:t>
                </a:r>
              </a:p>
            </p:txBody>
          </p:sp>
        </mc:Fallback>
      </mc:AlternateContent>
      <p:sp>
        <p:nvSpPr>
          <p:cNvPr id="61" name="Text Box 7"/>
          <p:cNvSpPr txBox="1">
            <a:spLocks noChangeArrowheads="1"/>
          </p:cNvSpPr>
          <p:nvPr/>
        </p:nvSpPr>
        <p:spPr bwMode="auto">
          <a:xfrm>
            <a:off x="3593306" y="1412258"/>
            <a:ext cx="400050" cy="369332"/>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Times New Roman" pitchFamily="18" charset="0"/>
                <a:cs typeface="Times New Roman" pitchFamily="18" charset="0"/>
              </a:rPr>
              <a:t>U</a:t>
            </a:r>
          </a:p>
        </p:txBody>
      </p:sp>
      <p:sp>
        <p:nvSpPr>
          <p:cNvPr id="62" name="Text Box 7"/>
          <p:cNvSpPr txBox="1">
            <a:spLocks noChangeArrowheads="1"/>
          </p:cNvSpPr>
          <p:nvPr/>
        </p:nvSpPr>
        <p:spPr bwMode="auto">
          <a:xfrm>
            <a:off x="3582591" y="208240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O</a:t>
            </a:r>
          </a:p>
        </p:txBody>
      </p:sp>
      <p:sp>
        <p:nvSpPr>
          <p:cNvPr id="63" name="Text Box 7"/>
          <p:cNvSpPr txBox="1">
            <a:spLocks noChangeArrowheads="1"/>
          </p:cNvSpPr>
          <p:nvPr/>
        </p:nvSpPr>
        <p:spPr bwMode="auto">
          <a:xfrm>
            <a:off x="3582591" y="2767014"/>
            <a:ext cx="400050" cy="369332"/>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Times New Roman" pitchFamily="18" charset="0"/>
                <a:cs typeface="Times New Roman" pitchFamily="18" charset="0"/>
              </a:rPr>
              <a:t>A</a:t>
            </a:r>
          </a:p>
        </p:txBody>
      </p:sp>
      <p:sp>
        <p:nvSpPr>
          <p:cNvPr id="64" name="Text Box 7"/>
          <p:cNvSpPr txBox="1">
            <a:spLocks noChangeArrowheads="1"/>
          </p:cNvSpPr>
          <p:nvPr/>
        </p:nvSpPr>
        <p:spPr bwMode="auto">
          <a:xfrm>
            <a:off x="5857875" y="1390798"/>
            <a:ext cx="400050" cy="369332"/>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Times New Roman" pitchFamily="18" charset="0"/>
                <a:cs typeface="Times New Roman" pitchFamily="18" charset="0"/>
              </a:rPr>
              <a:t>N</a:t>
            </a:r>
          </a:p>
        </p:txBody>
      </p:sp>
      <p:sp>
        <p:nvSpPr>
          <p:cNvPr id="67" name="Text Box 7"/>
          <p:cNvSpPr txBox="1">
            <a:spLocks noChangeArrowheads="1"/>
          </p:cNvSpPr>
          <p:nvPr/>
        </p:nvSpPr>
        <p:spPr bwMode="auto">
          <a:xfrm>
            <a:off x="5862057" y="2082405"/>
            <a:ext cx="400050" cy="369332"/>
          </a:xfrm>
          <a:prstGeom prst="rect">
            <a:avLst/>
          </a:prstGeom>
          <a:noFill/>
          <a:ln w="9525">
            <a:noFill/>
            <a:miter lim="800000"/>
            <a:headEnd/>
            <a:tailEnd/>
          </a:ln>
        </p:spPr>
        <p:txBody>
          <a:bodyPr>
            <a:spAutoFit/>
          </a:bodyPr>
          <a:lstStyle/>
          <a:p>
            <a:pPr>
              <a:spcBef>
                <a:spcPct val="50000"/>
              </a:spcBef>
            </a:pPr>
            <a:r>
              <a:rPr lang="en-US" sz="1800" b="1" dirty="0">
                <a:solidFill>
                  <a:srgbClr val="FF0000"/>
                </a:solidFill>
                <a:latin typeface="Times New Roman" pitchFamily="18" charset="0"/>
                <a:cs typeface="Times New Roman" pitchFamily="18" charset="0"/>
              </a:rPr>
              <a:t>C</a:t>
            </a:r>
          </a:p>
        </p:txBody>
      </p:sp>
      <mc:AlternateContent xmlns:mc="http://schemas.openxmlformats.org/markup-compatibility/2006" xmlns:a14="http://schemas.microsoft.com/office/drawing/2010/main">
        <mc:Choice Requires="a14">
          <p:sp>
            <p:nvSpPr>
              <p:cNvPr id="68" name="TextBox 67"/>
              <p:cNvSpPr txBox="1">
                <a:spLocks noChangeArrowheads="1"/>
              </p:cNvSpPr>
              <p:nvPr/>
            </p:nvSpPr>
            <p:spPr bwMode="auto">
              <a:xfrm>
                <a:off x="3929064" y="1407699"/>
                <a:ext cx="1135855" cy="369332"/>
              </a:xfrm>
              <a:prstGeom prst="rect">
                <a:avLst/>
              </a:prstGeom>
              <a:no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a:cs typeface="Times New Roman" pitchFamily="18" charset="0"/>
                            </a:rPr>
                          </m:ctrlPr>
                        </m:dPr>
                        <m:e>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5</m:t>
                          </m:r>
                        </m:e>
                      </m:d>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2</m:t>
                      </m:r>
                      <m:r>
                        <a:rPr lang="en-US" sz="1800" i="1">
                          <a:latin typeface="Cambria Math" panose="02040503050406030204" pitchFamily="18" charset="0"/>
                          <a:cs typeface="Times New Roman" pitchFamily="18" charset="0"/>
                        </a:rPr>
                        <m:t>=</m:t>
                      </m:r>
                    </m:oMath>
                  </m:oMathPara>
                </a14:m>
                <a:endParaRPr lang="en-US" sz="1800" dirty="0">
                  <a:latin typeface="Times New Roman" pitchFamily="18" charset="0"/>
                  <a:cs typeface="Times New Roman" pitchFamily="18" charset="0"/>
                </a:endParaRPr>
              </a:p>
            </p:txBody>
          </p:sp>
        </mc:Choice>
        <mc:Fallback xmlns="">
          <p:sp>
            <p:nvSpPr>
              <p:cNvPr id="68" name="TextBox 67"/>
              <p:cNvSpPr txBox="1">
                <a:spLocks noRot="1" noChangeAspect="1" noMove="1" noResize="1" noEditPoints="1" noAdjustHandles="1" noChangeArrowheads="1" noChangeShapeType="1" noTextEdit="1"/>
              </p:cNvSpPr>
              <p:nvPr/>
            </p:nvSpPr>
            <p:spPr bwMode="auto">
              <a:xfrm>
                <a:off x="3929064" y="1407699"/>
                <a:ext cx="1135855" cy="369332"/>
              </a:xfrm>
              <a:prstGeom prst="rect">
                <a:avLst/>
              </a:prstGeom>
              <a:blipFill rotWithShape="0">
                <a:blip r:embed="rId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a:spLocks noChangeArrowheads="1"/>
              </p:cNvSpPr>
              <p:nvPr/>
            </p:nvSpPr>
            <p:spPr bwMode="auto">
              <a:xfrm>
                <a:off x="3929064" y="2075038"/>
                <a:ext cx="1446609" cy="369332"/>
              </a:xfrm>
              <a:prstGeom prst="rect">
                <a:avLst/>
              </a:prstGeom>
              <a:no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cs typeface="Times New Roman" pitchFamily="18" charset="0"/>
                        </a:rPr>
                        <m:t>6</m:t>
                      </m:r>
                      <m:r>
                        <a:rPr lang="en-US" sz="1800" i="1">
                          <a:latin typeface="Cambria Math" panose="02040503050406030204" pitchFamily="18" charset="0"/>
                          <a:cs typeface="Times New Roman" pitchFamily="18" charset="0"/>
                        </a:rPr>
                        <m:t>.</m:t>
                      </m:r>
                      <m:d>
                        <m:dPr>
                          <m:ctrlPr>
                            <a:rPr lang="en-US" sz="1800" i="1">
                              <a:latin typeface="Cambria Math"/>
                              <a:cs typeface="Times New Roman" pitchFamily="18" charset="0"/>
                            </a:rPr>
                          </m:ctrlPr>
                        </m:dPr>
                        <m:e>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15</m:t>
                          </m:r>
                        </m:e>
                      </m:d>
                      <m:r>
                        <a:rPr lang="en-US" sz="1800" i="1">
                          <a:latin typeface="Cambria Math" panose="02040503050406030204" pitchFamily="18" charset="0"/>
                          <a:cs typeface="Times New Roman" pitchFamily="18" charset="0"/>
                        </a:rPr>
                        <m:t>=</m:t>
                      </m:r>
                    </m:oMath>
                  </m:oMathPara>
                </a14:m>
                <a:endParaRPr lang="en-US" sz="1800" dirty="0">
                  <a:latin typeface="Times New Roman" pitchFamily="18" charset="0"/>
                  <a:cs typeface="Times New Roman"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bwMode="auto">
              <a:xfrm>
                <a:off x="3929064" y="2075038"/>
                <a:ext cx="1446609" cy="369332"/>
              </a:xfrm>
              <a:prstGeom prst="rect">
                <a:avLst/>
              </a:prstGeom>
              <a:blipFill rotWithShape="0">
                <a:blip r:embed="rId7"/>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a:spLocks noChangeArrowheads="1"/>
              </p:cNvSpPr>
              <p:nvPr/>
            </p:nvSpPr>
            <p:spPr bwMode="auto">
              <a:xfrm>
                <a:off x="3947637" y="2749357"/>
                <a:ext cx="1428036" cy="369332"/>
              </a:xfrm>
              <a:prstGeom prst="rect">
                <a:avLst/>
              </a:prstGeom>
              <a:no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a:cs typeface="Times New Roman" pitchFamily="18" charset="0"/>
                            </a:rPr>
                          </m:ctrlPr>
                        </m:dPr>
                        <m:e>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125</m:t>
                          </m:r>
                        </m:e>
                      </m:d>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0</m:t>
                      </m:r>
                      <m:r>
                        <a:rPr lang="en-US" sz="1800" i="1">
                          <a:latin typeface="Cambria Math" panose="02040503050406030204" pitchFamily="18" charset="0"/>
                          <a:cs typeface="Times New Roman" pitchFamily="18" charset="0"/>
                        </a:rPr>
                        <m:t>=</m:t>
                      </m:r>
                    </m:oMath>
                  </m:oMathPara>
                </a14:m>
                <a:endParaRPr lang="en-US" sz="1800" dirty="0">
                  <a:latin typeface="Times New Roman" pitchFamily="18" charset="0"/>
                  <a:cs typeface="Times New Roman"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bwMode="auto">
              <a:xfrm>
                <a:off x="3947637" y="2749357"/>
                <a:ext cx="1428036" cy="369332"/>
              </a:xfrm>
              <a:prstGeom prst="rect">
                <a:avLst/>
              </a:prstGeom>
              <a:blipFill rotWithShape="0">
                <a:blip r:embed="rId8"/>
                <a:stretch>
                  <a:fillRect/>
                </a:stretch>
              </a:blipFill>
              <a:ln w="9525">
                <a:noFill/>
                <a:miter lim="800000"/>
                <a:headEnd/>
                <a:tailEnd/>
              </a:ln>
            </p:spPr>
            <p:txBody>
              <a:bodyPr/>
              <a:lstStyle/>
              <a:p>
                <a:r>
                  <a:rPr lang="en-US">
                    <a:noFill/>
                  </a:rPr>
                  <a:t> </a:t>
                </a:r>
              </a:p>
            </p:txBody>
          </p:sp>
        </mc:Fallback>
      </mc:AlternateContent>
      <p:sp>
        <p:nvSpPr>
          <p:cNvPr id="71" name="TextBox 70"/>
          <p:cNvSpPr txBox="1">
            <a:spLocks noChangeArrowheads="1"/>
          </p:cNvSpPr>
          <p:nvPr/>
        </p:nvSpPr>
        <p:spPr bwMode="auto">
          <a:xfrm>
            <a:off x="2750345" y="1407320"/>
            <a:ext cx="750094" cy="369332"/>
          </a:xfrm>
          <a:prstGeom prst="rect">
            <a:avLst/>
          </a:prstGeom>
          <a:noFill/>
          <a:ln w="9525">
            <a:noFill/>
            <a:miter lim="800000"/>
            <a:headEnd/>
            <a:tailEnd/>
          </a:ln>
        </p:spPr>
        <p:txBody>
          <a:bodyPr>
            <a:spAutoFit/>
          </a:bodyPr>
          <a:lstStyle/>
          <a:p>
            <a:r>
              <a:rPr lang="en-US" sz="1800" b="1" dirty="0">
                <a:latin typeface="Times New Roman" pitchFamily="18" charset="0"/>
                <a:cs typeface="Times New Roman" pitchFamily="18" charset="0"/>
              </a:rPr>
              <a:t>- 20</a:t>
            </a:r>
          </a:p>
        </p:txBody>
      </p:sp>
      <mc:AlternateContent xmlns:mc="http://schemas.openxmlformats.org/markup-compatibility/2006" xmlns:a14="http://schemas.microsoft.com/office/drawing/2010/main">
        <mc:Choice Requires="a14">
          <p:sp>
            <p:nvSpPr>
              <p:cNvPr id="72" name="TextBox 71"/>
              <p:cNvSpPr txBox="1">
                <a:spLocks noChangeArrowheads="1"/>
              </p:cNvSpPr>
              <p:nvPr/>
            </p:nvSpPr>
            <p:spPr bwMode="auto">
              <a:xfrm>
                <a:off x="6125767" y="1381070"/>
                <a:ext cx="1418033" cy="369332"/>
              </a:xfrm>
              <a:prstGeom prst="rect">
                <a:avLst/>
              </a:prstGeom>
              <a:no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cs typeface="Times New Roman" pitchFamily="18" charset="0"/>
                        </a:rPr>
                        <m:t>4</m:t>
                      </m:r>
                      <m:r>
                        <a:rPr lang="en-US" sz="1800" i="1">
                          <a:latin typeface="Cambria Math" panose="02040503050406030204" pitchFamily="18" charset="0"/>
                          <a:cs typeface="Times New Roman" pitchFamily="18" charset="0"/>
                        </a:rPr>
                        <m:t>.</m:t>
                      </m:r>
                      <m:d>
                        <m:dPr>
                          <m:ctrlPr>
                            <a:rPr lang="en-US" sz="1800" i="1">
                              <a:latin typeface="Cambria Math"/>
                              <a:cs typeface="Times New Roman" pitchFamily="18" charset="0"/>
                            </a:rPr>
                          </m:ctrlPr>
                        </m:dPr>
                        <m:e>
                          <m:r>
                            <a:rPr lang="en-US" sz="1800" i="1">
                              <a:latin typeface="Cambria Math" panose="02040503050406030204" pitchFamily="18" charset="0"/>
                              <a:cs typeface="Times New Roman" pitchFamily="18" charset="0"/>
                            </a:rPr>
                            <m:t>−</m:t>
                          </m:r>
                          <m:r>
                            <a:rPr lang="en-US" sz="1800" i="1">
                              <a:latin typeface="Cambria Math" panose="02040503050406030204" pitchFamily="18" charset="0"/>
                              <a:cs typeface="Times New Roman" pitchFamily="18" charset="0"/>
                            </a:rPr>
                            <m:t>25</m:t>
                          </m:r>
                        </m:e>
                      </m:d>
                      <m:r>
                        <a:rPr lang="en-US" sz="1800" i="1">
                          <a:latin typeface="Cambria Math" panose="02040503050406030204" pitchFamily="18" charset="0"/>
                          <a:cs typeface="Times New Roman" pitchFamily="18" charset="0"/>
                        </a:rPr>
                        <m:t>=</m:t>
                      </m:r>
                    </m:oMath>
                  </m:oMathPara>
                </a14:m>
                <a:endParaRPr lang="en-US" sz="1800" dirty="0">
                  <a:latin typeface="Times New Roman" pitchFamily="18" charset="0"/>
                  <a:cs typeface="Times New Roman"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bwMode="auto">
              <a:xfrm>
                <a:off x="6125767" y="1381070"/>
                <a:ext cx="1418033" cy="369332"/>
              </a:xfrm>
              <a:prstGeom prst="rect">
                <a:avLst/>
              </a:prstGeom>
              <a:blipFill rotWithShape="0">
                <a:blip r:embed="rId9"/>
                <a:stretch>
                  <a:fillRect/>
                </a:stretch>
              </a:blipFill>
              <a:ln w="9525">
                <a:noFill/>
                <a:miter lim="800000"/>
                <a:headEnd/>
                <a:tailEnd/>
              </a:ln>
            </p:spPr>
            <p:txBody>
              <a:bodyPr/>
              <a:lstStyle/>
              <a:p>
                <a:r>
                  <a:rPr lang="en-US">
                    <a:noFill/>
                  </a:rPr>
                  <a:t> </a:t>
                </a:r>
              </a:p>
            </p:txBody>
          </p:sp>
        </mc:Fallback>
      </mc:AlternateContent>
      <p:sp>
        <p:nvSpPr>
          <p:cNvPr id="73" name="TextBox 72"/>
          <p:cNvSpPr txBox="1">
            <a:spLocks noChangeArrowheads="1"/>
          </p:cNvSpPr>
          <p:nvPr/>
        </p:nvSpPr>
        <p:spPr bwMode="auto">
          <a:xfrm>
            <a:off x="6242211" y="2082387"/>
            <a:ext cx="763258" cy="369332"/>
          </a:xfrm>
          <a:prstGeom prst="rect">
            <a:avLst/>
          </a:prstGeom>
          <a:noFill/>
          <a:ln w="9525">
            <a:noFill/>
            <a:miter lim="800000"/>
            <a:headEnd/>
            <a:tailEnd/>
          </a:ln>
        </p:spPr>
        <p:txBody>
          <a:bodyPr wrap="square">
            <a:spAutoFit/>
          </a:bodyPr>
          <a:lstStyle/>
          <a:p>
            <a:r>
              <a:rPr lang="en-US" sz="1800" dirty="0">
                <a:latin typeface="Times New Roman" pitchFamily="18" charset="0"/>
                <a:cs typeface="Times New Roman" pitchFamily="18" charset="0"/>
              </a:rPr>
              <a:t>1.2  =</a:t>
            </a:r>
          </a:p>
        </p:txBody>
      </p:sp>
      <p:sp>
        <p:nvSpPr>
          <p:cNvPr id="74" name="TextBox 73"/>
          <p:cNvSpPr txBox="1">
            <a:spLocks noChangeArrowheads="1"/>
          </p:cNvSpPr>
          <p:nvPr/>
        </p:nvSpPr>
        <p:spPr bwMode="auto">
          <a:xfrm>
            <a:off x="2848520" y="2080105"/>
            <a:ext cx="589359" cy="369332"/>
          </a:xfrm>
          <a:prstGeom prst="rect">
            <a:avLst/>
          </a:prstGeom>
          <a:noFill/>
          <a:ln w="9525">
            <a:noFill/>
            <a:miter lim="800000"/>
            <a:headEnd/>
            <a:tailEnd/>
          </a:ln>
        </p:spPr>
        <p:txBody>
          <a:bodyPr wrap="square">
            <a:spAutoFit/>
          </a:bodyPr>
          <a:lstStyle/>
          <a:p>
            <a:r>
              <a:rPr lang="en-US" sz="1800" b="1" dirty="0">
                <a:latin typeface="Times New Roman" pitchFamily="18" charset="0"/>
                <a:cs typeface="Times New Roman" pitchFamily="18" charset="0"/>
              </a:rPr>
              <a:t>56</a:t>
            </a:r>
          </a:p>
        </p:txBody>
      </p:sp>
      <p:sp>
        <p:nvSpPr>
          <p:cNvPr id="75" name="TextBox 74"/>
          <p:cNvSpPr txBox="1">
            <a:spLocks noChangeArrowheads="1"/>
          </p:cNvSpPr>
          <p:nvPr/>
        </p:nvSpPr>
        <p:spPr bwMode="auto">
          <a:xfrm>
            <a:off x="2707481" y="2767014"/>
            <a:ext cx="750094" cy="369332"/>
          </a:xfrm>
          <a:prstGeom prst="rect">
            <a:avLst/>
          </a:prstGeom>
          <a:noFill/>
          <a:ln w="9525">
            <a:noFill/>
            <a:miter lim="800000"/>
            <a:headEnd/>
            <a:tailEnd/>
          </a:ln>
        </p:spPr>
        <p:txBody>
          <a:bodyPr>
            <a:spAutoFit/>
          </a:bodyPr>
          <a:lstStyle/>
          <a:p>
            <a:r>
              <a:rPr lang="en-US" sz="1800" b="1" dirty="0">
                <a:latin typeface="Times New Roman" pitchFamily="18" charset="0"/>
                <a:cs typeface="Times New Roman" pitchFamily="18" charset="0"/>
              </a:rPr>
              <a:t>- 60</a:t>
            </a:r>
          </a:p>
        </p:txBody>
      </p:sp>
      <p:sp>
        <p:nvSpPr>
          <p:cNvPr id="76" name="TextBox 75"/>
          <p:cNvSpPr txBox="1">
            <a:spLocks noChangeArrowheads="1"/>
          </p:cNvSpPr>
          <p:nvPr/>
        </p:nvSpPr>
        <p:spPr bwMode="auto">
          <a:xfrm>
            <a:off x="4934547" y="1401124"/>
            <a:ext cx="750094" cy="369332"/>
          </a:xfrm>
          <a:prstGeom prst="rect">
            <a:avLst/>
          </a:prstGeom>
          <a:noFill/>
          <a:ln w="9525">
            <a:noFill/>
            <a:miter lim="800000"/>
            <a:headEnd/>
            <a:tailEnd/>
          </a:ln>
        </p:spPr>
        <p:txBody>
          <a:bodyPr>
            <a:spAutoFit/>
          </a:bodyPr>
          <a:lstStyle/>
          <a:p>
            <a:r>
              <a:rPr lang="en-US" sz="1800" b="1" dirty="0">
                <a:latin typeface="Times New Roman" pitchFamily="18" charset="0"/>
                <a:cs typeface="Times New Roman" pitchFamily="18" charset="0"/>
              </a:rPr>
              <a:t>- 10</a:t>
            </a:r>
          </a:p>
        </p:txBody>
      </p:sp>
      <p:sp>
        <p:nvSpPr>
          <p:cNvPr id="77" name="TextBox 76"/>
          <p:cNvSpPr txBox="1">
            <a:spLocks noChangeArrowheads="1"/>
          </p:cNvSpPr>
          <p:nvPr/>
        </p:nvSpPr>
        <p:spPr bwMode="auto">
          <a:xfrm>
            <a:off x="5183812" y="2080105"/>
            <a:ext cx="750094" cy="369332"/>
          </a:xfrm>
          <a:prstGeom prst="rect">
            <a:avLst/>
          </a:prstGeom>
          <a:noFill/>
          <a:ln w="9525">
            <a:noFill/>
            <a:miter lim="800000"/>
            <a:headEnd/>
            <a:tailEnd/>
          </a:ln>
        </p:spPr>
        <p:txBody>
          <a:bodyPr>
            <a:spAutoFit/>
          </a:bodyPr>
          <a:lstStyle/>
          <a:p>
            <a:r>
              <a:rPr lang="en-US" sz="1800" b="1" dirty="0">
                <a:latin typeface="Times New Roman" pitchFamily="18" charset="0"/>
                <a:cs typeface="Times New Roman" pitchFamily="18" charset="0"/>
              </a:rPr>
              <a:t>- 90</a:t>
            </a:r>
          </a:p>
        </p:txBody>
      </p:sp>
      <p:sp>
        <p:nvSpPr>
          <p:cNvPr id="78" name="TextBox 77"/>
          <p:cNvSpPr txBox="1">
            <a:spLocks noChangeArrowheads="1"/>
          </p:cNvSpPr>
          <p:nvPr/>
        </p:nvSpPr>
        <p:spPr bwMode="auto">
          <a:xfrm>
            <a:off x="5295051" y="2742334"/>
            <a:ext cx="750094" cy="369332"/>
          </a:xfrm>
          <a:prstGeom prst="rect">
            <a:avLst/>
          </a:prstGeom>
          <a:noFill/>
          <a:ln w="9525">
            <a:noFill/>
            <a:miter lim="800000"/>
            <a:headEnd/>
            <a:tailEnd/>
          </a:ln>
        </p:spPr>
        <p:txBody>
          <a:bodyPr>
            <a:spAutoFit/>
          </a:bodyPr>
          <a:lstStyle/>
          <a:p>
            <a:r>
              <a:rPr lang="en-US" sz="1800" b="1">
                <a:latin typeface="Times New Roman" pitchFamily="18" charset="0"/>
                <a:cs typeface="Times New Roman" pitchFamily="18" charset="0"/>
              </a:rPr>
              <a:t>0</a:t>
            </a:r>
          </a:p>
        </p:txBody>
      </p:sp>
      <p:sp>
        <p:nvSpPr>
          <p:cNvPr id="79" name="TextBox 78"/>
          <p:cNvSpPr txBox="1">
            <a:spLocks noChangeArrowheads="1"/>
          </p:cNvSpPr>
          <p:nvPr/>
        </p:nvSpPr>
        <p:spPr bwMode="auto">
          <a:xfrm>
            <a:off x="7409856" y="1371973"/>
            <a:ext cx="803672" cy="369332"/>
          </a:xfrm>
          <a:prstGeom prst="rect">
            <a:avLst/>
          </a:prstGeom>
          <a:noFill/>
          <a:ln w="9525">
            <a:noFill/>
            <a:miter lim="800000"/>
            <a:headEnd/>
            <a:tailEnd/>
          </a:ln>
        </p:spPr>
        <p:txBody>
          <a:bodyPr>
            <a:spAutoFit/>
          </a:bodyPr>
          <a:lstStyle/>
          <a:p>
            <a:r>
              <a:rPr lang="en-US" sz="1800" b="1" dirty="0">
                <a:latin typeface="Times New Roman" pitchFamily="18" charset="0"/>
                <a:cs typeface="Times New Roman" pitchFamily="18" charset="0"/>
              </a:rPr>
              <a:t>-100</a:t>
            </a:r>
          </a:p>
        </p:txBody>
      </p:sp>
      <p:sp>
        <p:nvSpPr>
          <p:cNvPr id="80" name="TextBox 79"/>
          <p:cNvSpPr txBox="1">
            <a:spLocks noChangeArrowheads="1"/>
          </p:cNvSpPr>
          <p:nvPr/>
        </p:nvSpPr>
        <p:spPr bwMode="auto">
          <a:xfrm>
            <a:off x="6998559" y="2085906"/>
            <a:ext cx="750094" cy="369332"/>
          </a:xfrm>
          <a:prstGeom prst="rect">
            <a:avLst/>
          </a:prstGeom>
          <a:noFill/>
          <a:ln w="9525">
            <a:noFill/>
            <a:miter lim="800000"/>
            <a:headEnd/>
            <a:tailEnd/>
          </a:ln>
        </p:spPr>
        <p:txBody>
          <a:bodyPr>
            <a:spAutoFit/>
          </a:bodyPr>
          <a:lstStyle/>
          <a:p>
            <a:r>
              <a:rPr lang="en-US" sz="1800" b="1" dirty="0">
                <a:latin typeface="Times New Roman" pitchFamily="18" charset="0"/>
                <a:cs typeface="Times New Roman" pitchFamily="18" charset="0"/>
              </a:rPr>
              <a:t>2</a:t>
            </a:r>
          </a:p>
        </p:txBody>
      </p:sp>
      <p:sp>
        <p:nvSpPr>
          <p:cNvPr id="82" name="Rectangle 81"/>
          <p:cNvSpPr/>
          <p:nvPr/>
        </p:nvSpPr>
        <p:spPr>
          <a:xfrm>
            <a:off x="3500439" y="107156"/>
            <a:ext cx="2732485" cy="482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latin typeface="Times New Roman" pitchFamily="18" charset="0"/>
              <a:cs typeface="Times New Roman" pitchFamily="18" charset="0"/>
            </a:endParaRPr>
          </a:p>
          <a:p>
            <a:pPr algn="ctr">
              <a:defRPr/>
            </a:pPr>
            <a:r>
              <a:rPr lang="en-US" sz="1800" b="1">
                <a:latin typeface="Times New Roman" pitchFamily="18" charset="0"/>
                <a:cs typeface="Times New Roman" pitchFamily="18" charset="0"/>
              </a:rPr>
              <a:t>TRÒ CHƠI: “Ô CHỮ”</a:t>
            </a:r>
          </a:p>
          <a:p>
            <a:pPr algn="ctr">
              <a:defRPr/>
            </a:pPr>
            <a:endParaRPr lang="en-US" sz="1050"/>
          </a:p>
        </p:txBody>
      </p:sp>
      <p:sp>
        <p:nvSpPr>
          <p:cNvPr id="83" name="Text Box 7"/>
          <p:cNvSpPr txBox="1">
            <a:spLocks noChangeArrowheads="1"/>
          </p:cNvSpPr>
          <p:nvPr/>
        </p:nvSpPr>
        <p:spPr bwMode="auto">
          <a:xfrm>
            <a:off x="5895634"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H</a:t>
            </a:r>
          </a:p>
        </p:txBody>
      </p:sp>
      <p:sp>
        <p:nvSpPr>
          <p:cNvPr id="84" name="Text Box 7"/>
          <p:cNvSpPr txBox="1">
            <a:spLocks noChangeArrowheads="1"/>
          </p:cNvSpPr>
          <p:nvPr/>
        </p:nvSpPr>
        <p:spPr bwMode="auto">
          <a:xfrm>
            <a:off x="5277700"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C</a:t>
            </a:r>
          </a:p>
        </p:txBody>
      </p:sp>
      <p:sp>
        <p:nvSpPr>
          <p:cNvPr id="85" name="Text Box 7"/>
          <p:cNvSpPr txBox="1">
            <a:spLocks noChangeArrowheads="1"/>
          </p:cNvSpPr>
          <p:nvPr/>
        </p:nvSpPr>
        <p:spPr bwMode="auto">
          <a:xfrm>
            <a:off x="1580809"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N</a:t>
            </a:r>
          </a:p>
        </p:txBody>
      </p:sp>
      <p:sp>
        <p:nvSpPr>
          <p:cNvPr id="86" name="Text Box 7"/>
          <p:cNvSpPr txBox="1">
            <a:spLocks noChangeArrowheads="1"/>
          </p:cNvSpPr>
          <p:nvPr/>
        </p:nvSpPr>
        <p:spPr bwMode="auto">
          <a:xfrm>
            <a:off x="2330903"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G</a:t>
            </a:r>
          </a:p>
        </p:txBody>
      </p:sp>
      <p:sp>
        <p:nvSpPr>
          <p:cNvPr id="87" name="Text Box 7"/>
          <p:cNvSpPr txBox="1">
            <a:spLocks noChangeArrowheads="1"/>
          </p:cNvSpPr>
          <p:nvPr/>
        </p:nvSpPr>
        <p:spPr bwMode="auto">
          <a:xfrm>
            <a:off x="2866684"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O</a:t>
            </a:r>
          </a:p>
        </p:txBody>
      </p:sp>
      <p:sp>
        <p:nvSpPr>
          <p:cNvPr id="88" name="Text Box 7"/>
          <p:cNvSpPr txBox="1">
            <a:spLocks noChangeArrowheads="1"/>
          </p:cNvSpPr>
          <p:nvPr/>
        </p:nvSpPr>
        <p:spPr bwMode="auto">
          <a:xfrm>
            <a:off x="3456044"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B</a:t>
            </a:r>
          </a:p>
        </p:txBody>
      </p:sp>
      <p:sp>
        <p:nvSpPr>
          <p:cNvPr id="89" name="Text Box 7"/>
          <p:cNvSpPr txBox="1">
            <a:spLocks noChangeArrowheads="1"/>
          </p:cNvSpPr>
          <p:nvPr/>
        </p:nvSpPr>
        <p:spPr bwMode="auto">
          <a:xfrm>
            <a:off x="4045403"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A</a:t>
            </a:r>
          </a:p>
        </p:txBody>
      </p:sp>
      <p:sp>
        <p:nvSpPr>
          <p:cNvPr id="90" name="Text Box 7"/>
          <p:cNvSpPr txBox="1">
            <a:spLocks noChangeArrowheads="1"/>
          </p:cNvSpPr>
          <p:nvPr/>
        </p:nvSpPr>
        <p:spPr bwMode="auto">
          <a:xfrm>
            <a:off x="4634762"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O</a:t>
            </a:r>
          </a:p>
        </p:txBody>
      </p:sp>
      <p:sp>
        <p:nvSpPr>
          <p:cNvPr id="91" name="Text Box 7"/>
          <p:cNvSpPr txBox="1">
            <a:spLocks noChangeArrowheads="1"/>
          </p:cNvSpPr>
          <p:nvPr/>
        </p:nvSpPr>
        <p:spPr bwMode="auto">
          <a:xfrm>
            <a:off x="6563575"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A</a:t>
            </a:r>
          </a:p>
        </p:txBody>
      </p:sp>
      <p:sp>
        <p:nvSpPr>
          <p:cNvPr id="92" name="Text Box 7"/>
          <p:cNvSpPr txBox="1">
            <a:spLocks noChangeArrowheads="1"/>
          </p:cNvSpPr>
          <p:nvPr/>
        </p:nvSpPr>
        <p:spPr bwMode="auto">
          <a:xfrm>
            <a:off x="7152934"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U</a:t>
            </a:r>
          </a:p>
        </p:txBody>
      </p:sp>
      <p:sp>
        <p:nvSpPr>
          <p:cNvPr id="93" name="Text Box 7"/>
          <p:cNvSpPr txBox="1">
            <a:spLocks noChangeArrowheads="1"/>
          </p:cNvSpPr>
          <p:nvPr/>
        </p:nvSpPr>
        <p:spPr bwMode="auto">
          <a:xfrm>
            <a:off x="2866684"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Ô</a:t>
            </a:r>
          </a:p>
        </p:txBody>
      </p:sp>
      <p:sp>
        <p:nvSpPr>
          <p:cNvPr id="94" name="Text Box 7"/>
          <p:cNvSpPr txBox="1">
            <a:spLocks noChangeArrowheads="1"/>
          </p:cNvSpPr>
          <p:nvPr/>
        </p:nvSpPr>
        <p:spPr bwMode="auto">
          <a:xfrm>
            <a:off x="4045403"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Ả</a:t>
            </a:r>
          </a:p>
        </p:txBody>
      </p:sp>
      <p:sp>
        <p:nvSpPr>
          <p:cNvPr id="95" name="Text Box 7"/>
          <p:cNvSpPr txBox="1">
            <a:spLocks noChangeArrowheads="1"/>
          </p:cNvSpPr>
          <p:nvPr/>
        </p:nvSpPr>
        <p:spPr bwMode="auto">
          <a:xfrm>
            <a:off x="6563575" y="4110514"/>
            <a:ext cx="400050" cy="369332"/>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Times New Roman" pitchFamily="18" charset="0"/>
                <a:cs typeface="Times New Roman" pitchFamily="18" charset="0"/>
              </a:rPr>
              <a:t>Â</a:t>
            </a:r>
          </a:p>
        </p:txBody>
      </p:sp>
      <p:pic>
        <p:nvPicPr>
          <p:cNvPr id="43" name="Picture 42"/>
          <p:cNvPicPr>
            <a:picLocks noChangeAspect="1" noChangeArrowheads="1"/>
          </p:cNvPicPr>
          <p:nvPr/>
        </p:nvPicPr>
        <p:blipFill>
          <a:blip r:embed="rId10"/>
          <a:srcRect/>
          <a:stretch>
            <a:fillRect/>
          </a:stretch>
        </p:blipFill>
        <p:spPr bwMode="auto">
          <a:xfrm>
            <a:off x="2107408" y="53580"/>
            <a:ext cx="964406" cy="750094"/>
          </a:xfrm>
          <a:prstGeom prst="rect">
            <a:avLst/>
          </a:prstGeom>
          <a:noFill/>
          <a:ln w="9525">
            <a:solidFill>
              <a:srgbClr val="E46C0A"/>
            </a:solidFill>
            <a:miter lim="800000"/>
            <a:headEnd/>
            <a:tailEnd/>
          </a:ln>
        </p:spPr>
      </p:pic>
    </p:spTree>
    <p:extLst>
      <p:ext uri="{BB962C8B-B14F-4D97-AF65-F5344CB8AC3E}">
        <p14:creationId xmlns:p14="http://schemas.microsoft.com/office/powerpoint/2010/main" val="16689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diamond(in)">
                                      <p:cBhvr>
                                        <p:cTn id="13" dur="2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amond(in)">
                                      <p:cBhvr>
                                        <p:cTn id="18" dur="2000"/>
                                        <p:tgtEl>
                                          <p:spTgt spid="3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diamond(in)">
                                      <p:cBhvr>
                                        <p:cTn id="21" dur="2000"/>
                                        <p:tgtEl>
                                          <p:spTgt spid="5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diamond(in)">
                                      <p:cBhvr>
                                        <p:cTn id="24" dur="2000"/>
                                        <p:tgtEl>
                                          <p:spTgt spid="57"/>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diamond(in)">
                                      <p:cBhvr>
                                        <p:cTn id="27" dur="2000"/>
                                        <p:tgtEl>
                                          <p:spTgt spid="58"/>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diamond(in)">
                                      <p:cBhvr>
                                        <p:cTn id="30" dur="2000"/>
                                        <p:tgtEl>
                                          <p:spTgt spid="59"/>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diamond(in)">
                                      <p:cBhvr>
                                        <p:cTn id="33" dur="2000"/>
                                        <p:tgtEl>
                                          <p:spTgt spid="60"/>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amond(in)">
                                      <p:cBhvr>
                                        <p:cTn id="36" dur="2000"/>
                                        <p:tgtEl>
                                          <p:spTgt spid="61"/>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diamond(in)">
                                      <p:cBhvr>
                                        <p:cTn id="39" dur="2000"/>
                                        <p:tgtEl>
                                          <p:spTgt spid="68"/>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diamond(in)">
                                      <p:cBhvr>
                                        <p:cTn id="42" dur="2000"/>
                                        <p:tgtEl>
                                          <p:spTgt spid="69"/>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diamond(in)">
                                      <p:cBhvr>
                                        <p:cTn id="45" dur="2000"/>
                                        <p:tgtEl>
                                          <p:spTgt spid="62"/>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diamond(in)">
                                      <p:cBhvr>
                                        <p:cTn id="48" dur="2000"/>
                                        <p:tgtEl>
                                          <p:spTgt spid="63"/>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diamond(in)">
                                      <p:cBhvr>
                                        <p:cTn id="51" dur="2000"/>
                                        <p:tgtEl>
                                          <p:spTgt spid="70"/>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diamond(in)">
                                      <p:cBhvr>
                                        <p:cTn id="54" dur="2000"/>
                                        <p:tgtEl>
                                          <p:spTgt spid="64"/>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diamond(in)">
                                      <p:cBhvr>
                                        <p:cTn id="57" dur="2000"/>
                                        <p:tgtEl>
                                          <p:spTgt spid="72"/>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diamond(in)">
                                      <p:cBhvr>
                                        <p:cTn id="60" dur="2000"/>
                                        <p:tgtEl>
                                          <p:spTgt spid="67"/>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diamond(in)">
                                      <p:cBhvr>
                                        <p:cTn id="63" dur="2000"/>
                                        <p:tgtEl>
                                          <p:spTgt spid="7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ppt_x"/>
                                          </p:val>
                                        </p:tav>
                                        <p:tav tm="100000">
                                          <p:val>
                                            <p:strVal val="#ppt_x"/>
                                          </p:val>
                                        </p:tav>
                                      </p:tavLst>
                                    </p:anim>
                                    <p:anim calcmode="lin" valueType="num">
                                      <p:cBhvr additive="base">
                                        <p:cTn id="6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blinds(horizontal)">
                                      <p:cBhvr>
                                        <p:cTn id="74" dur="500"/>
                                        <p:tgtEl>
                                          <p:spTgt spid="71"/>
                                        </p:tgtEl>
                                      </p:cBhvr>
                                    </p:animEffect>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1000" fill="hold"/>
                                        <p:tgtEl>
                                          <p:spTgt spid="83"/>
                                        </p:tgtEl>
                                        <p:attrNameLst>
                                          <p:attrName>ppt_x</p:attrName>
                                        </p:attrNameLst>
                                      </p:cBhvr>
                                      <p:tavLst>
                                        <p:tav tm="0">
                                          <p:val>
                                            <p:strVal val="#ppt_x-.2"/>
                                          </p:val>
                                        </p:tav>
                                        <p:tav tm="100000">
                                          <p:val>
                                            <p:strVal val="#ppt_x"/>
                                          </p:val>
                                        </p:tav>
                                      </p:tavLst>
                                    </p:anim>
                                    <p:anim calcmode="lin" valueType="num">
                                      <p:cBhvr>
                                        <p:cTn id="80" dur="1000" fill="hold"/>
                                        <p:tgtEl>
                                          <p:spTgt spid="83"/>
                                        </p:tgtEl>
                                        <p:attrNameLst>
                                          <p:attrName>ppt_y</p:attrName>
                                        </p:attrNameLst>
                                      </p:cBhvr>
                                      <p:tavLst>
                                        <p:tav tm="0">
                                          <p:val>
                                            <p:strVal val="#ppt_y"/>
                                          </p:val>
                                        </p:tav>
                                        <p:tav tm="100000">
                                          <p:val>
                                            <p:strVal val="#ppt_y"/>
                                          </p:val>
                                        </p:tav>
                                      </p:tavLst>
                                    </p:anim>
                                    <p:animEffect transition="in" filter="wipe(right)" prLst="gradientSize: 0.1">
                                      <p:cBhvr>
                                        <p:cTn id="81" dur="1000"/>
                                        <p:tgtEl>
                                          <p:spTgt spid="8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86"/>
                                        </p:tgtEl>
                                        <p:attrNameLst>
                                          <p:attrName>style.visibility</p:attrName>
                                        </p:attrNameLst>
                                      </p:cBhvr>
                                      <p:to>
                                        <p:strVal val="visible"/>
                                      </p:to>
                                    </p:set>
                                    <p:anim calcmode="lin" valueType="num">
                                      <p:cBhvr>
                                        <p:cTn id="90" dur="1000" fill="hold"/>
                                        <p:tgtEl>
                                          <p:spTgt spid="86"/>
                                        </p:tgtEl>
                                        <p:attrNameLst>
                                          <p:attrName>ppt_x</p:attrName>
                                        </p:attrNameLst>
                                      </p:cBhvr>
                                      <p:tavLst>
                                        <p:tav tm="0">
                                          <p:val>
                                            <p:strVal val="#ppt_x-.2"/>
                                          </p:val>
                                        </p:tav>
                                        <p:tav tm="100000">
                                          <p:val>
                                            <p:strVal val="#ppt_x"/>
                                          </p:val>
                                        </p:tav>
                                      </p:tavLst>
                                    </p:anim>
                                    <p:anim calcmode="lin" valueType="num">
                                      <p:cBhvr>
                                        <p:cTn id="91" dur="1000" fill="hold"/>
                                        <p:tgtEl>
                                          <p:spTgt spid="86"/>
                                        </p:tgtEl>
                                        <p:attrNameLst>
                                          <p:attrName>ppt_y</p:attrName>
                                        </p:attrNameLst>
                                      </p:cBhvr>
                                      <p:tavLst>
                                        <p:tav tm="0">
                                          <p:val>
                                            <p:strVal val="#ppt_y"/>
                                          </p:val>
                                        </p:tav>
                                        <p:tav tm="100000">
                                          <p:val>
                                            <p:strVal val="#ppt_y"/>
                                          </p:val>
                                        </p:tav>
                                      </p:tavLst>
                                    </p:anim>
                                    <p:animEffect transition="in" filter="wipe(right)" prLst="gradientSize: 0.1">
                                      <p:cBhvr>
                                        <p:cTn id="92" dur="1000"/>
                                        <p:tgtEl>
                                          <p:spTgt spid="8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blinds(horizontal)">
                                      <p:cBhvr>
                                        <p:cTn id="97" dur="500"/>
                                        <p:tgtEl>
                                          <p:spTgt spid="75"/>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88"/>
                                        </p:tgtEl>
                                        <p:attrNameLst>
                                          <p:attrName>style.visibility</p:attrName>
                                        </p:attrNameLst>
                                      </p:cBhvr>
                                      <p:to>
                                        <p:strVal val="visible"/>
                                      </p:to>
                                    </p:set>
                                    <p:anim calcmode="lin" valueType="num">
                                      <p:cBhvr>
                                        <p:cTn id="102" dur="1000" fill="hold"/>
                                        <p:tgtEl>
                                          <p:spTgt spid="88"/>
                                        </p:tgtEl>
                                        <p:attrNameLst>
                                          <p:attrName>ppt_x</p:attrName>
                                        </p:attrNameLst>
                                      </p:cBhvr>
                                      <p:tavLst>
                                        <p:tav tm="0">
                                          <p:val>
                                            <p:strVal val="#ppt_x-.2"/>
                                          </p:val>
                                        </p:tav>
                                        <p:tav tm="100000">
                                          <p:val>
                                            <p:strVal val="#ppt_x"/>
                                          </p:val>
                                        </p:tav>
                                      </p:tavLst>
                                    </p:anim>
                                    <p:anim calcmode="lin" valueType="num">
                                      <p:cBhvr>
                                        <p:cTn id="10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88"/>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box(in)">
                                      <p:cBhvr>
                                        <p:cTn id="109" dur="500"/>
                                        <p:tgtEl>
                                          <p:spTgt spid="76"/>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92"/>
                                        </p:tgtEl>
                                        <p:attrNameLst>
                                          <p:attrName>style.visibility</p:attrName>
                                        </p:attrNameLst>
                                      </p:cBhvr>
                                      <p:to>
                                        <p:strVal val="visible"/>
                                      </p:to>
                                    </p:set>
                                    <p:anim calcmode="lin" valueType="num">
                                      <p:cBhvr>
                                        <p:cTn id="114" dur="1000" fill="hold"/>
                                        <p:tgtEl>
                                          <p:spTgt spid="92"/>
                                        </p:tgtEl>
                                        <p:attrNameLst>
                                          <p:attrName>ppt_x</p:attrName>
                                        </p:attrNameLst>
                                      </p:cBhvr>
                                      <p:tavLst>
                                        <p:tav tm="0">
                                          <p:val>
                                            <p:strVal val="#ppt_x-.2"/>
                                          </p:val>
                                        </p:tav>
                                        <p:tav tm="100000">
                                          <p:val>
                                            <p:strVal val="#ppt_x"/>
                                          </p:val>
                                        </p:tav>
                                      </p:tavLst>
                                    </p:anim>
                                    <p:anim calcmode="lin" valueType="num">
                                      <p:cBhvr>
                                        <p:cTn id="115" dur="1000" fill="hold"/>
                                        <p:tgtEl>
                                          <p:spTgt spid="92"/>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92"/>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box(in)">
                                      <p:cBhvr>
                                        <p:cTn id="121" dur="500"/>
                                        <p:tgtEl>
                                          <p:spTgt spid="77"/>
                                        </p:tgtEl>
                                      </p:cBhvr>
                                    </p:animEffect>
                                  </p:childTnLst>
                                </p:cTn>
                              </p:par>
                            </p:childTnLst>
                          </p:cTn>
                        </p:par>
                      </p:childTnLst>
                    </p:cTn>
                  </p:par>
                  <p:par>
                    <p:cTn id="122" fill="hold">
                      <p:stCondLst>
                        <p:cond delay="indefinite"/>
                      </p:stCondLst>
                      <p:childTnLst>
                        <p:par>
                          <p:cTn id="123" fill="hold">
                            <p:stCondLst>
                              <p:cond delay="0"/>
                            </p:stCondLst>
                            <p:childTnLst>
                              <p:par>
                                <p:cTn id="124" presetID="29" presetClass="entr" presetSubtype="0" fill="hold" grpId="0" nodeType="clickEffect">
                                  <p:stCondLst>
                                    <p:cond delay="0"/>
                                  </p:stCondLst>
                                  <p:childTnLst>
                                    <p:set>
                                      <p:cBhvr>
                                        <p:cTn id="125" dur="1" fill="hold">
                                          <p:stCondLst>
                                            <p:cond delay="0"/>
                                          </p:stCondLst>
                                        </p:cTn>
                                        <p:tgtEl>
                                          <p:spTgt spid="87"/>
                                        </p:tgtEl>
                                        <p:attrNameLst>
                                          <p:attrName>style.visibility</p:attrName>
                                        </p:attrNameLst>
                                      </p:cBhvr>
                                      <p:to>
                                        <p:strVal val="visible"/>
                                      </p:to>
                                    </p:set>
                                    <p:anim calcmode="lin" valueType="num">
                                      <p:cBhvr>
                                        <p:cTn id="126" dur="1000" fill="hold"/>
                                        <p:tgtEl>
                                          <p:spTgt spid="87"/>
                                        </p:tgtEl>
                                        <p:attrNameLst>
                                          <p:attrName>ppt_x</p:attrName>
                                        </p:attrNameLst>
                                      </p:cBhvr>
                                      <p:tavLst>
                                        <p:tav tm="0">
                                          <p:val>
                                            <p:strVal val="#ppt_x-.2"/>
                                          </p:val>
                                        </p:tav>
                                        <p:tav tm="100000">
                                          <p:val>
                                            <p:strVal val="#ppt_x"/>
                                          </p:val>
                                        </p:tav>
                                      </p:tavLst>
                                    </p:anim>
                                    <p:anim calcmode="lin" valueType="num">
                                      <p:cBhvr>
                                        <p:cTn id="127"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87"/>
                                        </p:tgtEl>
                                      </p:cBhvr>
                                    </p:animEffect>
                                  </p:childTnLst>
                                </p:cTn>
                              </p:par>
                              <p:par>
                                <p:cTn id="129" presetID="29" presetClass="entr" presetSubtype="0"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p:cTn id="131" dur="1000" fill="hold"/>
                                        <p:tgtEl>
                                          <p:spTgt spid="90"/>
                                        </p:tgtEl>
                                        <p:attrNameLst>
                                          <p:attrName>ppt_x</p:attrName>
                                        </p:attrNameLst>
                                      </p:cBhvr>
                                      <p:tavLst>
                                        <p:tav tm="0">
                                          <p:val>
                                            <p:strVal val="#ppt_x-.2"/>
                                          </p:val>
                                        </p:tav>
                                        <p:tav tm="100000">
                                          <p:val>
                                            <p:strVal val="#ppt_x"/>
                                          </p:val>
                                        </p:tav>
                                      </p:tavLst>
                                    </p:anim>
                                    <p:anim calcmode="lin" valueType="num">
                                      <p:cBhvr>
                                        <p:cTn id="132"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90"/>
                                        </p:tgtEl>
                                      </p:cBhvr>
                                    </p:animEffec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78"/>
                                        </p:tgtEl>
                                        <p:attrNameLst>
                                          <p:attrName>style.visibility</p:attrName>
                                        </p:attrNameLst>
                                      </p:cBhvr>
                                      <p:to>
                                        <p:strVal val="visible"/>
                                      </p:to>
                                    </p:set>
                                    <p:animEffect transition="in" filter="box(in)">
                                      <p:cBhvr>
                                        <p:cTn id="138" dur="500"/>
                                        <p:tgtEl>
                                          <p:spTgt spid="78"/>
                                        </p:tgtEl>
                                      </p:cBhvr>
                                    </p:animEffect>
                                  </p:childTnLst>
                                </p:cTn>
                              </p:par>
                            </p:childTnLst>
                          </p:cTn>
                        </p:par>
                      </p:childTnLst>
                    </p:cTn>
                  </p:par>
                  <p:par>
                    <p:cTn id="139" fill="hold">
                      <p:stCondLst>
                        <p:cond delay="indefinite"/>
                      </p:stCondLst>
                      <p:childTnLst>
                        <p:par>
                          <p:cTn id="140" fill="hold">
                            <p:stCondLst>
                              <p:cond delay="0"/>
                            </p:stCondLst>
                            <p:childTnLst>
                              <p:par>
                                <p:cTn id="141" presetID="29" presetClass="entr" presetSubtype="0" fill="hold" grpId="0" nodeType="clickEffect">
                                  <p:stCondLst>
                                    <p:cond delay="0"/>
                                  </p:stCondLst>
                                  <p:childTnLst>
                                    <p:set>
                                      <p:cBhvr>
                                        <p:cTn id="142" dur="1" fill="hold">
                                          <p:stCondLst>
                                            <p:cond delay="0"/>
                                          </p:stCondLst>
                                        </p:cTn>
                                        <p:tgtEl>
                                          <p:spTgt spid="89"/>
                                        </p:tgtEl>
                                        <p:attrNameLst>
                                          <p:attrName>style.visibility</p:attrName>
                                        </p:attrNameLst>
                                      </p:cBhvr>
                                      <p:to>
                                        <p:strVal val="visible"/>
                                      </p:to>
                                    </p:set>
                                    <p:anim calcmode="lin" valueType="num">
                                      <p:cBhvr>
                                        <p:cTn id="143" dur="1000" fill="hold"/>
                                        <p:tgtEl>
                                          <p:spTgt spid="89"/>
                                        </p:tgtEl>
                                        <p:attrNameLst>
                                          <p:attrName>ppt_x</p:attrName>
                                        </p:attrNameLst>
                                      </p:cBhvr>
                                      <p:tavLst>
                                        <p:tav tm="0">
                                          <p:val>
                                            <p:strVal val="#ppt_x-.2"/>
                                          </p:val>
                                        </p:tav>
                                        <p:tav tm="100000">
                                          <p:val>
                                            <p:strVal val="#ppt_x"/>
                                          </p:val>
                                        </p:tav>
                                      </p:tavLst>
                                    </p:anim>
                                    <p:anim calcmode="lin" valueType="num">
                                      <p:cBhvr>
                                        <p:cTn id="144" dur="1000" fill="hold"/>
                                        <p:tgtEl>
                                          <p:spTgt spid="89"/>
                                        </p:tgtEl>
                                        <p:attrNameLst>
                                          <p:attrName>ppt_y</p:attrName>
                                        </p:attrNameLst>
                                      </p:cBhvr>
                                      <p:tavLst>
                                        <p:tav tm="0">
                                          <p:val>
                                            <p:strVal val="#ppt_y"/>
                                          </p:val>
                                        </p:tav>
                                        <p:tav tm="100000">
                                          <p:val>
                                            <p:strVal val="#ppt_y"/>
                                          </p:val>
                                        </p:tav>
                                      </p:tavLst>
                                    </p:anim>
                                    <p:animEffect transition="in" filter="wipe(right)" prLst="gradientSize: 0.1">
                                      <p:cBhvr>
                                        <p:cTn id="145" dur="1000"/>
                                        <p:tgtEl>
                                          <p:spTgt spid="89"/>
                                        </p:tgtEl>
                                      </p:cBhvr>
                                    </p:animEffect>
                                  </p:childTnLst>
                                </p:cTn>
                              </p:par>
                              <p:par>
                                <p:cTn id="146" presetID="29" presetClass="entr" presetSubtype="0" fill="hold" grpId="0" nodeType="withEffect">
                                  <p:stCondLst>
                                    <p:cond delay="0"/>
                                  </p:stCondLst>
                                  <p:childTnLst>
                                    <p:set>
                                      <p:cBhvr>
                                        <p:cTn id="147" dur="1" fill="hold">
                                          <p:stCondLst>
                                            <p:cond delay="0"/>
                                          </p:stCondLst>
                                        </p:cTn>
                                        <p:tgtEl>
                                          <p:spTgt spid="91"/>
                                        </p:tgtEl>
                                        <p:attrNameLst>
                                          <p:attrName>style.visibility</p:attrName>
                                        </p:attrNameLst>
                                      </p:cBhvr>
                                      <p:to>
                                        <p:strVal val="visible"/>
                                      </p:to>
                                    </p:set>
                                    <p:anim calcmode="lin" valueType="num">
                                      <p:cBhvr>
                                        <p:cTn id="148" dur="1000" fill="hold"/>
                                        <p:tgtEl>
                                          <p:spTgt spid="91"/>
                                        </p:tgtEl>
                                        <p:attrNameLst>
                                          <p:attrName>ppt_x</p:attrName>
                                        </p:attrNameLst>
                                      </p:cBhvr>
                                      <p:tavLst>
                                        <p:tav tm="0">
                                          <p:val>
                                            <p:strVal val="#ppt_x-.2"/>
                                          </p:val>
                                        </p:tav>
                                        <p:tav tm="100000">
                                          <p:val>
                                            <p:strVal val="#ppt_x"/>
                                          </p:val>
                                        </p:tav>
                                      </p:tavLst>
                                    </p:anim>
                                    <p:anim calcmode="lin" valueType="num">
                                      <p:cBhvr>
                                        <p:cTn id="149" dur="1000" fill="hold"/>
                                        <p:tgtEl>
                                          <p:spTgt spid="91"/>
                                        </p:tgtEl>
                                        <p:attrNameLst>
                                          <p:attrName>ppt_y</p:attrName>
                                        </p:attrNameLst>
                                      </p:cBhvr>
                                      <p:tavLst>
                                        <p:tav tm="0">
                                          <p:val>
                                            <p:strVal val="#ppt_y"/>
                                          </p:val>
                                        </p:tav>
                                        <p:tav tm="100000">
                                          <p:val>
                                            <p:strVal val="#ppt_y"/>
                                          </p:val>
                                        </p:tav>
                                      </p:tavLst>
                                    </p:anim>
                                    <p:animEffect transition="in" filter="wipe(right)" prLst="gradientSize: 0.1">
                                      <p:cBhvr>
                                        <p:cTn id="150" dur="1000"/>
                                        <p:tgtEl>
                                          <p:spTgt spid="91"/>
                                        </p:tgtEl>
                                      </p:cBhvr>
                                    </p:animEffect>
                                  </p:childTnLst>
                                </p:cTn>
                              </p:par>
                            </p:childTnLst>
                          </p:cTn>
                        </p:par>
                      </p:childTnLst>
                    </p:cTn>
                  </p:par>
                  <p:par>
                    <p:cTn id="151" fill="hold">
                      <p:stCondLst>
                        <p:cond delay="indefinite"/>
                      </p:stCondLst>
                      <p:childTnLst>
                        <p:par>
                          <p:cTn id="152" fill="hold">
                            <p:stCondLst>
                              <p:cond delay="0"/>
                            </p:stCondLst>
                            <p:childTnLst>
                              <p:par>
                                <p:cTn id="153" presetID="4" presetClass="entr" presetSubtype="16" fill="hold" grpId="0" nodeType="clickEffect">
                                  <p:stCondLst>
                                    <p:cond delay="0"/>
                                  </p:stCondLst>
                                  <p:childTnLst>
                                    <p:set>
                                      <p:cBhvr>
                                        <p:cTn id="154" dur="1" fill="hold">
                                          <p:stCondLst>
                                            <p:cond delay="0"/>
                                          </p:stCondLst>
                                        </p:cTn>
                                        <p:tgtEl>
                                          <p:spTgt spid="79"/>
                                        </p:tgtEl>
                                        <p:attrNameLst>
                                          <p:attrName>style.visibility</p:attrName>
                                        </p:attrNameLst>
                                      </p:cBhvr>
                                      <p:to>
                                        <p:strVal val="visible"/>
                                      </p:to>
                                    </p:set>
                                    <p:animEffect transition="in" filter="box(in)">
                                      <p:cBhvr>
                                        <p:cTn id="155" dur="500"/>
                                        <p:tgtEl>
                                          <p:spTgt spid="79"/>
                                        </p:tgtEl>
                                      </p:cBhvr>
                                    </p:animEffect>
                                  </p:childTnLst>
                                </p:cTn>
                              </p:par>
                            </p:childTnLst>
                          </p:cTn>
                        </p:par>
                      </p:childTnLst>
                    </p:cTn>
                  </p:par>
                  <p:par>
                    <p:cTn id="156" fill="hold">
                      <p:stCondLst>
                        <p:cond delay="indefinite"/>
                      </p:stCondLst>
                      <p:childTnLst>
                        <p:par>
                          <p:cTn id="157" fill="hold">
                            <p:stCondLst>
                              <p:cond delay="0"/>
                            </p:stCondLst>
                            <p:childTnLst>
                              <p:par>
                                <p:cTn id="158" presetID="29" presetClass="entr" presetSubtype="0" fill="hold" grpId="0" nodeType="clickEffect">
                                  <p:stCondLst>
                                    <p:cond delay="0"/>
                                  </p:stCondLst>
                                  <p:childTnLst>
                                    <p:set>
                                      <p:cBhvr>
                                        <p:cTn id="159" dur="1" fill="hold">
                                          <p:stCondLst>
                                            <p:cond delay="0"/>
                                          </p:stCondLst>
                                        </p:cTn>
                                        <p:tgtEl>
                                          <p:spTgt spid="85"/>
                                        </p:tgtEl>
                                        <p:attrNameLst>
                                          <p:attrName>style.visibility</p:attrName>
                                        </p:attrNameLst>
                                      </p:cBhvr>
                                      <p:to>
                                        <p:strVal val="visible"/>
                                      </p:to>
                                    </p:set>
                                    <p:anim calcmode="lin" valueType="num">
                                      <p:cBhvr>
                                        <p:cTn id="160" dur="1000" fill="hold"/>
                                        <p:tgtEl>
                                          <p:spTgt spid="85"/>
                                        </p:tgtEl>
                                        <p:attrNameLst>
                                          <p:attrName>ppt_x</p:attrName>
                                        </p:attrNameLst>
                                      </p:cBhvr>
                                      <p:tavLst>
                                        <p:tav tm="0">
                                          <p:val>
                                            <p:strVal val="#ppt_x-.2"/>
                                          </p:val>
                                        </p:tav>
                                        <p:tav tm="100000">
                                          <p:val>
                                            <p:strVal val="#ppt_x"/>
                                          </p:val>
                                        </p:tav>
                                      </p:tavLst>
                                    </p:anim>
                                    <p:anim calcmode="lin" valueType="num">
                                      <p:cBhvr>
                                        <p:cTn id="161"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162" dur="1000"/>
                                        <p:tgtEl>
                                          <p:spTgt spid="85"/>
                                        </p:tgtEl>
                                      </p:cBhvr>
                                    </p:animEffect>
                                  </p:childTnLst>
                                </p:cTn>
                              </p:par>
                            </p:childTnLst>
                          </p:cTn>
                        </p:par>
                      </p:childTnLst>
                    </p:cTn>
                  </p:par>
                  <p:par>
                    <p:cTn id="163" fill="hold">
                      <p:stCondLst>
                        <p:cond delay="indefinite"/>
                      </p:stCondLst>
                      <p:childTnLst>
                        <p:par>
                          <p:cTn id="164" fill="hold">
                            <p:stCondLst>
                              <p:cond delay="0"/>
                            </p:stCondLst>
                            <p:childTnLst>
                              <p:par>
                                <p:cTn id="165" presetID="4" presetClass="entr" presetSubtype="16" fill="hold" grpId="0" nodeType="click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box(in)">
                                      <p:cBhvr>
                                        <p:cTn id="167" dur="500"/>
                                        <p:tgtEl>
                                          <p:spTgt spid="80"/>
                                        </p:tgtEl>
                                      </p:cBhvr>
                                    </p:animEffect>
                                  </p:childTnLst>
                                </p:cTn>
                              </p:par>
                            </p:childTnLst>
                          </p:cTn>
                        </p:par>
                      </p:childTnLst>
                    </p:cTn>
                  </p:par>
                  <p:par>
                    <p:cTn id="168" fill="hold">
                      <p:stCondLst>
                        <p:cond delay="indefinite"/>
                      </p:stCondLst>
                      <p:childTnLst>
                        <p:par>
                          <p:cTn id="169" fill="hold">
                            <p:stCondLst>
                              <p:cond delay="0"/>
                            </p:stCondLst>
                            <p:childTnLst>
                              <p:par>
                                <p:cTn id="170" presetID="29" presetClass="entr" presetSubtype="0" fill="hold" grpId="0" nodeType="clickEffect">
                                  <p:stCondLst>
                                    <p:cond delay="0"/>
                                  </p:stCondLst>
                                  <p:childTnLst>
                                    <p:set>
                                      <p:cBhvr>
                                        <p:cTn id="171" dur="1" fill="hold">
                                          <p:stCondLst>
                                            <p:cond delay="0"/>
                                          </p:stCondLst>
                                        </p:cTn>
                                        <p:tgtEl>
                                          <p:spTgt spid="84"/>
                                        </p:tgtEl>
                                        <p:attrNameLst>
                                          <p:attrName>style.visibility</p:attrName>
                                        </p:attrNameLst>
                                      </p:cBhvr>
                                      <p:to>
                                        <p:strVal val="visible"/>
                                      </p:to>
                                    </p:set>
                                    <p:anim calcmode="lin" valueType="num">
                                      <p:cBhvr>
                                        <p:cTn id="172" dur="1000" fill="hold"/>
                                        <p:tgtEl>
                                          <p:spTgt spid="84"/>
                                        </p:tgtEl>
                                        <p:attrNameLst>
                                          <p:attrName>ppt_x</p:attrName>
                                        </p:attrNameLst>
                                      </p:cBhvr>
                                      <p:tavLst>
                                        <p:tav tm="0">
                                          <p:val>
                                            <p:strVal val="#ppt_x-.2"/>
                                          </p:val>
                                        </p:tav>
                                        <p:tav tm="100000">
                                          <p:val>
                                            <p:strVal val="#ppt_x"/>
                                          </p:val>
                                        </p:tav>
                                      </p:tavLst>
                                    </p:anim>
                                    <p:anim calcmode="lin" valueType="num">
                                      <p:cBhvr>
                                        <p:cTn id="173" dur="10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84"/>
                                        </p:tgtEl>
                                      </p:cBhvr>
                                    </p:animEffec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9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4"/>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6" grpId="0" animBg="1"/>
      <p:bldP spid="57" grpId="0"/>
      <p:bldP spid="58" grpId="0" animBg="1"/>
      <p:bldP spid="59" grpId="0"/>
      <p:bldP spid="60" grpId="0" animBg="1"/>
      <p:bldP spid="61" grpId="0"/>
      <p:bldP spid="62" grpId="0"/>
      <p:bldP spid="63" grpId="0"/>
      <p:bldP spid="64" grpId="0"/>
      <p:bldP spid="67" grpId="0"/>
      <p:bldP spid="68" grpId="0" animBg="1"/>
      <p:bldP spid="69" grpId="0" animBg="1"/>
      <p:bldP spid="70" grpId="0" animBg="1"/>
      <p:bldP spid="71" grpId="0"/>
      <p:bldP spid="72" grpId="0" animBg="1"/>
      <p:bldP spid="73" grpId="0"/>
      <p:bldP spid="74" grpId="0"/>
      <p:bldP spid="75" grpId="0"/>
      <p:bldP spid="76" grpId="0"/>
      <p:bldP spid="77" grpId="0"/>
      <p:bldP spid="78" grpId="0"/>
      <p:bldP spid="79" grpId="0"/>
      <p:bldP spid="80" grpId="0"/>
      <p:bldP spid="82" grpId="0" animBg="1"/>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WordArt 22"/>
          <p:cNvSpPr>
            <a:spLocks noChangeArrowheads="1" noChangeShapeType="1" noTextEdit="1"/>
          </p:cNvSpPr>
          <p:nvPr/>
        </p:nvSpPr>
        <p:spPr bwMode="auto">
          <a:xfrm>
            <a:off x="342900" y="776185"/>
            <a:ext cx="8496300" cy="819151"/>
          </a:xfrm>
          <a:prstGeom prst="rect">
            <a:avLst/>
          </a:prstGeom>
        </p:spPr>
        <p:txBody>
          <a:bodyPr wrap="none" lIns="91438" tIns="45719" rIns="91438" bIns="45719" fromWordArt="1">
            <a:prstTxWarp prst="textPlain">
              <a:avLst>
                <a:gd name="adj" fmla="val 50000"/>
              </a:avLst>
            </a:prstTxWarp>
          </a:bodyPr>
          <a:lstStyle/>
          <a:p>
            <a:pPr algn="ctr"/>
            <a:r>
              <a:rPr lang="en-US" sz="3600" b="1" dirty="0" smtClean="0">
                <a:solidFill>
                  <a:srgbClr val="FF0066"/>
                </a:solidFill>
                <a:latin typeface="Times New Roman" pitchFamily="18" charset="0"/>
                <a:cs typeface="Times New Roman" pitchFamily="18" charset="0"/>
              </a:rPr>
              <a:t>BÁO CÁO </a:t>
            </a:r>
          </a:p>
          <a:p>
            <a:pPr algn="ctr"/>
            <a:r>
              <a:rPr lang="en-US" sz="3600" b="1" dirty="0" err="1" smtClean="0">
                <a:solidFill>
                  <a:srgbClr val="FF0066"/>
                </a:solidFill>
                <a:latin typeface="Times New Roman" pitchFamily="18" charset="0"/>
                <a:cs typeface="Times New Roman" pitchFamily="18" charset="0"/>
              </a:rPr>
              <a:t>Biện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pháp</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góp</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phần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nâng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cao</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chất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lượng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công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tác</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giảng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dạy</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của</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giáo</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viên</a:t>
            </a:r>
            <a:endParaRPr lang="en-US" sz="3600" b="1" dirty="0" smtClean="0">
              <a:solidFill>
                <a:srgbClr val="FF0066"/>
              </a:solidFill>
              <a:latin typeface="Times New Roman" pitchFamily="18" charset="0"/>
              <a:cs typeface="Times New Roman" pitchFamily="18" charset="0"/>
            </a:endParaRPr>
          </a:p>
        </p:txBody>
      </p:sp>
      <p:pic>
        <p:nvPicPr>
          <p:cNvPr id="7" name="Picture 6" descr="DSTARS-P"/>
          <p:cNvPicPr>
            <a:picLocks noChangeAspect="1" noChangeArrowheads="1" noCrop="1"/>
          </p:cNvPicPr>
          <p:nvPr/>
        </p:nvPicPr>
        <p:blipFill>
          <a:blip r:embed="rId2"/>
          <a:srcRect/>
          <a:stretch>
            <a:fillRect/>
          </a:stretch>
        </p:blipFill>
        <p:spPr bwMode="auto">
          <a:xfrm>
            <a:off x="0" y="228601"/>
            <a:ext cx="666750" cy="442913"/>
          </a:xfrm>
          <a:prstGeom prst="rect">
            <a:avLst/>
          </a:prstGeom>
          <a:noFill/>
          <a:ln w="9525">
            <a:noFill/>
            <a:miter lim="800000"/>
            <a:headEnd/>
            <a:tailEnd/>
          </a:ln>
        </p:spPr>
      </p:pic>
      <p:pic>
        <p:nvPicPr>
          <p:cNvPr id="8" name="Picture 6" descr="DSTARS-P"/>
          <p:cNvPicPr>
            <a:picLocks noChangeAspect="1" noChangeArrowheads="1" noCrop="1"/>
          </p:cNvPicPr>
          <p:nvPr/>
        </p:nvPicPr>
        <p:blipFill>
          <a:blip r:embed="rId2"/>
          <a:srcRect/>
          <a:stretch>
            <a:fillRect/>
          </a:stretch>
        </p:blipFill>
        <p:spPr bwMode="auto">
          <a:xfrm>
            <a:off x="7239000" y="1028701"/>
            <a:ext cx="666750" cy="442913"/>
          </a:xfrm>
          <a:prstGeom prst="rect">
            <a:avLst/>
          </a:prstGeom>
          <a:noFill/>
          <a:ln w="9525">
            <a:noFill/>
            <a:miter lim="800000"/>
            <a:headEnd/>
            <a:tailEnd/>
          </a:ln>
        </p:spPr>
      </p:pic>
      <p:pic>
        <p:nvPicPr>
          <p:cNvPr id="9" name="Picture 6" descr="DSTARS-P"/>
          <p:cNvPicPr>
            <a:picLocks noChangeAspect="1" noChangeArrowheads="1" noCrop="1"/>
          </p:cNvPicPr>
          <p:nvPr/>
        </p:nvPicPr>
        <p:blipFill>
          <a:blip r:embed="rId2"/>
          <a:srcRect/>
          <a:stretch>
            <a:fillRect/>
          </a:stretch>
        </p:blipFill>
        <p:spPr bwMode="auto">
          <a:xfrm>
            <a:off x="457200" y="2228851"/>
            <a:ext cx="666750" cy="442913"/>
          </a:xfrm>
          <a:prstGeom prst="rect">
            <a:avLst/>
          </a:prstGeom>
          <a:noFill/>
          <a:ln w="9525">
            <a:noFill/>
            <a:miter lim="800000"/>
            <a:headEnd/>
            <a:tailEnd/>
          </a:ln>
        </p:spPr>
      </p:pic>
      <p:pic>
        <p:nvPicPr>
          <p:cNvPr id="10" name="Picture 6" descr="DSTARS-P"/>
          <p:cNvPicPr>
            <a:picLocks noChangeAspect="1" noChangeArrowheads="1" noCrop="1"/>
          </p:cNvPicPr>
          <p:nvPr/>
        </p:nvPicPr>
        <p:blipFill>
          <a:blip r:embed="rId2"/>
          <a:srcRect/>
          <a:stretch>
            <a:fillRect/>
          </a:stretch>
        </p:blipFill>
        <p:spPr bwMode="auto">
          <a:xfrm>
            <a:off x="2895600" y="2686051"/>
            <a:ext cx="666750" cy="442913"/>
          </a:xfrm>
          <a:prstGeom prst="rect">
            <a:avLst/>
          </a:prstGeom>
          <a:noFill/>
          <a:ln w="9525">
            <a:noFill/>
            <a:miter lim="800000"/>
            <a:headEnd/>
            <a:tailEnd/>
          </a:ln>
        </p:spPr>
      </p:pic>
      <p:pic>
        <p:nvPicPr>
          <p:cNvPr id="11" name="Picture 6" descr="DSTARS-P"/>
          <p:cNvPicPr>
            <a:picLocks noChangeAspect="1" noChangeArrowheads="1" noCrop="1"/>
          </p:cNvPicPr>
          <p:nvPr/>
        </p:nvPicPr>
        <p:blipFill>
          <a:blip r:embed="rId2"/>
          <a:srcRect/>
          <a:stretch>
            <a:fillRect/>
          </a:stretch>
        </p:blipFill>
        <p:spPr bwMode="auto">
          <a:xfrm>
            <a:off x="2228850" y="1740695"/>
            <a:ext cx="666750" cy="442913"/>
          </a:xfrm>
          <a:prstGeom prst="rect">
            <a:avLst/>
          </a:prstGeom>
          <a:noFill/>
          <a:ln w="9525">
            <a:noFill/>
            <a:miter lim="800000"/>
            <a:headEnd/>
            <a:tailEnd/>
          </a:ln>
        </p:spPr>
      </p:pic>
      <p:pic>
        <p:nvPicPr>
          <p:cNvPr id="12" name="Picture 6" descr="DSTARS-P"/>
          <p:cNvPicPr>
            <a:picLocks noChangeAspect="1" noChangeArrowheads="1" noCrop="1"/>
          </p:cNvPicPr>
          <p:nvPr/>
        </p:nvPicPr>
        <p:blipFill>
          <a:blip r:embed="rId2"/>
          <a:srcRect/>
          <a:stretch>
            <a:fillRect/>
          </a:stretch>
        </p:blipFill>
        <p:spPr bwMode="auto">
          <a:xfrm>
            <a:off x="7848600" y="3028951"/>
            <a:ext cx="666750" cy="442913"/>
          </a:xfrm>
          <a:prstGeom prst="rect">
            <a:avLst/>
          </a:prstGeom>
          <a:noFill/>
          <a:ln w="9525">
            <a:noFill/>
            <a:miter lim="800000"/>
            <a:headEnd/>
            <a:tailEnd/>
          </a:ln>
        </p:spPr>
      </p:pic>
      <p:pic>
        <p:nvPicPr>
          <p:cNvPr id="13" name="Picture 6" descr="DSTARS-P"/>
          <p:cNvPicPr>
            <a:picLocks noChangeAspect="1" noChangeArrowheads="1" noCrop="1"/>
          </p:cNvPicPr>
          <p:nvPr/>
        </p:nvPicPr>
        <p:blipFill>
          <a:blip r:embed="rId2"/>
          <a:srcRect/>
          <a:stretch>
            <a:fillRect/>
          </a:stretch>
        </p:blipFill>
        <p:spPr bwMode="auto">
          <a:xfrm>
            <a:off x="685800" y="4229101"/>
            <a:ext cx="666750" cy="442913"/>
          </a:xfrm>
          <a:prstGeom prst="rect">
            <a:avLst/>
          </a:prstGeom>
          <a:noFill/>
          <a:ln w="9525">
            <a:noFill/>
            <a:miter lim="800000"/>
            <a:headEnd/>
            <a:tailEnd/>
          </a:ln>
        </p:spPr>
      </p:pic>
      <p:pic>
        <p:nvPicPr>
          <p:cNvPr id="14" name="Picture 6" descr="DSTARS-P"/>
          <p:cNvPicPr>
            <a:picLocks noChangeAspect="1" noChangeArrowheads="1" noCrop="1"/>
          </p:cNvPicPr>
          <p:nvPr/>
        </p:nvPicPr>
        <p:blipFill>
          <a:blip r:embed="rId2"/>
          <a:srcRect/>
          <a:stretch>
            <a:fillRect/>
          </a:stretch>
        </p:blipFill>
        <p:spPr bwMode="auto">
          <a:xfrm>
            <a:off x="5791200" y="4400551"/>
            <a:ext cx="666750" cy="442913"/>
          </a:xfrm>
          <a:prstGeom prst="rect">
            <a:avLst/>
          </a:prstGeom>
          <a:noFill/>
          <a:ln w="9525">
            <a:noFill/>
            <a:miter lim="800000"/>
            <a:headEnd/>
            <a:tailEnd/>
          </a:ln>
        </p:spPr>
      </p:pic>
      <p:pic>
        <p:nvPicPr>
          <p:cNvPr id="15" name="Picture 6" descr="DSTARS-P"/>
          <p:cNvPicPr>
            <a:picLocks noChangeAspect="1" noChangeArrowheads="1" noCrop="1"/>
          </p:cNvPicPr>
          <p:nvPr/>
        </p:nvPicPr>
        <p:blipFill>
          <a:blip r:embed="rId2"/>
          <a:srcRect/>
          <a:stretch>
            <a:fillRect/>
          </a:stretch>
        </p:blipFill>
        <p:spPr bwMode="auto">
          <a:xfrm>
            <a:off x="5486400" y="1600201"/>
            <a:ext cx="666750" cy="442913"/>
          </a:xfrm>
          <a:prstGeom prst="rect">
            <a:avLst/>
          </a:prstGeom>
          <a:noFill/>
          <a:ln w="9525">
            <a:noFill/>
            <a:miter lim="800000"/>
            <a:headEnd/>
            <a:tailEnd/>
          </a:ln>
        </p:spPr>
      </p:pic>
      <p:pic>
        <p:nvPicPr>
          <p:cNvPr id="16" name="Picture 6" descr="DSTARS-P"/>
          <p:cNvPicPr>
            <a:picLocks noChangeAspect="1" noChangeArrowheads="1" noCrop="1"/>
          </p:cNvPicPr>
          <p:nvPr/>
        </p:nvPicPr>
        <p:blipFill>
          <a:blip r:embed="rId2"/>
          <a:srcRect/>
          <a:stretch>
            <a:fillRect/>
          </a:stretch>
        </p:blipFill>
        <p:spPr bwMode="auto">
          <a:xfrm>
            <a:off x="8477250" y="4457701"/>
            <a:ext cx="666750" cy="442913"/>
          </a:xfrm>
          <a:prstGeom prst="rect">
            <a:avLst/>
          </a:prstGeom>
          <a:noFill/>
          <a:ln w="9525">
            <a:noFill/>
            <a:miter lim="800000"/>
            <a:headEnd/>
            <a:tailEnd/>
          </a:ln>
        </p:spPr>
      </p:pic>
      <p:sp>
        <p:nvSpPr>
          <p:cNvPr id="18" name="TextBox 17"/>
          <p:cNvSpPr txBox="1"/>
          <p:nvPr/>
        </p:nvSpPr>
        <p:spPr>
          <a:xfrm>
            <a:off x="361950" y="2045647"/>
            <a:ext cx="8420100" cy="1384995"/>
          </a:xfrm>
          <a:prstGeom prst="rect">
            <a:avLst/>
          </a:prstGeom>
          <a:noFill/>
        </p:spPr>
        <p:txBody>
          <a:bodyPr wrap="square" rtlCol="0">
            <a:spAutoFit/>
          </a:bodyPr>
          <a:lstStyle/>
          <a:p>
            <a:r>
              <a:rPr lang="en-US" sz="2800" b="1" u="sng" dirty="0" err="1" smtClean="0">
                <a:solidFill>
                  <a:srgbClr val="066204"/>
                </a:solidFill>
                <a:latin typeface="Times New Roman" pitchFamily="18" charset="0"/>
                <a:cs typeface="Times New Roman" pitchFamily="18" charset="0"/>
              </a:rPr>
              <a:t>Biện</a:t>
            </a:r>
            <a:r>
              <a:rPr lang="en-US" sz="2800" b="1" u="sng" dirty="0" smtClean="0">
                <a:solidFill>
                  <a:srgbClr val="066204"/>
                </a:solidFill>
                <a:latin typeface="Times New Roman" pitchFamily="18" charset="0"/>
                <a:cs typeface="Times New Roman" pitchFamily="18" charset="0"/>
              </a:rPr>
              <a:t> </a:t>
            </a:r>
            <a:r>
              <a:rPr lang="en-US" sz="2800" b="1" u="sng" dirty="0" err="1" smtClean="0">
                <a:solidFill>
                  <a:srgbClr val="066204"/>
                </a:solidFill>
                <a:latin typeface="Times New Roman" pitchFamily="18" charset="0"/>
                <a:cs typeface="Times New Roman" pitchFamily="18" charset="0"/>
              </a:rPr>
              <a:t>pháp</a:t>
            </a:r>
            <a:r>
              <a:rPr lang="en-US" sz="2800" b="1" dirty="0" smtClean="0">
                <a:solidFill>
                  <a:srgbClr val="066204"/>
                </a:solidFill>
                <a:latin typeface="Times New Roman" pitchFamily="18" charset="0"/>
                <a:cs typeface="Times New Roman" pitchFamily="18" charset="0"/>
              </a:rPr>
              <a:t>: </a:t>
            </a:r>
          </a:p>
          <a:p>
            <a:pPr algn="ctr"/>
            <a:r>
              <a:rPr lang="en-US" sz="2800" b="1" dirty="0" smtClean="0">
                <a:solidFill>
                  <a:srgbClr val="066204"/>
                </a:solidFill>
                <a:latin typeface="Times New Roman" pitchFamily="18" charset="0"/>
                <a:cs typeface="Times New Roman" pitchFamily="18" charset="0"/>
              </a:rPr>
              <a:t>“</a:t>
            </a:r>
            <a:r>
              <a:rPr lang="en-US" sz="2800" b="1" dirty="0" err="1" smtClean="0">
                <a:solidFill>
                  <a:srgbClr val="066204"/>
                </a:solidFill>
                <a:latin typeface="Times New Roman" pitchFamily="18" charset="0"/>
                <a:cs typeface="Times New Roman" pitchFamily="18" charset="0"/>
              </a:rPr>
              <a:t>Một</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số</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biện</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pháp</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tạo</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hứng</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thú</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học</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tập</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môn</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Toán</a:t>
            </a:r>
            <a:r>
              <a:rPr lang="en-US" sz="2800" b="1" dirty="0" smtClean="0">
                <a:solidFill>
                  <a:srgbClr val="066204"/>
                </a:solidFill>
                <a:latin typeface="Times New Roman" pitchFamily="18" charset="0"/>
                <a:cs typeface="Times New Roman" pitchFamily="18" charset="0"/>
              </a:rPr>
              <a:t> </a:t>
            </a:r>
          </a:p>
          <a:p>
            <a:pPr algn="ctr"/>
            <a:r>
              <a:rPr lang="en-US" sz="2800" b="1" dirty="0" err="1" smtClean="0">
                <a:solidFill>
                  <a:srgbClr val="066204"/>
                </a:solidFill>
                <a:latin typeface="Times New Roman" pitchFamily="18" charset="0"/>
                <a:cs typeface="Times New Roman" pitchFamily="18" charset="0"/>
              </a:rPr>
              <a:t>tại</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trường</a:t>
            </a:r>
            <a:r>
              <a:rPr lang="en-US" sz="2800" b="1" dirty="0" smtClean="0">
                <a:solidFill>
                  <a:srgbClr val="066204"/>
                </a:solidFill>
                <a:latin typeface="Times New Roman" pitchFamily="18" charset="0"/>
                <a:cs typeface="Times New Roman" pitchFamily="18" charset="0"/>
              </a:rPr>
              <a:t> THCS </a:t>
            </a:r>
            <a:r>
              <a:rPr lang="en-US" sz="2800" b="1" dirty="0" err="1" smtClean="0">
                <a:solidFill>
                  <a:srgbClr val="066204"/>
                </a:solidFill>
                <a:latin typeface="Times New Roman" pitchFamily="18" charset="0"/>
                <a:cs typeface="Times New Roman" pitchFamily="18" charset="0"/>
              </a:rPr>
              <a:t>Tô</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Vĩnh</a:t>
            </a:r>
            <a:r>
              <a:rPr lang="en-US" sz="2800" b="1" dirty="0" smtClean="0">
                <a:solidFill>
                  <a:srgbClr val="066204"/>
                </a:solidFill>
                <a:latin typeface="Times New Roman" pitchFamily="18" charset="0"/>
                <a:cs typeface="Times New Roman" pitchFamily="18" charset="0"/>
              </a:rPr>
              <a:t> </a:t>
            </a:r>
            <a:r>
              <a:rPr lang="en-US" sz="2800" b="1" dirty="0" err="1" smtClean="0">
                <a:solidFill>
                  <a:srgbClr val="066204"/>
                </a:solidFill>
                <a:latin typeface="Times New Roman" pitchFamily="18" charset="0"/>
                <a:cs typeface="Times New Roman" pitchFamily="18" charset="0"/>
              </a:rPr>
              <a:t>Diện</a:t>
            </a:r>
            <a:r>
              <a:rPr lang="en-US" sz="2800" b="1" dirty="0" smtClean="0">
                <a:solidFill>
                  <a:srgbClr val="066204"/>
                </a:solidFill>
                <a:latin typeface="Times New Roman" pitchFamily="18" charset="0"/>
                <a:cs typeface="Times New Roman" pitchFamily="18" charset="0"/>
              </a:rPr>
              <a:t>”.</a:t>
            </a:r>
            <a:endParaRPr lang="en-US" sz="2800" dirty="0" smtClean="0">
              <a:solidFill>
                <a:srgbClr val="066204"/>
              </a:solidFill>
              <a:latin typeface="Times New Roman" pitchFamily="18" charset="0"/>
              <a:cs typeface="Times New Roman" pitchFamily="18" charset="0"/>
            </a:endParaRPr>
          </a:p>
        </p:txBody>
      </p:sp>
    </p:spTree>
    <p:extLst>
      <p:ext uri="{BB962C8B-B14F-4D97-AF65-F5344CB8AC3E}">
        <p14:creationId xmlns:p14="http://schemas.microsoft.com/office/powerpoint/2010/main" val="3288479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val 15"/>
          <p:cNvSpPr/>
          <p:nvPr/>
        </p:nvSpPr>
        <p:spPr>
          <a:xfrm>
            <a:off x="204279" y="1517515"/>
            <a:ext cx="2723745" cy="210117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FF0000"/>
                </a:solidFill>
                <a:latin typeface="Times New Roman" panose="02020603050405020304" pitchFamily="18" charset="0"/>
                <a:cs typeface="Times New Roman" panose="02020603050405020304" pitchFamily="18" charset="0"/>
              </a:rPr>
              <a:t>2.3.2.Trò </a:t>
            </a:r>
            <a:r>
              <a:rPr lang="en-US" sz="2000" b="1" i="1" dirty="0" err="1">
                <a:solidFill>
                  <a:srgbClr val="FF0000"/>
                </a:solidFill>
                <a:latin typeface="Times New Roman" panose="02020603050405020304" pitchFamily="18" charset="0"/>
                <a:cs typeface="Times New Roman" panose="02020603050405020304" pitchFamily="18" charset="0"/>
              </a:rPr>
              <a:t>chơi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smtClean="0">
                <a:solidFill>
                  <a:srgbClr val="FF0000"/>
                </a:solidFill>
                <a:latin typeface="Times New Roman" panose="02020603050405020304" pitchFamily="18" charset="0"/>
                <a:cs typeface="Times New Roman" panose="02020603050405020304" pitchFamily="18" charset="0"/>
              </a:rPr>
              <a:t>2</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b="1" i="1" dirty="0" smtClean="0">
                <a:solidFill>
                  <a:srgbClr val="FF0000"/>
                </a:solidFill>
                <a:latin typeface="Times New Roman" panose="02020603050405020304" pitchFamily="18" charset="0"/>
                <a:cs typeface="Times New Roman" panose="02020603050405020304" pitchFamily="18" charset="0"/>
              </a:rPr>
              <a:t>“Ai </a:t>
            </a:r>
            <a:r>
              <a:rPr lang="en-US" sz="2000" b="1" i="1" dirty="0" err="1" smtClean="0">
                <a:solidFill>
                  <a:srgbClr val="FF0000"/>
                </a:solidFill>
                <a:latin typeface="Times New Roman" panose="02020603050405020304" pitchFamily="18" charset="0"/>
                <a:cs typeface="Times New Roman" panose="02020603050405020304" pitchFamily="18" charset="0"/>
              </a:rPr>
              <a:t>nhanh</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hơn</a:t>
            </a:r>
            <a:r>
              <a:rPr lang="en-US" sz="2000" b="1" i="1"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a:p>
            <a:pPr algn="ctr"/>
            <a:endParaRPr lang="en-US" sz="2000" dirty="0"/>
          </a:p>
        </p:txBody>
      </p:sp>
      <p:sp>
        <p:nvSpPr>
          <p:cNvPr id="18" name="Rectangle 17"/>
          <p:cNvSpPr/>
          <p:nvPr/>
        </p:nvSpPr>
        <p:spPr>
          <a:xfrm>
            <a:off x="3287949" y="379380"/>
            <a:ext cx="5719864" cy="10311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smtClean="0">
                <a:solidFill>
                  <a:schemeClr val="tx1"/>
                </a:solidFill>
                <a:latin typeface="Times New Roman" panose="02020603050405020304" pitchFamily="18" charset="0"/>
                <a:cs typeface="Times New Roman" panose="02020603050405020304" pitchFamily="18" charset="0"/>
              </a:rPr>
              <a:t>Mục</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đích</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just"/>
            <a:r>
              <a:rPr lang="en-US" sz="1800" dirty="0" err="1">
                <a:solidFill>
                  <a:schemeClr val="tx1"/>
                </a:solidFill>
                <a:latin typeface="Times New Roman" panose="02020603050405020304" pitchFamily="18" charset="0"/>
                <a:cs typeface="Times New Roman" panose="02020603050405020304" pitchFamily="18" charset="0"/>
              </a:rPr>
              <a:t>Rèn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luyện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tính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nhẹn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năng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sát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a:t>
            </a:r>
          </a:p>
          <a:p>
            <a:pPr algn="just"/>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củng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kiến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thức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cách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nhàng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tự</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chủ</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tươi</a:t>
            </a:r>
            <a:r>
              <a:rPr lang="en-US" sz="1800" dirty="0">
                <a:solidFill>
                  <a:schemeClr val="tx1"/>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3287949" y="1663431"/>
            <a:ext cx="5719863" cy="117809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New Roman" panose="02020603050405020304" pitchFamily="18" charset="0"/>
                <a:cs typeface="Times New Roman" panose="02020603050405020304" pitchFamily="18" charset="0"/>
              </a:rPr>
              <a:t> </a:t>
            </a:r>
            <a:endParaRPr lang="en-US" sz="1800" dirty="0" smtClean="0">
              <a:solidFill>
                <a:schemeClr val="tx1"/>
              </a:solidFill>
              <a:latin typeface="Times New Roman" panose="02020603050405020304" pitchFamily="18" charset="0"/>
              <a:cs typeface="Times New Roman" panose="02020603050405020304" pitchFamily="18" charset="0"/>
            </a:endParaRPr>
          </a:p>
          <a:p>
            <a:pPr algn="just"/>
            <a:r>
              <a:rPr lang="en-US" sz="1800" b="1" dirty="0" err="1" smtClean="0">
                <a:solidFill>
                  <a:schemeClr val="tx1"/>
                </a:solidFill>
                <a:latin typeface="Times New Roman" panose="02020603050405020304" pitchFamily="18" charset="0"/>
                <a:cs typeface="Times New Roman" panose="02020603050405020304" pitchFamily="18" charset="0"/>
              </a:rPr>
              <a:t>Chuẩn</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bị</a:t>
            </a:r>
            <a:r>
              <a:rPr lang="en-US" sz="1800" b="1" dirty="0" smtClean="0">
                <a:solidFill>
                  <a:schemeClr val="tx1"/>
                </a:solidFill>
                <a:latin typeface="Times New Roman" panose="02020603050405020304" pitchFamily="18" charset="0"/>
                <a:cs typeface="Times New Roman" panose="02020603050405020304" pitchFamily="18" charset="0"/>
              </a:rPr>
              <a:t>  </a:t>
            </a:r>
          </a:p>
          <a:p>
            <a:pPr algn="just"/>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chuẩn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bị</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kiến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thức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cần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thiết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hoặc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phụ</a:t>
            </a:r>
            <a:r>
              <a:rPr lang="en-US" sz="1800" dirty="0">
                <a:solidFill>
                  <a:schemeClr val="tx1"/>
                </a:solidFill>
                <a:latin typeface="Times New Roman" panose="02020603050405020304" pitchFamily="18" charset="0"/>
                <a:cs typeface="Times New Roman" panose="02020603050405020304" pitchFamily="18" charset="0"/>
              </a:rPr>
              <a:t>.</a:t>
            </a:r>
          </a:p>
          <a:p>
            <a:pPr algn="just"/>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Học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sinh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chuẩn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bị</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bảng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nhóm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bút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lông</a:t>
            </a:r>
            <a:r>
              <a:rPr lang="en-US" sz="1800" dirty="0">
                <a:solidFill>
                  <a:schemeClr val="tx1"/>
                </a:solidFill>
                <a:latin typeface="Times New Roman" panose="02020603050405020304" pitchFamily="18" charset="0"/>
                <a:cs typeface="Times New Roman" panose="02020603050405020304" pitchFamily="18" charset="0"/>
              </a:rPr>
              <a:t>.</a:t>
            </a:r>
          </a:p>
          <a:p>
            <a:pPr algn="just"/>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287948" y="3067665"/>
            <a:ext cx="5719863" cy="14256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smtClean="0">
              <a:solidFill>
                <a:schemeClr val="tx1"/>
              </a:solidFill>
              <a:latin typeface="Times New Roman" panose="02020603050405020304" pitchFamily="18" charset="0"/>
              <a:cs typeface="Times New Roman" panose="02020603050405020304" pitchFamily="18" charset="0"/>
            </a:endParaRPr>
          </a:p>
          <a:p>
            <a:pPr algn="just"/>
            <a:r>
              <a:rPr lang="en-US" sz="1800" b="1" dirty="0" err="1" smtClean="0">
                <a:solidFill>
                  <a:schemeClr val="tx1"/>
                </a:solidFill>
                <a:latin typeface="Times New Roman" panose="02020603050405020304" pitchFamily="18" charset="0"/>
                <a:cs typeface="Times New Roman" panose="02020603050405020304" pitchFamily="18" charset="0"/>
              </a:rPr>
              <a:t>Cách</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chơi</a:t>
            </a:r>
            <a:r>
              <a:rPr lang="en-US" sz="1800" b="1" dirty="0" smtClean="0">
                <a:solidFill>
                  <a:schemeClr val="tx1"/>
                </a:solidFill>
                <a:latin typeface="Times New Roman" panose="02020603050405020304" pitchFamily="18" charset="0"/>
                <a:cs typeface="Times New Roman" panose="02020603050405020304" pitchFamily="18" charset="0"/>
              </a:rPr>
              <a:t>   </a:t>
            </a:r>
          </a:p>
          <a:p>
            <a:pPr algn="just"/>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chiếu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bài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yêu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cầu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tìm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liệt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kê</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vấn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bài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học</a:t>
            </a:r>
            <a:r>
              <a:rPr lang="en-US" sz="1800" dirty="0" smtClean="0">
                <a:solidFill>
                  <a:schemeClr val="tx1"/>
                </a:solidFill>
                <a:latin typeface="Times New Roman" panose="02020603050405020304" pitchFamily="18" charset="0"/>
                <a:cs typeface="Times New Roman" panose="02020603050405020304" pitchFamily="18" charset="0"/>
              </a:rPr>
              <a:t>.</a:t>
            </a:r>
          </a:p>
          <a:p>
            <a:pPr algn="just"/>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  </a:t>
            </a:r>
            <a:endParaRPr lang="en-US" sz="1800" dirty="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p:cNvCxnSpPr>
            <a:stCxn id="16" idx="7"/>
            <a:endCxn id="18" idx="1"/>
          </p:cNvCxnSpPr>
          <p:nvPr/>
        </p:nvCxnSpPr>
        <p:spPr>
          <a:xfrm flipV="1">
            <a:off x="2529141" y="894946"/>
            <a:ext cx="758808" cy="930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6" idx="6"/>
            <a:endCxn id="19" idx="1"/>
          </p:cNvCxnSpPr>
          <p:nvPr/>
        </p:nvCxnSpPr>
        <p:spPr>
          <a:xfrm flipV="1">
            <a:off x="2928024" y="2252477"/>
            <a:ext cx="359925" cy="315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6" idx="5"/>
            <a:endCxn id="20" idx="1"/>
          </p:cNvCxnSpPr>
          <p:nvPr/>
        </p:nvCxnSpPr>
        <p:spPr>
          <a:xfrm>
            <a:off x="2529141" y="3310979"/>
            <a:ext cx="758807" cy="46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2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42" y="603125"/>
            <a:ext cx="7947497" cy="379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z6280508125758_75f797bfa2f90bb668b15025c667ae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309" y="548914"/>
            <a:ext cx="3335593" cy="390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z6280508172005_deb0a2a7b1f6de4cc3e8cbf31a449e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236" y="548913"/>
            <a:ext cx="3655757" cy="390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3" descr="z6280508066211_9c5001852d7977d1eb969034c9c964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3239" y="619432"/>
            <a:ext cx="5074678" cy="405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z6280508035986_bc3f6a4d043b241810e6d78ffb78da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64" y="619432"/>
            <a:ext cx="2857500" cy="405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z6280507988109_fb175d9eb7aeaeeb88f8b5e20540e4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9111" y="462117"/>
            <a:ext cx="3206852" cy="416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z6280508005356_5e4fbe836cf75016ca1077d0f2975e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41" y="462117"/>
            <a:ext cx="3254477" cy="416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904679" y="380426"/>
            <a:ext cx="3194563" cy="461665"/>
          </a:xfrm>
          <a:prstGeom prst="rect">
            <a:avLst/>
          </a:prstGeom>
          <a:solidFill>
            <a:srgbClr val="E5F8FE"/>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smtClean="0">
                <a:solidFill>
                  <a:srgbClr val="FF0000"/>
                </a:solidFill>
                <a:latin typeface="Times New Roman" pitchFamily="18" charset="0"/>
                <a:cs typeface="Times New Roman" pitchFamily="18" charset="0"/>
              </a:rPr>
              <a:t>IV. </a:t>
            </a:r>
            <a:r>
              <a:rPr lang="en-US" sz="2400" b="1" dirty="0" err="1" smtClean="0">
                <a:solidFill>
                  <a:srgbClr val="FF0000"/>
                </a:solidFill>
                <a:latin typeface="Times New Roman" pitchFamily="18" charset="0"/>
                <a:cs typeface="Times New Roman" pitchFamily="18" charset="0"/>
              </a:rPr>
              <a:t>Kết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được</a:t>
            </a:r>
            <a:endParaRPr lang="en-US" sz="2400" dirty="0"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47561851"/>
              </p:ext>
            </p:extLst>
          </p:nvPr>
        </p:nvGraphicFramePr>
        <p:xfrm>
          <a:off x="1268361" y="1661651"/>
          <a:ext cx="6735096" cy="2212259"/>
        </p:xfrm>
        <a:graphic>
          <a:graphicData uri="http://schemas.openxmlformats.org/drawingml/2006/table">
            <a:tbl>
              <a:tblPr firstRow="1" firstCol="1" bandRow="1"/>
              <a:tblGrid>
                <a:gridCol w="587010"/>
                <a:gridCol w="786359"/>
                <a:gridCol w="786359"/>
                <a:gridCol w="786359"/>
                <a:gridCol w="786359"/>
                <a:gridCol w="786359"/>
                <a:gridCol w="786359"/>
                <a:gridCol w="786359"/>
                <a:gridCol w="643573"/>
              </a:tblGrid>
              <a:tr h="952653">
                <a:tc>
                  <a:txBody>
                    <a:bodyPr/>
                    <a:lstStyle/>
                    <a:p>
                      <a:pPr algn="ctr">
                        <a:lnSpc>
                          <a:spcPct val="115000"/>
                        </a:lnSpc>
                        <a:spcBef>
                          <a:spcPts val="600"/>
                        </a:spcBef>
                        <a:spcAft>
                          <a:spcPts val="300"/>
                        </a:spcAft>
                      </a:pPr>
                      <a:r>
                        <a:rPr lang="en-US" sz="1400" b="1" dirty="0" err="1">
                          <a:solidFill>
                            <a:srgbClr val="002060"/>
                          </a:solidFill>
                          <a:effectLst/>
                          <a:latin typeface="Times New Roman"/>
                          <a:ea typeface="Calibri"/>
                        </a:rPr>
                        <a:t>Tổngsố</a:t>
                      </a:r>
                      <a:endParaRPr lang="en-US" sz="13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4">
                  <a:txBody>
                    <a:bodyPr/>
                    <a:lstStyle/>
                    <a:p>
                      <a:pPr algn="ctr">
                        <a:lnSpc>
                          <a:spcPct val="115000"/>
                        </a:lnSpc>
                        <a:spcBef>
                          <a:spcPts val="600"/>
                        </a:spcBef>
                        <a:spcAft>
                          <a:spcPts val="300"/>
                        </a:spcAft>
                      </a:pPr>
                      <a:r>
                        <a:rPr lang="en-US" sz="1400" b="1" dirty="0" err="1">
                          <a:solidFill>
                            <a:srgbClr val="002060"/>
                          </a:solidFill>
                          <a:effectLst/>
                          <a:latin typeface="Times New Roman"/>
                          <a:ea typeface="Calibri"/>
                        </a:rPr>
                        <a:t>Trước</a:t>
                      </a:r>
                      <a:r>
                        <a:rPr lang="en-US" sz="1400" b="1" dirty="0">
                          <a:solidFill>
                            <a:srgbClr val="002060"/>
                          </a:solidFill>
                          <a:effectLst/>
                          <a:latin typeface="Times New Roman"/>
                          <a:ea typeface="Calibri"/>
                        </a:rPr>
                        <a:t> </a:t>
                      </a:r>
                      <a:r>
                        <a:rPr lang="en-US" sz="1400" b="1" dirty="0" err="1">
                          <a:solidFill>
                            <a:srgbClr val="002060"/>
                          </a:solidFill>
                          <a:effectLst/>
                          <a:latin typeface="Times New Roman"/>
                          <a:ea typeface="Calibri"/>
                        </a:rPr>
                        <a:t>khi</a:t>
                      </a:r>
                      <a:r>
                        <a:rPr lang="en-US" sz="1400" b="1" dirty="0">
                          <a:solidFill>
                            <a:srgbClr val="002060"/>
                          </a:solidFill>
                          <a:effectLst/>
                          <a:latin typeface="Times New Roman"/>
                          <a:ea typeface="Calibri"/>
                        </a:rPr>
                        <a:t> </a:t>
                      </a:r>
                      <a:r>
                        <a:rPr lang="en-US" sz="1400" b="1" dirty="0" err="1">
                          <a:solidFill>
                            <a:srgbClr val="002060"/>
                          </a:solidFill>
                          <a:effectLst/>
                          <a:latin typeface="Times New Roman"/>
                          <a:ea typeface="Calibri"/>
                        </a:rPr>
                        <a:t>vận</a:t>
                      </a:r>
                      <a:r>
                        <a:rPr lang="en-US" sz="1400" b="1" dirty="0">
                          <a:solidFill>
                            <a:srgbClr val="002060"/>
                          </a:solidFill>
                          <a:effectLst/>
                          <a:latin typeface="Times New Roman"/>
                          <a:ea typeface="Calibri"/>
                        </a:rPr>
                        <a:t> </a:t>
                      </a:r>
                      <a:r>
                        <a:rPr lang="en-US" sz="1400" b="1" dirty="0" err="1">
                          <a:solidFill>
                            <a:srgbClr val="002060"/>
                          </a:solidFill>
                          <a:effectLst/>
                          <a:latin typeface="Times New Roman"/>
                          <a:ea typeface="Calibri"/>
                        </a:rPr>
                        <a:t>dụng</a:t>
                      </a:r>
                      <a:endParaRPr lang="en-US" sz="1300" dirty="0">
                        <a:effectLst/>
                        <a:latin typeface="Times New Roman"/>
                        <a:ea typeface="Calibri"/>
                      </a:endParaRPr>
                    </a:p>
                    <a:p>
                      <a:pPr algn="ctr">
                        <a:lnSpc>
                          <a:spcPct val="115000"/>
                        </a:lnSpc>
                        <a:spcBef>
                          <a:spcPts val="600"/>
                        </a:spcBef>
                        <a:spcAft>
                          <a:spcPts val="300"/>
                        </a:spcAft>
                      </a:pPr>
                      <a:r>
                        <a:rPr lang="en-US" sz="1400" b="1" dirty="0" err="1">
                          <a:solidFill>
                            <a:srgbClr val="002060"/>
                          </a:solidFill>
                          <a:effectLst/>
                          <a:latin typeface="Times New Roman"/>
                          <a:ea typeface="Calibri"/>
                        </a:rPr>
                        <a:t>Năm</a:t>
                      </a:r>
                      <a:r>
                        <a:rPr lang="en-US" sz="1400" b="1" dirty="0">
                          <a:solidFill>
                            <a:srgbClr val="002060"/>
                          </a:solidFill>
                          <a:effectLst/>
                          <a:latin typeface="Times New Roman"/>
                          <a:ea typeface="Calibri"/>
                        </a:rPr>
                        <a:t> </a:t>
                      </a:r>
                      <a:r>
                        <a:rPr lang="en-US" sz="1400" b="1" dirty="0" err="1">
                          <a:solidFill>
                            <a:srgbClr val="002060"/>
                          </a:solidFill>
                          <a:effectLst/>
                          <a:latin typeface="Times New Roman"/>
                          <a:ea typeface="Calibri"/>
                        </a:rPr>
                        <a:t>học</a:t>
                      </a:r>
                      <a:r>
                        <a:rPr lang="en-US" sz="1400" b="1" dirty="0">
                          <a:solidFill>
                            <a:srgbClr val="002060"/>
                          </a:solidFill>
                          <a:effectLst/>
                          <a:latin typeface="Times New Roman"/>
                          <a:ea typeface="Calibri"/>
                        </a:rPr>
                        <a:t> (2023-2024)</a:t>
                      </a:r>
                      <a:endParaRPr lang="en-US" sz="13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Bef>
                          <a:spcPts val="600"/>
                        </a:spcBef>
                        <a:spcAft>
                          <a:spcPts val="300"/>
                        </a:spcAft>
                      </a:pPr>
                      <a:r>
                        <a:rPr lang="en-US" sz="1400" b="1">
                          <a:solidFill>
                            <a:srgbClr val="002060"/>
                          </a:solidFill>
                          <a:effectLst/>
                          <a:latin typeface="Times New Roman"/>
                          <a:ea typeface="Calibri"/>
                        </a:rPr>
                        <a:t>Sau khi vận dụng</a:t>
                      </a:r>
                      <a:endParaRPr lang="en-US" sz="1300">
                        <a:effectLst/>
                        <a:latin typeface="Times New Roman"/>
                        <a:ea typeface="Calibri"/>
                      </a:endParaRPr>
                    </a:p>
                    <a:p>
                      <a:pPr algn="ctr">
                        <a:lnSpc>
                          <a:spcPct val="115000"/>
                        </a:lnSpc>
                        <a:spcBef>
                          <a:spcPts val="600"/>
                        </a:spcBef>
                        <a:spcAft>
                          <a:spcPts val="300"/>
                        </a:spcAft>
                      </a:pPr>
                      <a:r>
                        <a:rPr lang="en-US" sz="1400" b="1">
                          <a:solidFill>
                            <a:srgbClr val="002060"/>
                          </a:solidFill>
                          <a:effectLst/>
                          <a:latin typeface="Times New Roman"/>
                          <a:ea typeface="Calibri"/>
                        </a:rPr>
                        <a:t>Học kì I ( 2024-2025)</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6924">
                <a:tc rowSpan="3">
                  <a:txBody>
                    <a:bodyPr/>
                    <a:lstStyle/>
                    <a:p>
                      <a:pPr algn="ctr">
                        <a:lnSpc>
                          <a:spcPct val="115000"/>
                        </a:lnSpc>
                        <a:spcBef>
                          <a:spcPts val="600"/>
                        </a:spcBef>
                        <a:spcAft>
                          <a:spcPts val="300"/>
                        </a:spcAft>
                      </a:pPr>
                      <a:r>
                        <a:rPr lang="en-US" sz="1400">
                          <a:effectLst/>
                          <a:latin typeface="Times New Roman"/>
                          <a:ea typeface="Calibri"/>
                        </a:rPr>
                        <a:t> </a:t>
                      </a:r>
                      <a:endParaRPr lang="en-US" sz="1300">
                        <a:effectLst/>
                        <a:latin typeface="Times New Roman"/>
                        <a:ea typeface="Calibri"/>
                      </a:endParaRPr>
                    </a:p>
                    <a:p>
                      <a:pPr algn="ctr">
                        <a:lnSpc>
                          <a:spcPct val="115000"/>
                        </a:lnSpc>
                        <a:spcBef>
                          <a:spcPts val="600"/>
                        </a:spcBef>
                        <a:spcAft>
                          <a:spcPts val="300"/>
                        </a:spcAft>
                      </a:pPr>
                      <a:r>
                        <a:rPr lang="en-US" sz="1400">
                          <a:effectLst/>
                          <a:latin typeface="Times New Roman"/>
                          <a:ea typeface="Calibri"/>
                        </a:rPr>
                        <a:t>119</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Giỏi</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Khá</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Đạt</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CĐ</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Giỏi</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Khá</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Đạt</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CĐ</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341">
                <a:tc vMerge="1">
                  <a:txBody>
                    <a:bodyPr/>
                    <a:lstStyle/>
                    <a:p>
                      <a:endParaRPr lang="en-US"/>
                    </a:p>
                  </a:txBody>
                  <a:tcPr/>
                </a:tc>
                <a:tc>
                  <a:txBody>
                    <a:bodyPr/>
                    <a:lstStyle/>
                    <a:p>
                      <a:pPr algn="ctr">
                        <a:lnSpc>
                          <a:spcPct val="115000"/>
                        </a:lnSpc>
                        <a:spcBef>
                          <a:spcPts val="600"/>
                        </a:spcBef>
                        <a:spcAft>
                          <a:spcPts val="300"/>
                        </a:spcAft>
                      </a:pPr>
                      <a:r>
                        <a:rPr lang="en-US" sz="1400">
                          <a:effectLst/>
                          <a:latin typeface="Times New Roman"/>
                          <a:ea typeface="Calibri"/>
                        </a:rPr>
                        <a:t>0</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33</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80</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6</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5</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49</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60</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pt-BR" sz="1400">
                          <a:effectLst/>
                          <a:latin typeface="Times New Roman"/>
                          <a:ea typeface="Calibri"/>
                        </a:rPr>
                        <a:t>5</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341">
                <a:tc vMerge="1">
                  <a:txBody>
                    <a:bodyPr/>
                    <a:lstStyle/>
                    <a:p>
                      <a:endParaRPr lang="en-US"/>
                    </a:p>
                  </a:txBody>
                  <a:tcPr/>
                </a:tc>
                <a:tc>
                  <a:txBody>
                    <a:bodyPr/>
                    <a:lstStyle/>
                    <a:p>
                      <a:pPr algn="ctr">
                        <a:lnSpc>
                          <a:spcPct val="115000"/>
                        </a:lnSpc>
                        <a:spcBef>
                          <a:spcPts val="600"/>
                        </a:spcBef>
                        <a:spcAft>
                          <a:spcPts val="300"/>
                        </a:spcAft>
                      </a:pPr>
                      <a:r>
                        <a:rPr lang="en-US" sz="1400">
                          <a:effectLst/>
                          <a:latin typeface="Times New Roman"/>
                          <a:ea typeface="Calibri"/>
                        </a:rPr>
                        <a:t>0%</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300"/>
                        </a:spcAft>
                      </a:pPr>
                      <a:r>
                        <a:rPr lang="en-US" sz="1400">
                          <a:effectLst/>
                          <a:latin typeface="Times New Roman"/>
                          <a:ea typeface="Calibri"/>
                        </a:rPr>
                        <a:t>27,73%</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67,73%</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300"/>
                        </a:spcAft>
                      </a:pPr>
                      <a:r>
                        <a:rPr lang="en-US" sz="1400">
                          <a:effectLst/>
                          <a:latin typeface="Times New Roman"/>
                          <a:ea typeface="Calibri"/>
                        </a:rPr>
                        <a:t>5,04%</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4,2% </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41,18%</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en-US" sz="1400">
                          <a:effectLst/>
                          <a:latin typeface="Times New Roman"/>
                          <a:ea typeface="Calibri"/>
                        </a:rPr>
                        <a:t>50,42%</a:t>
                      </a:r>
                      <a:endParaRPr lang="en-US" sz="13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300"/>
                        </a:spcAft>
                      </a:pPr>
                      <a:r>
                        <a:rPr lang="pt-BR" sz="1400" dirty="0">
                          <a:effectLst/>
                          <a:latin typeface="Times New Roman"/>
                          <a:ea typeface="Calibri"/>
                        </a:rPr>
                        <a:t>4,2%</a:t>
                      </a:r>
                      <a:endParaRPr lang="en-US" sz="13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36520" y="218123"/>
            <a:ext cx="3901440" cy="437197"/>
          </a:xfrm>
          <a:prstGeom prst="rect">
            <a:avLst/>
          </a:prstGeom>
          <a:solidFill>
            <a:srgbClr val="E5F8FE"/>
          </a:solidFill>
        </p:spPr>
        <p:style>
          <a:lnRef idx="2">
            <a:schemeClr val="accent5">
              <a:shade val="50000"/>
            </a:schemeClr>
          </a:lnRef>
          <a:fillRef idx="1">
            <a:schemeClr val="accent5"/>
          </a:fillRef>
          <a:effectRef idx="0">
            <a:schemeClr val="accent5"/>
          </a:effectRef>
          <a:fontRef idx="minor">
            <a:schemeClr val="lt1"/>
          </a:fontRef>
        </p:style>
        <p:txBody>
          <a:bodyPr wrap="square" lIns="68580" tIns="34290" rIns="68580" bIns="34290" rtlCol="0">
            <a:spAutoFit/>
          </a:bodyPr>
          <a:lstStyle/>
          <a:p>
            <a:r>
              <a:rPr lang="en-US" sz="2400" b="1" dirty="0" smtClean="0">
                <a:solidFill>
                  <a:srgbClr val="FF0000"/>
                </a:solidFill>
                <a:latin typeface="Times New Roman" pitchFamily="18" charset="0"/>
                <a:cs typeface="Times New Roman" pitchFamily="18" charset="0"/>
              </a:rPr>
              <a:t> V. </a:t>
            </a:r>
            <a:r>
              <a:rPr lang="en-US" sz="2400" b="1" dirty="0" err="1" smtClean="0">
                <a:solidFill>
                  <a:srgbClr val="FF0000"/>
                </a:solidFill>
                <a:latin typeface="Times New Roman" pitchFamily="18" charset="0"/>
                <a:cs typeface="Times New Roman" pitchFamily="18" charset="0"/>
              </a:rPr>
              <a:t>Kết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luận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kiến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nghị</a:t>
            </a:r>
            <a:endParaRPr lang="en-US" sz="2400" dirty="0">
              <a:solidFill>
                <a:srgbClr val="FF0000"/>
              </a:solidFill>
              <a:latin typeface="Times New Roman" pitchFamily="18" charset="0"/>
              <a:cs typeface="Times New Roman" pitchFamily="18" charset="0"/>
            </a:endParaRPr>
          </a:p>
        </p:txBody>
      </p:sp>
      <p:sp>
        <p:nvSpPr>
          <p:cNvPr id="4" name="Oval 3"/>
          <p:cNvSpPr/>
          <p:nvPr/>
        </p:nvSpPr>
        <p:spPr>
          <a:xfrm>
            <a:off x="3570051" y="768485"/>
            <a:ext cx="1857983" cy="13847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FF0000"/>
              </a:solidFill>
              <a:latin typeface="Times New Roman" pitchFamily="18" charset="0"/>
              <a:cs typeface="Times New Roman" pitchFamily="18" charset="0"/>
            </a:endParaRPr>
          </a:p>
          <a:p>
            <a:pPr algn="ctr"/>
            <a:r>
              <a:rPr lang="en-US" sz="2000" b="1" dirty="0" smtClean="0">
                <a:solidFill>
                  <a:srgbClr val="FF0000"/>
                </a:solidFill>
                <a:latin typeface="Times New Roman" pitchFamily="18" charset="0"/>
                <a:cs typeface="Times New Roman" pitchFamily="18" charset="0"/>
              </a:rPr>
              <a:t>1</a:t>
            </a:r>
            <a:r>
              <a:rPr lang="en-US" sz="2000" b="1" dirty="0">
                <a:solidFill>
                  <a:srgbClr val="FF0000"/>
                </a:solidFill>
                <a:latin typeface="Times New Roman" pitchFamily="18" charset="0"/>
                <a:cs typeface="Times New Roman" pitchFamily="18" charset="0"/>
              </a:rPr>
              <a:t>. Ý </a:t>
            </a:r>
            <a:r>
              <a:rPr lang="en-US" sz="2000" b="1" dirty="0" err="1">
                <a:solidFill>
                  <a:srgbClr val="FF0000"/>
                </a:solidFill>
                <a:latin typeface="Times New Roman" pitchFamily="18" charset="0"/>
                <a:cs typeface="Times New Roman" pitchFamily="18" charset="0"/>
              </a:rPr>
              <a:t>nghĩa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của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biện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pháp</a:t>
            </a:r>
            <a:endParaRPr lang="en-US" sz="2000" dirty="0">
              <a:solidFill>
                <a:srgbClr val="FF0000"/>
              </a:solidFill>
              <a:latin typeface="Times New Roman" pitchFamily="18" charset="0"/>
              <a:cs typeface="Times New Roman" pitchFamily="18" charset="0"/>
            </a:endParaRPr>
          </a:p>
          <a:p>
            <a:pPr algn="ctr"/>
            <a:endParaRPr lang="en-US" sz="2000" dirty="0"/>
          </a:p>
        </p:txBody>
      </p:sp>
      <p:sp>
        <p:nvSpPr>
          <p:cNvPr id="5" name="Rectangle 4"/>
          <p:cNvSpPr/>
          <p:nvPr/>
        </p:nvSpPr>
        <p:spPr>
          <a:xfrm>
            <a:off x="2563076" y="2577832"/>
            <a:ext cx="1935966" cy="22276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smtClean="0">
                <a:solidFill>
                  <a:schemeClr val="tx1"/>
                </a:solidFill>
                <a:latin typeface="Times New Roman" panose="02020603050405020304" pitchFamily="18" charset="0"/>
                <a:cs typeface="Times New Roman" panose="02020603050405020304" pitchFamily="18" charset="0"/>
              </a:rPr>
              <a:t>Giúp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phát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triển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phẩm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chất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năng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lực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tính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tích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cực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thú</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trong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nhất</a:t>
            </a:r>
            <a:r>
              <a:rPr lang="en-US" sz="1800" dirty="0">
                <a:solidFill>
                  <a:schemeClr val="tx1"/>
                </a:solidFill>
                <a:latin typeface="Times New Roman" panose="02020603050405020304" pitchFamily="18" charset="0"/>
                <a:cs typeface="Times New Roman" panose="02020603050405020304" pitchFamily="18" charset="0"/>
              </a:rPr>
              <a:t> là </a:t>
            </a:r>
            <a:r>
              <a:rPr lang="en-US" sz="1800" dirty="0" err="1">
                <a:solidFill>
                  <a:schemeClr val="tx1"/>
                </a:solidFill>
                <a:latin typeface="Times New Roman" panose="02020603050405020304" pitchFamily="18" charset="0"/>
                <a:cs typeface="Times New Roman" panose="02020603050405020304" pitchFamily="18" charset="0"/>
              </a:rPr>
              <a:t>với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yếu</a:t>
            </a:r>
            <a:r>
              <a:rPr lang="en-US" sz="18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805463" y="2577831"/>
            <a:ext cx="1935805" cy="22276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smtClean="0">
                <a:solidFill>
                  <a:schemeClr val="tx1"/>
                </a:solidFill>
                <a:latin typeface="Times New Roman" panose="02020603050405020304" pitchFamily="18" charset="0"/>
                <a:cs typeface="Times New Roman" panose="02020603050405020304" pitchFamily="18" charset="0"/>
              </a:rPr>
              <a:t>Tạo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học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sinh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tâm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lí</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mỗi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ngày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trường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niềm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chứ</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áp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lực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trường</a:t>
            </a:r>
            <a:r>
              <a:rPr lang="en-US" sz="1800" dirty="0">
                <a:solidFill>
                  <a:schemeClr val="tx1"/>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6965005" y="2577831"/>
            <a:ext cx="1780162" cy="22276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smtClean="0">
                <a:solidFill>
                  <a:schemeClr val="tx1"/>
                </a:solidFill>
                <a:latin typeface="Times New Roman" panose="02020603050405020304" pitchFamily="18" charset="0"/>
                <a:cs typeface="Times New Roman" panose="02020603050405020304" pitchFamily="18" charset="0"/>
              </a:rPr>
              <a:t>Tạo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được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sẽ </a:t>
            </a:r>
            <a:r>
              <a:rPr lang="en-US" sz="1800" dirty="0" err="1">
                <a:solidFill>
                  <a:schemeClr val="tx1"/>
                </a:solidFill>
                <a:latin typeface="Times New Roman" panose="02020603050405020304" pitchFamily="18" charset="0"/>
                <a:cs typeface="Times New Roman" panose="02020603050405020304" pitchFamily="18" charset="0"/>
              </a:rPr>
              <a:t>tạo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tập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của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tích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kết</a:t>
            </a:r>
            <a:r>
              <a:rPr lang="en-US" sz="1800" dirty="0">
                <a:solidFill>
                  <a:schemeClr val="tx1"/>
                </a:solidFill>
                <a:latin typeface="Times New Roman" panose="02020603050405020304" pitchFamily="18" charset="0"/>
                <a:cs typeface="Times New Roman" panose="02020603050405020304" pitchFamily="18" charset="0"/>
              </a:rPr>
              <a:t> quả </a:t>
            </a:r>
            <a:r>
              <a:rPr lang="en-US" sz="1800" dirty="0" err="1">
                <a:solidFill>
                  <a:schemeClr val="tx1"/>
                </a:solidFill>
                <a:latin typeface="Times New Roman" panose="02020603050405020304" pitchFamily="18" charset="0"/>
                <a:cs typeface="Times New Roman" panose="02020603050405020304" pitchFamily="18" charset="0"/>
              </a:rPr>
              <a:t>học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tập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của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sẻ</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cao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hơn</a:t>
            </a:r>
            <a:r>
              <a:rPr lang="en-US" sz="1800" dirty="0">
                <a:solidFill>
                  <a:schemeClr val="tx1"/>
                </a:solidFill>
                <a:latin typeface="Times New Roman" panose="02020603050405020304" pitchFamily="18" charset="0"/>
                <a:cs typeface="Times New Roman" panose="02020603050405020304" pitchFamily="18" charset="0"/>
              </a:rPr>
              <a:t>.</a:t>
            </a:r>
          </a:p>
        </p:txBody>
      </p:sp>
      <p:sp>
        <p:nvSpPr>
          <p:cNvPr id="8" name="Rectangle 7"/>
          <p:cNvSpPr/>
          <p:nvPr/>
        </p:nvSpPr>
        <p:spPr>
          <a:xfrm>
            <a:off x="466927" y="2577830"/>
            <a:ext cx="1872411" cy="22276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smtClean="0">
                <a:solidFill>
                  <a:schemeClr val="tx1"/>
                </a:solidFill>
                <a:latin typeface="Times New Roman" panose="02020603050405020304" pitchFamily="18" charset="0"/>
                <a:cs typeface="Times New Roman" panose="02020603050405020304" pitchFamily="18" charset="0"/>
              </a:rPr>
              <a:t>Giúp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viên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không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ngừng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dồi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tìm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hiểu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phương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pháp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giúp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việc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giảng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dạy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đạt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tốt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hơn</a:t>
            </a:r>
            <a:r>
              <a:rPr lang="en-US" sz="1800" dirty="0">
                <a:solidFill>
                  <a:schemeClr val="tx1"/>
                </a:solidFill>
                <a:latin typeface="Times New Roman" panose="02020603050405020304" pitchFamily="18" charset="0"/>
                <a:cs typeface="Times New Roman" panose="02020603050405020304" pitchFamily="18" charset="0"/>
              </a:rPr>
              <a:t>.</a:t>
            </a:r>
          </a:p>
        </p:txBody>
      </p:sp>
      <p:cxnSp>
        <p:nvCxnSpPr>
          <p:cNvPr id="10" name="Straight Arrow Connector 9"/>
          <p:cNvCxnSpPr>
            <a:stCxn id="4" idx="4"/>
            <a:endCxn id="8" idx="0"/>
          </p:cNvCxnSpPr>
          <p:nvPr/>
        </p:nvCxnSpPr>
        <p:spPr>
          <a:xfrm flipH="1">
            <a:off x="1403133" y="2153265"/>
            <a:ext cx="3095910" cy="424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4"/>
            <a:endCxn id="7" idx="0"/>
          </p:cNvCxnSpPr>
          <p:nvPr/>
        </p:nvCxnSpPr>
        <p:spPr>
          <a:xfrm>
            <a:off x="4499043" y="2153265"/>
            <a:ext cx="3356043" cy="424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4"/>
            <a:endCxn id="5" idx="0"/>
          </p:cNvCxnSpPr>
          <p:nvPr/>
        </p:nvCxnSpPr>
        <p:spPr>
          <a:xfrm flipH="1">
            <a:off x="3531059" y="2153265"/>
            <a:ext cx="967984" cy="42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4"/>
            <a:endCxn id="6" idx="0"/>
          </p:cNvCxnSpPr>
          <p:nvPr/>
        </p:nvCxnSpPr>
        <p:spPr>
          <a:xfrm>
            <a:off x="4499043" y="2153265"/>
            <a:ext cx="1274323" cy="424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Arrow Connector 2"/>
          <p:cNvCxnSpPr>
            <a:stCxn id="58" idx="2"/>
          </p:cNvCxnSpPr>
          <p:nvPr/>
        </p:nvCxnSpPr>
        <p:spPr>
          <a:xfrm flipH="1">
            <a:off x="1885951" y="1543051"/>
            <a:ext cx="859523" cy="579617"/>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5" name="Straight Arrow Connector 4"/>
          <p:cNvCxnSpPr>
            <a:stCxn id="58" idx="2"/>
            <a:endCxn id="6" idx="0"/>
          </p:cNvCxnSpPr>
          <p:nvPr/>
        </p:nvCxnSpPr>
        <p:spPr>
          <a:xfrm>
            <a:off x="2745473" y="1543050"/>
            <a:ext cx="913065" cy="579618"/>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2842915" y="2122668"/>
            <a:ext cx="1631246" cy="2849382"/>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sz="1800" dirty="0">
                <a:latin typeface="Times New Roman" pitchFamily="18" charset="0"/>
                <a:cs typeface="Times New Roman" pitchFamily="18" charset="0"/>
              </a:rPr>
              <a:t>Phổ biến các kinh nghiệm có tính ứng dụng cao trong giảng dạy đến từng giáo viên các nhà trường</a:t>
            </a:r>
            <a:r>
              <a:rPr lang="en-US" sz="1800" dirty="0">
                <a:latin typeface="Times New Roman" pitchFamily="18" charset="0"/>
                <a:cs typeface="Times New Roman" pitchFamily="18" charset="0"/>
              </a:rPr>
              <a:t>.</a:t>
            </a:r>
          </a:p>
        </p:txBody>
      </p:sp>
      <p:sp>
        <p:nvSpPr>
          <p:cNvPr id="7" name="Rectangle 6"/>
          <p:cNvSpPr/>
          <p:nvPr/>
        </p:nvSpPr>
        <p:spPr>
          <a:xfrm>
            <a:off x="930596" y="2122668"/>
            <a:ext cx="1727490" cy="2849383"/>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sz="1800" dirty="0">
                <a:latin typeface="Times New Roman" pitchFamily="18" charset="0"/>
                <a:cs typeface="Times New Roman" pitchFamily="18" charset="0"/>
              </a:rPr>
              <a:t>Tăng cường bồi dưỡng chuyên môn, nghiệp vụ cho giáo viên bằng các chuyên đề thiết thực.</a:t>
            </a:r>
            <a:endParaRPr lang="en-US" sz="1800" dirty="0">
              <a:latin typeface="Times New Roman" pitchFamily="18" charset="0"/>
              <a:cs typeface="Times New Roman" pitchFamily="18" charset="0"/>
            </a:endParaRPr>
          </a:p>
        </p:txBody>
      </p:sp>
      <p:cxnSp>
        <p:nvCxnSpPr>
          <p:cNvPr id="45" name="Straight Arrow Connector 44"/>
          <p:cNvCxnSpPr>
            <a:stCxn id="60" idx="2"/>
          </p:cNvCxnSpPr>
          <p:nvPr/>
        </p:nvCxnSpPr>
        <p:spPr>
          <a:xfrm flipH="1">
            <a:off x="5473418" y="1543050"/>
            <a:ext cx="878570" cy="579618"/>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a:stCxn id="60" idx="2"/>
            <a:endCxn id="47" idx="0"/>
          </p:cNvCxnSpPr>
          <p:nvPr/>
        </p:nvCxnSpPr>
        <p:spPr>
          <a:xfrm>
            <a:off x="6351988" y="1543050"/>
            <a:ext cx="947523" cy="579618"/>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sp>
        <p:nvSpPr>
          <p:cNvPr id="47" name="Rectangle 46"/>
          <p:cNvSpPr/>
          <p:nvPr/>
        </p:nvSpPr>
        <p:spPr>
          <a:xfrm>
            <a:off x="6450658" y="2122668"/>
            <a:ext cx="1697706" cy="2849383"/>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sz="1800" dirty="0">
                <a:latin typeface="Times New Roman" pitchFamily="18" charset="0"/>
                <a:cs typeface="Times New Roman" pitchFamily="18" charset="0"/>
              </a:rPr>
              <a:t>T</a:t>
            </a:r>
            <a:r>
              <a:rPr lang="en-US" sz="1800" dirty="0" err="1">
                <a:latin typeface="Times New Roman" pitchFamily="18" charset="0"/>
                <a:cs typeface="Times New Roman" pitchFamily="18" charset="0"/>
              </a:rPr>
              <a: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PPDH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trình</a:t>
            </a:r>
            <a:r>
              <a:rPr lang="en-US" sz="1800" dirty="0">
                <a:latin typeface="Times New Roman" pitchFamily="18" charset="0"/>
                <a:cs typeface="Times New Roman" pitchFamily="18" charset="0"/>
              </a:rPr>
              <a:t> GDPT </a:t>
            </a:r>
            <a:r>
              <a:rPr lang="en-US" sz="1800" dirty="0" err="1" smtClean="0">
                <a:latin typeface="Times New Roman" pitchFamily="18" charset="0"/>
                <a:cs typeface="Times New Roman" pitchFamily="18" charset="0"/>
              </a:rPr>
              <a:t>tổng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2018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thú</a:t>
            </a:r>
            <a:r>
              <a:rPr lang="en-US" sz="1800" dirty="0">
                <a:latin typeface="Times New Roman" pitchFamily="18" charset="0"/>
                <a:cs typeface="Times New Roman" pitchFamily="18" charset="0"/>
              </a:rPr>
              <a:t>, say </a:t>
            </a:r>
            <a:r>
              <a:rPr lang="en-US" sz="1800" dirty="0" err="1">
                <a:latin typeface="Times New Roman" pitchFamily="18" charset="0"/>
                <a:cs typeface="Times New Roman" pitchFamily="18" charset="0"/>
              </a:rPr>
              <a:t>mê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môn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Toán</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48" name="Rectangle 47"/>
          <p:cNvSpPr/>
          <p:nvPr/>
        </p:nvSpPr>
        <p:spPr>
          <a:xfrm>
            <a:off x="4721971" y="2122668"/>
            <a:ext cx="1543750" cy="2849382"/>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sz="1800" dirty="0">
                <a:latin typeface="Times New Roman" pitchFamily="18" charset="0"/>
                <a:cs typeface="Times New Roman" pitchFamily="18" charset="0"/>
              </a:rPr>
              <a:t>Không ngừng học tập, trau dồi tư tưởng, đạo đức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chuyên môn nghiệp vụ.</a:t>
            </a:r>
            <a:endParaRPr lang="en-US" sz="1800" dirty="0">
              <a:latin typeface="Times New Roman" pitchFamily="18" charset="0"/>
              <a:cs typeface="Times New Roman" pitchFamily="18" charset="0"/>
            </a:endParaRPr>
          </a:p>
        </p:txBody>
      </p:sp>
      <p:sp>
        <p:nvSpPr>
          <p:cNvPr id="58" name="Rectangle 57"/>
          <p:cNvSpPr/>
          <p:nvPr/>
        </p:nvSpPr>
        <p:spPr>
          <a:xfrm>
            <a:off x="1433296" y="971550"/>
            <a:ext cx="2624354" cy="571500"/>
          </a:xfrm>
          <a:prstGeom prst="rect">
            <a:avLst/>
          </a:prstGeom>
          <a:solidFill>
            <a:schemeClr val="accent5">
              <a:lumMod val="40000"/>
              <a:lumOff val="60000"/>
            </a:schemeClr>
          </a:solidFill>
          <a:ln>
            <a:solidFill>
              <a:srgbClr val="F55C1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b="1" i="1" dirty="0" err="1">
                <a:latin typeface="Times New Roman" pitchFamily="18" charset="0"/>
                <a:cs typeface="Times New Roman" pitchFamily="18" charset="0"/>
              </a:rPr>
              <a:t>Đối</a:t>
            </a:r>
            <a:r>
              <a:rPr lang="en-US" sz="1800" b="1" i="1" dirty="0">
                <a:latin typeface="Times New Roman" pitchFamily="18" charset="0"/>
                <a:cs typeface="Times New Roman" pitchFamily="18" charset="0"/>
              </a:rPr>
              <a:t> v</a:t>
            </a:r>
            <a:r>
              <a:rPr lang="vi-VN" sz="1800" b="1" i="1" dirty="0">
                <a:latin typeface="Times New Roman" pitchFamily="18" charset="0"/>
                <a:cs typeface="Times New Roman" pitchFamily="18" charset="0"/>
              </a:rPr>
              <a:t>ới các cấp quản lý giáo dục</a:t>
            </a:r>
            <a:endParaRPr lang="en-US" sz="1800" b="1" dirty="0">
              <a:solidFill>
                <a:schemeClr val="tx1"/>
              </a:solidFill>
              <a:latin typeface="Times New Roman" pitchFamily="18" charset="0"/>
              <a:cs typeface="Times New Roman" pitchFamily="18" charset="0"/>
            </a:endParaRPr>
          </a:p>
        </p:txBody>
      </p:sp>
      <p:sp>
        <p:nvSpPr>
          <p:cNvPr id="60" name="Rectangle 59"/>
          <p:cNvSpPr/>
          <p:nvPr/>
        </p:nvSpPr>
        <p:spPr>
          <a:xfrm>
            <a:off x="5024982" y="971550"/>
            <a:ext cx="2654012" cy="571500"/>
          </a:xfrm>
          <a:prstGeom prst="rect">
            <a:avLst/>
          </a:prstGeom>
          <a:solidFill>
            <a:schemeClr val="accent5">
              <a:lumMod val="40000"/>
              <a:lumOff val="60000"/>
            </a:schemeClr>
          </a:solidFill>
          <a:ln>
            <a:solidFill>
              <a:srgbClr val="F55C1F"/>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1800" b="1" i="1" dirty="0">
                <a:latin typeface="Times New Roman" pitchFamily="18" charset="0"/>
                <a:cs typeface="Times New Roman" pitchFamily="18" charset="0"/>
              </a:rPr>
              <a:t>Đối với giáo viên</a:t>
            </a:r>
            <a:r>
              <a:rPr lang="vi-VN" sz="1800" b="1" dirty="0">
                <a:latin typeface="Times New Roman" pitchFamily="18" charset="0"/>
                <a:cs typeface="Times New Roman" pitchFamily="18" charset="0"/>
              </a:rPr>
              <a:t> </a:t>
            </a:r>
            <a:endParaRPr lang="en-US" sz="1800" b="1" dirty="0">
              <a:solidFill>
                <a:schemeClr val="tx1"/>
              </a:solidFill>
              <a:latin typeface="Times New Roman" pitchFamily="18" charset="0"/>
              <a:cs typeface="Times New Roman" pitchFamily="18" charset="0"/>
            </a:endParaRPr>
          </a:p>
        </p:txBody>
      </p:sp>
      <p:sp>
        <p:nvSpPr>
          <p:cNvPr id="21" name="TextBox 20"/>
          <p:cNvSpPr txBox="1"/>
          <p:nvPr/>
        </p:nvSpPr>
        <p:spPr>
          <a:xfrm>
            <a:off x="3157924" y="83658"/>
            <a:ext cx="2688401" cy="461665"/>
          </a:xfrm>
          <a:prstGeom prst="rect">
            <a:avLst/>
          </a:prstGeom>
          <a:solidFill>
            <a:schemeClr val="accent5">
              <a:lumMod val="40000"/>
              <a:lumOff val="60000"/>
            </a:schemeClr>
          </a:solidFill>
        </p:spPr>
        <p:txBody>
          <a:bodyPr wrap="square" rtlCol="0">
            <a:spAutoFit/>
          </a:bodyPr>
          <a:lstStyle/>
          <a:p>
            <a:r>
              <a:rPr lang="en-US" sz="2400" b="1" dirty="0" smtClean="0">
                <a:solidFill>
                  <a:srgbClr val="FF0000"/>
                </a:solidFill>
                <a:latin typeface="Times New Roman" pitchFamily="18" charset="0"/>
                <a:cs typeface="Times New Roman" pitchFamily="18" charset="0"/>
              </a:rPr>
              <a:t>2. </a:t>
            </a:r>
            <a:r>
              <a:rPr lang="en-US" sz="2400" b="1" dirty="0" err="1" smtClean="0">
                <a:solidFill>
                  <a:srgbClr val="FF0000"/>
                </a:solidFill>
                <a:latin typeface="Times New Roman" pitchFamily="18" charset="0"/>
                <a:cs typeface="Times New Roman" pitchFamily="18" charset="0"/>
              </a:rPr>
              <a:t>Những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đề</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xuất</a:t>
            </a:r>
            <a:endParaRPr lang="en-US" sz="2400" dirty="0" smtClean="0">
              <a:solidFill>
                <a:srgbClr val="FF0000"/>
              </a:solidFill>
              <a:latin typeface="Times New Roman" pitchFamily="18" charset="0"/>
              <a:cs typeface="Times New Roman" pitchFamily="18" charset="0"/>
            </a:endParaRPr>
          </a:p>
        </p:txBody>
      </p:sp>
      <p:sp>
        <p:nvSpPr>
          <p:cNvPr id="2" name="Bent Arrow 1"/>
          <p:cNvSpPr/>
          <p:nvPr/>
        </p:nvSpPr>
        <p:spPr>
          <a:xfrm rot="10800000">
            <a:off x="4118366" y="820519"/>
            <a:ext cx="496111" cy="53091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Up Arrow 7"/>
          <p:cNvSpPr/>
          <p:nvPr/>
        </p:nvSpPr>
        <p:spPr>
          <a:xfrm rot="5400000">
            <a:off x="4479990" y="842653"/>
            <a:ext cx="530911" cy="48664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01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7" grpId="0" animBg="1"/>
      <p:bldP spid="48" grpId="0" animBg="1"/>
      <p:bldP spid="58" grpId="0" animBg="1"/>
      <p:bldP spid="60" grpId="0" animBg="1"/>
      <p:bldP spid="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ltLang="en-US" dirty="0" smtClean="0"/>
          </a:p>
        </p:txBody>
      </p:sp>
      <p:sp>
        <p:nvSpPr>
          <p:cNvPr id="27651" name="Rectangle 3"/>
          <p:cNvSpPr>
            <a:spLocks noGrp="1" noChangeArrowheads="1"/>
          </p:cNvSpPr>
          <p:nvPr>
            <p:ph type="body" idx="1"/>
          </p:nvPr>
        </p:nvSpPr>
        <p:spPr/>
        <p:txBody>
          <a:bodyPr/>
          <a:lstStyle/>
          <a:p>
            <a:pPr eaLnBrk="1" hangingPunct="1"/>
            <a:endParaRPr lang="en-US" altLang="en-US" smtClean="0"/>
          </a:p>
        </p:txBody>
      </p:sp>
      <p:pic>
        <p:nvPicPr>
          <p:cNvPr id="27652" name="Picture 4" descr="EJ1450"/>
          <p:cNvPicPr>
            <a:picLocks noChangeAspect="1" noChangeArrowheads="1"/>
          </p:cNvPicPr>
          <p:nvPr/>
        </p:nvPicPr>
        <p:blipFill>
          <a:blip r:embed="rId4"/>
          <a:srcRect/>
          <a:stretch>
            <a:fillRect/>
          </a:stretch>
        </p:blipFill>
        <p:spPr bwMode="auto">
          <a:xfrm>
            <a:off x="0" y="-20239"/>
            <a:ext cx="9144000" cy="5143501"/>
          </a:xfrm>
          <a:prstGeom prst="rect">
            <a:avLst/>
          </a:prstGeom>
          <a:noFill/>
          <a:ln w="9525">
            <a:noFill/>
            <a:miter lim="800000"/>
            <a:headEnd/>
            <a:tailEnd/>
          </a:ln>
          <a:effectLst/>
        </p:spPr>
      </p:pic>
      <p:sp>
        <p:nvSpPr>
          <p:cNvPr id="98309" name="Rectangle 5"/>
          <p:cNvSpPr>
            <a:spLocks noChangeArrowheads="1"/>
          </p:cNvSpPr>
          <p:nvPr/>
        </p:nvSpPr>
        <p:spPr bwMode="auto">
          <a:xfrm>
            <a:off x="1371600" y="1854996"/>
            <a:ext cx="6324600"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XIN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TRÂN TRỌNG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CẢM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ƠN</a:t>
            </a:r>
          </a:p>
          <a:p>
            <a:pPr algn="ctr">
              <a:defRPr/>
            </a:pPr>
            <a:r>
              <a:rPr lang="en-US"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QUÝ BAN GIÁM KHẢO</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defRPr/>
            </a:pPr>
            <a:endParaRPr lang="en-US" altLang="en-US" dirty="0">
              <a:solidFill>
                <a:srgbClr val="FF33CC"/>
              </a:solidFill>
            </a:endParaRPr>
          </a:p>
        </p:txBody>
      </p:sp>
      <p:pic>
        <p:nvPicPr>
          <p:cNvPr id="27654" name="Picture 6" descr="DSTARS-P"/>
          <p:cNvPicPr>
            <a:picLocks noChangeAspect="1" noChangeArrowheads="1" noCrop="1"/>
          </p:cNvPicPr>
          <p:nvPr/>
        </p:nvPicPr>
        <p:blipFill>
          <a:blip r:embed="rId5"/>
          <a:srcRect/>
          <a:stretch>
            <a:fillRect/>
          </a:stretch>
        </p:blipFill>
        <p:spPr bwMode="auto">
          <a:xfrm>
            <a:off x="2228850" y="1740696"/>
            <a:ext cx="666750" cy="442913"/>
          </a:xfrm>
          <a:prstGeom prst="rect">
            <a:avLst/>
          </a:prstGeom>
          <a:noFill/>
          <a:ln w="9525">
            <a:noFill/>
            <a:miter lim="800000"/>
            <a:headEnd/>
            <a:tailEnd/>
          </a:ln>
        </p:spPr>
      </p:pic>
      <p:pic>
        <p:nvPicPr>
          <p:cNvPr id="27655" name="Picture 7" descr="DSTARS-P"/>
          <p:cNvPicPr>
            <a:picLocks noChangeAspect="1" noChangeArrowheads="1" noCrop="1"/>
          </p:cNvPicPr>
          <p:nvPr/>
        </p:nvPicPr>
        <p:blipFill>
          <a:blip r:embed="rId5"/>
          <a:srcRect/>
          <a:stretch>
            <a:fillRect/>
          </a:stretch>
        </p:blipFill>
        <p:spPr bwMode="auto">
          <a:xfrm>
            <a:off x="685800" y="914402"/>
            <a:ext cx="495300" cy="328613"/>
          </a:xfrm>
          <a:prstGeom prst="rect">
            <a:avLst/>
          </a:prstGeom>
          <a:noFill/>
          <a:ln w="9525">
            <a:noFill/>
            <a:miter lim="800000"/>
            <a:headEnd/>
            <a:tailEnd/>
          </a:ln>
        </p:spPr>
      </p:pic>
      <p:pic>
        <p:nvPicPr>
          <p:cNvPr id="27656" name="Picture 8" descr="DSTARS-P"/>
          <p:cNvPicPr>
            <a:picLocks noChangeAspect="1" noChangeArrowheads="1" noCrop="1"/>
          </p:cNvPicPr>
          <p:nvPr/>
        </p:nvPicPr>
        <p:blipFill>
          <a:blip r:embed="rId5"/>
          <a:srcRect/>
          <a:stretch>
            <a:fillRect/>
          </a:stretch>
        </p:blipFill>
        <p:spPr bwMode="auto">
          <a:xfrm>
            <a:off x="6553200" y="4229102"/>
            <a:ext cx="495300" cy="328613"/>
          </a:xfrm>
          <a:prstGeom prst="rect">
            <a:avLst/>
          </a:prstGeom>
          <a:noFill/>
          <a:ln w="9525">
            <a:noFill/>
            <a:miter lim="800000"/>
            <a:headEnd/>
            <a:tailEnd/>
          </a:ln>
        </p:spPr>
      </p:pic>
      <p:pic>
        <p:nvPicPr>
          <p:cNvPr id="27657" name="Picture 9" descr="DSTARS-P"/>
          <p:cNvPicPr>
            <a:picLocks noChangeAspect="1" noChangeArrowheads="1" noCrop="1"/>
          </p:cNvPicPr>
          <p:nvPr/>
        </p:nvPicPr>
        <p:blipFill>
          <a:blip r:embed="rId5"/>
          <a:srcRect/>
          <a:stretch>
            <a:fillRect/>
          </a:stretch>
        </p:blipFill>
        <p:spPr bwMode="auto">
          <a:xfrm>
            <a:off x="7696200" y="2343152"/>
            <a:ext cx="495300" cy="328613"/>
          </a:xfrm>
          <a:prstGeom prst="rect">
            <a:avLst/>
          </a:prstGeom>
          <a:noFill/>
          <a:ln w="9525">
            <a:noFill/>
            <a:miter lim="800000"/>
            <a:headEnd/>
            <a:tailEnd/>
          </a:ln>
        </p:spPr>
      </p:pic>
      <p:pic>
        <p:nvPicPr>
          <p:cNvPr id="27658" name="Picture 10" descr="DSTARS-P"/>
          <p:cNvPicPr>
            <a:picLocks noChangeAspect="1" noChangeArrowheads="1" noCrop="1"/>
          </p:cNvPicPr>
          <p:nvPr/>
        </p:nvPicPr>
        <p:blipFill>
          <a:blip r:embed="rId5"/>
          <a:srcRect/>
          <a:stretch>
            <a:fillRect/>
          </a:stretch>
        </p:blipFill>
        <p:spPr bwMode="auto">
          <a:xfrm>
            <a:off x="2895600" y="1066802"/>
            <a:ext cx="609600" cy="404813"/>
          </a:xfrm>
          <a:prstGeom prst="rect">
            <a:avLst/>
          </a:prstGeom>
          <a:noFill/>
          <a:ln w="9525">
            <a:noFill/>
            <a:miter lim="800000"/>
            <a:headEnd/>
            <a:tailEnd/>
          </a:ln>
        </p:spPr>
      </p:pic>
      <p:pic>
        <p:nvPicPr>
          <p:cNvPr id="27659" name="Picture 11" descr="DSTARS-P"/>
          <p:cNvPicPr>
            <a:picLocks noChangeAspect="1" noChangeArrowheads="1" noCrop="1"/>
          </p:cNvPicPr>
          <p:nvPr/>
        </p:nvPicPr>
        <p:blipFill>
          <a:blip r:embed="rId5"/>
          <a:srcRect/>
          <a:stretch>
            <a:fillRect/>
          </a:stretch>
        </p:blipFill>
        <p:spPr bwMode="auto">
          <a:xfrm>
            <a:off x="1219200" y="1854996"/>
            <a:ext cx="666750" cy="442913"/>
          </a:xfrm>
          <a:prstGeom prst="rect">
            <a:avLst/>
          </a:prstGeom>
          <a:noFill/>
          <a:ln w="9525">
            <a:noFill/>
            <a:miter lim="800000"/>
            <a:headEnd/>
            <a:tailEnd/>
          </a:ln>
        </p:spPr>
      </p:pic>
      <p:pic>
        <p:nvPicPr>
          <p:cNvPr id="27660" name="Picture 12" descr="DSTARS-P"/>
          <p:cNvPicPr>
            <a:picLocks noChangeAspect="1" noChangeArrowheads="1" noCrop="1"/>
          </p:cNvPicPr>
          <p:nvPr/>
        </p:nvPicPr>
        <p:blipFill>
          <a:blip r:embed="rId5"/>
          <a:srcRect/>
          <a:stretch>
            <a:fillRect/>
          </a:stretch>
        </p:blipFill>
        <p:spPr bwMode="auto">
          <a:xfrm>
            <a:off x="5410200" y="1969296"/>
            <a:ext cx="495300" cy="328613"/>
          </a:xfrm>
          <a:prstGeom prst="rect">
            <a:avLst/>
          </a:prstGeom>
          <a:noFill/>
          <a:ln w="9525">
            <a:noFill/>
            <a:miter lim="800000"/>
            <a:headEnd/>
            <a:tailEnd/>
          </a:ln>
        </p:spPr>
      </p:pic>
      <p:pic>
        <p:nvPicPr>
          <p:cNvPr id="27661" name="Picture 13" descr="DSTARS-P"/>
          <p:cNvPicPr>
            <a:picLocks noChangeAspect="1" noChangeArrowheads="1" noCrop="1"/>
          </p:cNvPicPr>
          <p:nvPr/>
        </p:nvPicPr>
        <p:blipFill>
          <a:blip r:embed="rId5"/>
          <a:srcRect/>
          <a:stretch>
            <a:fillRect/>
          </a:stretch>
        </p:blipFill>
        <p:spPr bwMode="auto">
          <a:xfrm>
            <a:off x="1219200" y="3724277"/>
            <a:ext cx="495300" cy="328613"/>
          </a:xfrm>
          <a:prstGeom prst="rect">
            <a:avLst/>
          </a:prstGeom>
          <a:noFill/>
          <a:ln w="9525">
            <a:noFill/>
            <a:miter lim="800000"/>
            <a:headEnd/>
            <a:tailEnd/>
          </a:ln>
        </p:spPr>
      </p:pic>
      <p:pic>
        <p:nvPicPr>
          <p:cNvPr id="27662" name="Picture 14" descr="DSTARS-P"/>
          <p:cNvPicPr>
            <a:picLocks noChangeAspect="1" noChangeArrowheads="1" noCrop="1"/>
          </p:cNvPicPr>
          <p:nvPr/>
        </p:nvPicPr>
        <p:blipFill>
          <a:blip r:embed="rId5"/>
          <a:srcRect/>
          <a:stretch>
            <a:fillRect/>
          </a:stretch>
        </p:blipFill>
        <p:spPr bwMode="auto">
          <a:xfrm>
            <a:off x="5410200" y="3724277"/>
            <a:ext cx="495300" cy="328613"/>
          </a:xfrm>
          <a:prstGeom prst="rect">
            <a:avLst/>
          </a:prstGeom>
          <a:noFill/>
          <a:ln w="9525">
            <a:noFill/>
            <a:miter lim="800000"/>
            <a:headEnd/>
            <a:tailEnd/>
          </a:ln>
        </p:spPr>
      </p:pic>
      <p:pic>
        <p:nvPicPr>
          <p:cNvPr id="27663" name="Picture 15" descr="DSTARS-P"/>
          <p:cNvPicPr>
            <a:picLocks noChangeAspect="1" noChangeArrowheads="1" noCrop="1"/>
          </p:cNvPicPr>
          <p:nvPr/>
        </p:nvPicPr>
        <p:blipFill>
          <a:blip r:embed="rId5"/>
          <a:srcRect/>
          <a:stretch>
            <a:fillRect/>
          </a:stretch>
        </p:blipFill>
        <p:spPr bwMode="auto">
          <a:xfrm>
            <a:off x="7467600" y="4343402"/>
            <a:ext cx="609600" cy="404813"/>
          </a:xfrm>
          <a:prstGeom prst="rect">
            <a:avLst/>
          </a:prstGeom>
          <a:noFill/>
          <a:ln w="9525">
            <a:noFill/>
            <a:miter lim="800000"/>
            <a:headEnd/>
            <a:tailEnd/>
          </a:ln>
        </p:spPr>
      </p:pic>
      <p:pic>
        <p:nvPicPr>
          <p:cNvPr id="27664" name="Picture 16" descr="DSTARS-P"/>
          <p:cNvPicPr>
            <a:picLocks noChangeAspect="1" noChangeArrowheads="1" noCrop="1"/>
          </p:cNvPicPr>
          <p:nvPr/>
        </p:nvPicPr>
        <p:blipFill>
          <a:blip r:embed="rId5"/>
          <a:srcRect/>
          <a:stretch>
            <a:fillRect/>
          </a:stretch>
        </p:blipFill>
        <p:spPr bwMode="auto">
          <a:xfrm>
            <a:off x="5638800" y="1143002"/>
            <a:ext cx="666750" cy="442913"/>
          </a:xfrm>
          <a:prstGeom prst="rect">
            <a:avLst/>
          </a:prstGeom>
          <a:noFill/>
          <a:ln w="9525">
            <a:noFill/>
            <a:miter lim="800000"/>
            <a:headEnd/>
            <a:tailEnd/>
          </a:ln>
        </p:spPr>
      </p:pic>
      <p:pic>
        <p:nvPicPr>
          <p:cNvPr id="27665" name="Picture 17" descr="DSTARS-P"/>
          <p:cNvPicPr>
            <a:picLocks noChangeAspect="1" noChangeArrowheads="1" noCrop="1"/>
          </p:cNvPicPr>
          <p:nvPr/>
        </p:nvPicPr>
        <p:blipFill>
          <a:blip r:embed="rId5"/>
          <a:srcRect/>
          <a:stretch>
            <a:fillRect/>
          </a:stretch>
        </p:blipFill>
        <p:spPr bwMode="auto">
          <a:xfrm>
            <a:off x="6781800" y="1822850"/>
            <a:ext cx="762000" cy="506015"/>
          </a:xfrm>
          <a:prstGeom prst="rect">
            <a:avLst/>
          </a:prstGeom>
          <a:noFill/>
          <a:ln w="9525">
            <a:noFill/>
            <a:miter lim="800000"/>
            <a:headEnd/>
            <a:tailEnd/>
          </a:ln>
        </p:spPr>
      </p:pic>
      <p:pic>
        <p:nvPicPr>
          <p:cNvPr id="27666" name="Picture 18" descr="DSTARS-P"/>
          <p:cNvPicPr>
            <a:picLocks noChangeAspect="1" noChangeArrowheads="1" noCrop="1"/>
          </p:cNvPicPr>
          <p:nvPr/>
        </p:nvPicPr>
        <p:blipFill>
          <a:blip r:embed="rId5"/>
          <a:srcRect/>
          <a:stretch>
            <a:fillRect/>
          </a:stretch>
        </p:blipFill>
        <p:spPr bwMode="auto">
          <a:xfrm>
            <a:off x="2590800" y="3755233"/>
            <a:ext cx="495300" cy="328613"/>
          </a:xfrm>
          <a:prstGeom prst="rect">
            <a:avLst/>
          </a:prstGeom>
          <a:noFill/>
          <a:ln w="9525">
            <a:noFill/>
            <a:miter lim="800000"/>
            <a:headEnd/>
            <a:tailEnd/>
          </a:ln>
        </p:spPr>
      </p:pic>
      <p:pic>
        <p:nvPicPr>
          <p:cNvPr id="27667" name="Picture 19" descr="DSTARS-P"/>
          <p:cNvPicPr>
            <a:picLocks noChangeAspect="1" noChangeArrowheads="1" noCrop="1"/>
          </p:cNvPicPr>
          <p:nvPr/>
        </p:nvPicPr>
        <p:blipFill>
          <a:blip r:embed="rId5"/>
          <a:srcRect/>
          <a:stretch>
            <a:fillRect/>
          </a:stretch>
        </p:blipFill>
        <p:spPr bwMode="auto">
          <a:xfrm>
            <a:off x="8077200" y="3486152"/>
            <a:ext cx="495300" cy="328613"/>
          </a:xfrm>
          <a:prstGeom prst="rect">
            <a:avLst/>
          </a:prstGeom>
          <a:noFill/>
          <a:ln w="9525">
            <a:noFill/>
            <a:miter lim="800000"/>
            <a:headEnd/>
            <a:tailEnd/>
          </a:ln>
        </p:spPr>
      </p:pic>
      <p:pic>
        <p:nvPicPr>
          <p:cNvPr id="27668" name="Picture 20" descr="DSTARS-P"/>
          <p:cNvPicPr>
            <a:picLocks noChangeAspect="1" noChangeArrowheads="1" noCrop="1"/>
          </p:cNvPicPr>
          <p:nvPr/>
        </p:nvPicPr>
        <p:blipFill>
          <a:blip r:embed="rId5"/>
          <a:srcRect/>
          <a:stretch>
            <a:fillRect/>
          </a:stretch>
        </p:blipFill>
        <p:spPr bwMode="auto">
          <a:xfrm>
            <a:off x="3276600" y="914402"/>
            <a:ext cx="609600" cy="404813"/>
          </a:xfrm>
          <a:prstGeom prst="rect">
            <a:avLst/>
          </a:prstGeom>
          <a:noFill/>
          <a:ln w="9525">
            <a:noFill/>
            <a:miter lim="800000"/>
            <a:headEnd/>
            <a:tailEnd/>
          </a:ln>
        </p:spPr>
      </p:pic>
      <p:pic>
        <p:nvPicPr>
          <p:cNvPr id="98325" name="tia-nang-hat-mua.mp3">
            <a:hlinkClick r:id="" action="ppaction://media"/>
          </p:cNvPr>
          <p:cNvPicPr>
            <a:picLocks noRot="1" noChangeAspect="1" noChangeArrowheads="1"/>
          </p:cNvPicPr>
          <p:nvPr>
            <a:audioFile r:link="rId1"/>
          </p:nvPr>
        </p:nvPicPr>
        <p:blipFill>
          <a:blip r:embed="rId6"/>
          <a:srcRect/>
          <a:stretch>
            <a:fillRect/>
          </a:stretch>
        </p:blipFill>
        <p:spPr bwMode="auto">
          <a:xfrm>
            <a:off x="8839200" y="4914900"/>
            <a:ext cx="304800" cy="228600"/>
          </a:xfrm>
          <a:prstGeom prst="rect">
            <a:avLst/>
          </a:prstGeom>
          <a:noFill/>
          <a:ln w="9525">
            <a:noFill/>
            <a:miter lim="800000"/>
            <a:headEnd/>
            <a:tailEnd/>
          </a:ln>
        </p:spPr>
      </p:pic>
      <p:pic>
        <p:nvPicPr>
          <p:cNvPr id="22" name="Sereno - 나선의 달 (mp3cut.net).mp3">
            <a:hlinkClick r:id="" action="ppaction://media"/>
          </p:cNvPr>
          <p:cNvPicPr>
            <a:picLocks noRot="1" noChangeAspect="1"/>
          </p:cNvPicPr>
          <p:nvPr>
            <a:audioFile r:link="rId2"/>
          </p:nvPr>
        </p:nvPicPr>
        <p:blipFill>
          <a:blip r:embed="rId7"/>
          <a:stretch>
            <a:fillRect/>
          </a:stretch>
        </p:blipFill>
        <p:spPr>
          <a:xfrm>
            <a:off x="8960644" y="4960144"/>
            <a:ext cx="183356" cy="18335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625" fill="hold"/>
                                        <p:tgtEl>
                                          <p:spTgt spid="98325"/>
                                        </p:tgtEl>
                                      </p:cBhvr>
                                    </p:cmd>
                                  </p:childTnLst>
                                </p:cTn>
                              </p:par>
                              <p:par>
                                <p:cTn id="7" presetID="41" presetClass="entr" presetSubtype="0" fill="hold" grpId="1" nodeType="withEffect">
                                  <p:stCondLst>
                                    <p:cond delay="0"/>
                                  </p:stCondLst>
                                  <p:iterate type="lt">
                                    <p:tmPct val="10000"/>
                                  </p:iterate>
                                  <p:childTnLst>
                                    <p:set>
                                      <p:cBhvr>
                                        <p:cTn id="8" dur="1" fill="hold">
                                          <p:stCondLst>
                                            <p:cond delay="0"/>
                                          </p:stCondLst>
                                        </p:cTn>
                                        <p:tgtEl>
                                          <p:spTgt spid="98309"/>
                                        </p:tgtEl>
                                        <p:attrNameLst>
                                          <p:attrName>style.visibility</p:attrName>
                                        </p:attrNameLst>
                                      </p:cBhvr>
                                      <p:to>
                                        <p:strVal val="visible"/>
                                      </p:to>
                                    </p:set>
                                    <p:anim calcmode="lin" valueType="num">
                                      <p:cBhvr>
                                        <p:cTn id="9" dur="500" fill="hold"/>
                                        <p:tgtEl>
                                          <p:spTgt spid="98309"/>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98309"/>
                                        </p:tgtEl>
                                        <p:attrNameLst>
                                          <p:attrName>ppt_y</p:attrName>
                                        </p:attrNameLst>
                                      </p:cBhvr>
                                      <p:tavLst>
                                        <p:tav tm="0">
                                          <p:val>
                                            <p:strVal val="#ppt_y"/>
                                          </p:val>
                                        </p:tav>
                                        <p:tav tm="100000">
                                          <p:val>
                                            <p:strVal val="#ppt_y"/>
                                          </p:val>
                                        </p:tav>
                                      </p:tavLst>
                                    </p:anim>
                                    <p:anim calcmode="lin" valueType="num">
                                      <p:cBhvr>
                                        <p:cTn id="11" dur="500" fill="hold"/>
                                        <p:tgtEl>
                                          <p:spTgt spid="98309"/>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98309"/>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98309"/>
                                        </p:tgtEl>
                                      </p:cBhvr>
                                    </p:animEffect>
                                  </p:childTnLst>
                                  <p:subTnLst>
                                    <p:cmd type="evt" cmd="onstopaudio">
                                      <p:cBhvr>
                                        <p:cTn display="0" masterRel="sameClick">
                                          <p:stCondLst>
                                            <p:cond evt="begin" delay="0">
                                              <p:tn val="7"/>
                                            </p:cond>
                                          </p:stCondLst>
                                        </p:cTn>
                                        <p:tgtEl>
                                          <p:sldTgt/>
                                        </p:tgtEl>
                                      </p:cBhvr>
                                    </p:cmd>
                                  </p:subTnLst>
                                </p:cTn>
                              </p:par>
                              <p:par>
                                <p:cTn id="14" presetID="3" presetClass="emph" presetSubtype="10" repeatCount="indefinite" fill="hold" grpId="0" nodeType="withEffect">
                                  <p:stCondLst>
                                    <p:cond delay="0"/>
                                  </p:stCondLst>
                                  <p:iterate type="lt">
                                    <p:tmPct val="10000"/>
                                  </p:iterate>
                                  <p:childTnLst>
                                    <p:animClr clrSpc="hsl" dir="ccw">
                                      <p:cBhvr override="childStyle">
                                        <p:cTn id="15" dur="1000" fill="hold"/>
                                        <p:tgtEl>
                                          <p:spTgt spid="98309"/>
                                        </p:tgtEl>
                                        <p:attrNameLst>
                                          <p:attrName>style.color</p:attrName>
                                        </p:attrNameLst>
                                      </p:cBhvr>
                                      <p:to>
                                        <a:srgbClr val="FF3300"/>
                                      </p:to>
                                    </p:animClr>
                                  </p:childTnLst>
                                  <p:subTnLst>
                                    <p:cmd type="evt" cmd="onstopaudio">
                                      <p:cBhvr>
                                        <p:cTn display="0" masterRel="sameClick">
                                          <p:stCondLst>
                                            <p:cond evt="begin" delay="0">
                                              <p:tn val="14"/>
                                            </p:cond>
                                          </p:stCondLst>
                                        </p:cTn>
                                        <p:tgtEl>
                                          <p:sldTgt/>
                                        </p:tgtEl>
                                      </p:cBhvr>
                                    </p:cmd>
                                  </p:subTnLst>
                                </p:cTn>
                              </p:par>
                            </p:childTnLst>
                          </p:cTn>
                        </p:par>
                        <p:par>
                          <p:cTn id="16" fill="hold">
                            <p:stCondLst>
                              <p:cond delay="235625"/>
                            </p:stCondLst>
                            <p:childTnLst>
                              <p:par>
                                <p:cTn id="17" presetID="1" presetClass="mediacall" presetSubtype="0" fill="hold" nodeType="afterEffect">
                                  <p:stCondLst>
                                    <p:cond delay="0"/>
                                  </p:stCondLst>
                                  <p:childTnLst>
                                    <p:cmd type="call" cmd="playFrom(0.0)">
                                      <p:cBhvr>
                                        <p:cTn id="18" dur="20875"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98325"/>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98309" grpId="0"/>
      <p:bldP spid="9830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15056" y="1238250"/>
            <a:ext cx="1257300" cy="22467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b="1" dirty="0" smtClean="0">
                <a:latin typeface="Times New Roman" pitchFamily="18" charset="0"/>
                <a:cs typeface="Times New Roman" pitchFamily="18" charset="0"/>
              </a:rPr>
              <a:t>CẤU TRÚC CỦA BIỆN PHÁP</a:t>
            </a:r>
            <a:endParaRPr lang="en-US" sz="2800" b="1" dirty="0">
              <a:latin typeface="Times New Roman" pitchFamily="18" charset="0"/>
              <a:cs typeface="Times New Roman" pitchFamily="18" charset="0"/>
            </a:endParaRPr>
          </a:p>
        </p:txBody>
      </p:sp>
      <p:sp>
        <p:nvSpPr>
          <p:cNvPr id="5" name="TextBox 4"/>
          <p:cNvSpPr txBox="1"/>
          <p:nvPr/>
        </p:nvSpPr>
        <p:spPr>
          <a:xfrm>
            <a:off x="2485010" y="631898"/>
            <a:ext cx="626988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smtClean="0">
                <a:latin typeface="Times New Roman" pitchFamily="18" charset="0"/>
                <a:cs typeface="Times New Roman" pitchFamily="18" charset="0"/>
              </a:rPr>
              <a:t>I. </a:t>
            </a:r>
            <a:r>
              <a:rPr lang="en-US" sz="2400" b="1" dirty="0" err="1" smtClean="0">
                <a:latin typeface="Times New Roman" pitchFamily="18" charset="0"/>
                <a:cs typeface="Times New Roman" pitchFamily="18" charset="0"/>
              </a:rPr>
              <a:t>Đặt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endParaRPr lang="en-US" sz="2400" b="1" dirty="0">
              <a:latin typeface="Times New Roman" pitchFamily="18" charset="0"/>
              <a:cs typeface="Times New Roman" pitchFamily="18" charset="0"/>
            </a:endParaRPr>
          </a:p>
        </p:txBody>
      </p:sp>
      <p:sp>
        <p:nvSpPr>
          <p:cNvPr id="6" name="TextBox 5"/>
          <p:cNvSpPr txBox="1"/>
          <p:nvPr/>
        </p:nvSpPr>
        <p:spPr>
          <a:xfrm>
            <a:off x="2469338" y="1364178"/>
            <a:ext cx="628555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b="1" dirty="0" smtClean="0">
                <a:latin typeface="Times New Roman" pitchFamily="18" charset="0"/>
                <a:cs typeface="Times New Roman" pitchFamily="18" charset="0"/>
              </a:rPr>
              <a:t>II. </a:t>
            </a:r>
            <a:r>
              <a:rPr lang="en-US" sz="2400" b="1" dirty="0" err="1" smtClean="0">
                <a:latin typeface="Times New Roman" pitchFamily="18" charset="0"/>
                <a:cs typeface="Times New Roman" pitchFamily="18" charset="0"/>
              </a:rPr>
              <a:t>Thực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trạng</a:t>
            </a:r>
            <a:endParaRPr lang="en-US" sz="2400" b="1" dirty="0">
              <a:latin typeface="Times New Roman" pitchFamily="18" charset="0"/>
              <a:cs typeface="Times New Roman" pitchFamily="18" charset="0"/>
            </a:endParaRPr>
          </a:p>
        </p:txBody>
      </p:sp>
      <p:sp>
        <p:nvSpPr>
          <p:cNvPr id="7" name="TextBox 6"/>
          <p:cNvSpPr txBox="1"/>
          <p:nvPr/>
        </p:nvSpPr>
        <p:spPr>
          <a:xfrm>
            <a:off x="2473934" y="2102126"/>
            <a:ext cx="62809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III.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pháp</a:t>
            </a:r>
            <a:endParaRPr lang="en-US" sz="2400" b="1" dirty="0">
              <a:latin typeface="Times New Roman" pitchFamily="18" charset="0"/>
              <a:cs typeface="Times New Roman" pitchFamily="18" charset="0"/>
            </a:endParaRPr>
          </a:p>
        </p:txBody>
      </p:sp>
      <p:sp>
        <p:nvSpPr>
          <p:cNvPr id="8" name="TextBox 7"/>
          <p:cNvSpPr txBox="1"/>
          <p:nvPr/>
        </p:nvSpPr>
        <p:spPr>
          <a:xfrm>
            <a:off x="2482850" y="2787650"/>
            <a:ext cx="6272044"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b="1" dirty="0" smtClean="0">
                <a:latin typeface="Times New Roman" pitchFamily="18" charset="0"/>
                <a:cs typeface="Times New Roman" pitchFamily="18" charset="0"/>
              </a:rPr>
              <a:t>IV. </a:t>
            </a:r>
            <a:r>
              <a:rPr lang="en-US" sz="2400" b="1" dirty="0" err="1" smtClean="0">
                <a:latin typeface="Times New Roman" pitchFamily="18" charset="0"/>
                <a:cs typeface="Times New Roman" pitchFamily="18" charset="0"/>
              </a:rPr>
              <a:t>Kết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endParaRPr lang="en-US" sz="2400" b="1" dirty="0">
              <a:latin typeface="Times New Roman" pitchFamily="18" charset="0"/>
              <a:cs typeface="Times New Roman" pitchFamily="18" charset="0"/>
            </a:endParaRPr>
          </a:p>
        </p:txBody>
      </p:sp>
      <p:sp>
        <p:nvSpPr>
          <p:cNvPr id="9" name="TextBox 8"/>
          <p:cNvSpPr txBox="1"/>
          <p:nvPr/>
        </p:nvSpPr>
        <p:spPr>
          <a:xfrm>
            <a:off x="2491766" y="3493442"/>
            <a:ext cx="626312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V. </a:t>
            </a:r>
            <a:r>
              <a:rPr lang="en-US" sz="2400" b="1" dirty="0" err="1" smtClean="0">
                <a:latin typeface="Times New Roman" pitchFamily="18" charset="0"/>
                <a:cs typeface="Times New Roman" pitchFamily="18" charset="0"/>
              </a:rPr>
              <a:t>Kết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luận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nghị</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556907" y="38912"/>
            <a:ext cx="1985554" cy="461665"/>
          </a:xfrm>
          <a:prstGeom prst="rect">
            <a:avLst/>
          </a:prstGeom>
          <a:solidFill>
            <a:srgbClr val="E5F8FE"/>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Đặt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vấn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đề</a:t>
            </a:r>
            <a:endParaRPr lang="en-US" sz="2400" dirty="0" smtClean="0">
              <a:solidFill>
                <a:srgbClr val="FF0000"/>
              </a:solidFill>
              <a:latin typeface="Times New Roman" pitchFamily="18" charset="0"/>
              <a:cs typeface="Times New Roman" pitchFamily="18" charset="0"/>
            </a:endParaRPr>
          </a:p>
        </p:txBody>
      </p:sp>
      <p:sp>
        <p:nvSpPr>
          <p:cNvPr id="9" name="TextBox 8"/>
          <p:cNvSpPr txBox="1"/>
          <p:nvPr/>
        </p:nvSpPr>
        <p:spPr>
          <a:xfrm>
            <a:off x="389759" y="797810"/>
            <a:ext cx="2382623" cy="2862322"/>
          </a:xfrm>
          <a:prstGeom prst="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de-DE" sz="1800" dirty="0">
                <a:solidFill>
                  <a:schemeClr val="tx1"/>
                </a:solidFill>
                <a:latin typeface="Times New Roman" pitchFamily="18" charset="0"/>
                <a:cs typeface="Times New Roman" pitchFamily="18" charset="0"/>
              </a:rPr>
              <a:t> </a:t>
            </a:r>
            <a:r>
              <a:rPr lang="de-DE" sz="1800" dirty="0" smtClean="0">
                <a:solidFill>
                  <a:schemeClr val="tx1"/>
                </a:solidFill>
                <a:latin typeface="Times New Roman" pitchFamily="18" charset="0"/>
                <a:cs typeface="Times New Roman" pitchFamily="18" charset="0"/>
              </a:rPr>
              <a:t>  Toán </a:t>
            </a:r>
            <a:r>
              <a:rPr lang="de-DE" sz="1800" dirty="0">
                <a:solidFill>
                  <a:schemeClr val="tx1"/>
                </a:solidFill>
                <a:latin typeface="Times New Roman" pitchFamily="18" charset="0"/>
                <a:cs typeface="Times New Roman" pitchFamily="18" charset="0"/>
              </a:rPr>
              <a:t>học là môn học </a:t>
            </a:r>
            <a:r>
              <a:rPr lang="de-DE" sz="1800" dirty="0" smtClean="0">
                <a:solidFill>
                  <a:schemeClr val="tx1"/>
                </a:solidFill>
                <a:latin typeface="Times New Roman" pitchFamily="18" charset="0"/>
                <a:cs typeface="Times New Roman" pitchFamily="18" charset="0"/>
              </a:rPr>
              <a:t>ngày càng có </a:t>
            </a:r>
            <a:r>
              <a:rPr lang="de-DE" sz="1800" dirty="0">
                <a:solidFill>
                  <a:schemeClr val="tx1"/>
                </a:solidFill>
                <a:latin typeface="Times New Roman" pitchFamily="18" charset="0"/>
                <a:cs typeface="Times New Roman" pitchFamily="18" charset="0"/>
              </a:rPr>
              <a:t>nhiều ứng dụng trong cuộc sống, giúp con người giải quyết các vấn đề trong thực tế cuộc sống một cách có hệ thống và chính xác góp phần thúc đẩy xã hội phát triển.</a:t>
            </a:r>
          </a:p>
        </p:txBody>
      </p:sp>
      <p:sp>
        <p:nvSpPr>
          <p:cNvPr id="10" name="TextBox 9"/>
          <p:cNvSpPr txBox="1"/>
          <p:nvPr/>
        </p:nvSpPr>
        <p:spPr>
          <a:xfrm>
            <a:off x="3239314" y="788082"/>
            <a:ext cx="2458795" cy="2862322"/>
          </a:xfrm>
          <a:prstGeom prst="rec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US" sz="1800" dirty="0" smtClean="0">
                <a:solidFill>
                  <a:schemeClr val="tx1"/>
                </a:solidFill>
                <a:latin typeface="Times New Roman" pitchFamily="18" charset="0"/>
                <a:cs typeface="Times New Roman" pitchFamily="18" charset="0"/>
              </a:rPr>
              <a:t>   Qua </a:t>
            </a:r>
            <a:r>
              <a:rPr lang="en-US" sz="1800" dirty="0" err="1">
                <a:solidFill>
                  <a:schemeClr val="tx1"/>
                </a:solidFill>
                <a:latin typeface="Times New Roman" pitchFamily="18" charset="0"/>
                <a:cs typeface="Times New Roman" pitchFamily="18" charset="0"/>
              </a:rPr>
              <a:t>thực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tế</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giảng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dạy</a:t>
            </a:r>
            <a:r>
              <a:rPr lang="en-US" sz="1800" dirty="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tôi</a:t>
            </a:r>
            <a:r>
              <a:rPr lang="en-US" sz="1800" dirty="0" smtClean="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nhận</a:t>
            </a:r>
            <a:r>
              <a:rPr lang="en-US" sz="1800" dirty="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thấy</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đa</a:t>
            </a:r>
            <a:r>
              <a:rPr lang="en-US" sz="1800" dirty="0" smtClean="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số</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chưa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có</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sự</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hứng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thú</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niềm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vui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trong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tập</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môn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Do </a:t>
            </a:r>
            <a:r>
              <a:rPr lang="en-US" sz="1800" dirty="0" err="1">
                <a:solidFill>
                  <a:schemeClr val="tx1"/>
                </a:solidFill>
                <a:latin typeface="Times New Roman" pitchFamily="18" charset="0"/>
                <a:cs typeface="Times New Roman" pitchFamily="18" charset="0"/>
              </a:rPr>
              <a:t>đó</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hiển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nhiên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kết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quả</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tập</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của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các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em</a:t>
            </a:r>
            <a:r>
              <a:rPr lang="en-US" sz="1800" dirty="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thể</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hiện</a:t>
            </a:r>
            <a:r>
              <a:rPr lang="en-US" sz="1800" dirty="0" smtClean="0">
                <a:solidFill>
                  <a:schemeClr val="tx1"/>
                </a:solidFill>
                <a:latin typeface="Times New Roman" pitchFamily="18" charset="0"/>
                <a:cs typeface="Times New Roman" pitchFamily="18" charset="0"/>
              </a:rPr>
              <a:t> qua </a:t>
            </a:r>
            <a:r>
              <a:rPr lang="en-US" sz="1800" dirty="0" err="1" smtClean="0">
                <a:solidFill>
                  <a:schemeClr val="tx1"/>
                </a:solidFill>
                <a:latin typeface="Times New Roman" pitchFamily="18" charset="0"/>
                <a:cs typeface="Times New Roman" pitchFamily="18" charset="0"/>
              </a:rPr>
              <a:t>các</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bài</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kiểm</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tra</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còn</a:t>
            </a:r>
            <a:r>
              <a:rPr lang="en-US" sz="1800" dirty="0" smtClean="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nhiều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điểm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yếu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điểm</a:t>
            </a:r>
            <a:r>
              <a:rPr lang="en-US" sz="1800" dirty="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kém</a:t>
            </a:r>
            <a:r>
              <a:rPr lang="en-US" sz="1800" dirty="0" smtClean="0">
                <a:solidFill>
                  <a:schemeClr val="tx1"/>
                </a:solidFill>
                <a:latin typeface="Times New Roman" pitchFamily="18" charset="0"/>
                <a:cs typeface="Times New Roman" pitchFamily="18" charset="0"/>
              </a:rPr>
              <a:t>.</a:t>
            </a:r>
            <a:endParaRPr lang="en-US" sz="1800" dirty="0">
              <a:solidFill>
                <a:schemeClr val="tx1"/>
              </a:solidFill>
              <a:latin typeface="Times New Roman" pitchFamily="18" charset="0"/>
              <a:cs typeface="Times New Roman" pitchFamily="18" charset="0"/>
            </a:endParaRPr>
          </a:p>
        </p:txBody>
      </p:sp>
      <p:cxnSp>
        <p:nvCxnSpPr>
          <p:cNvPr id="13" name="Straight Arrow Connector 12"/>
          <p:cNvCxnSpPr>
            <a:stCxn id="12" idx="2"/>
            <a:endCxn id="18" idx="0"/>
          </p:cNvCxnSpPr>
          <p:nvPr/>
        </p:nvCxnSpPr>
        <p:spPr>
          <a:xfrm flipH="1">
            <a:off x="4630368" y="3640670"/>
            <a:ext cx="2790689" cy="5288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18" idx="0"/>
          </p:cNvCxnSpPr>
          <p:nvPr/>
        </p:nvCxnSpPr>
        <p:spPr>
          <a:xfrm>
            <a:off x="1581071" y="3660132"/>
            <a:ext cx="3049297" cy="5093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7865" y="4169492"/>
            <a:ext cx="6965005" cy="70788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2000" b="1" dirty="0">
                <a:solidFill>
                  <a:schemeClr val="tx1"/>
                </a:solidFill>
                <a:latin typeface="Times New Roman" pitchFamily="18" charset="0"/>
                <a:cs typeface="Times New Roman" pitchFamily="18" charset="0"/>
              </a:rPr>
              <a:t>Vì vậy tôi mạnh dạn trình bày </a:t>
            </a:r>
            <a:r>
              <a:rPr lang="en-US" sz="2000" b="1" i="1" dirty="0" smtClean="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Một</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số</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biện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pháp</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hứng</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thú</a:t>
            </a:r>
            <a:r>
              <a:rPr lang="en-US" sz="2000" b="1" i="1" dirty="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học</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tập</a:t>
            </a:r>
            <a:r>
              <a:rPr lang="en-US" sz="2000" b="1" i="1" dirty="0" smtClean="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môn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Toán</a:t>
            </a:r>
            <a:r>
              <a:rPr lang="en-US" sz="2000" b="1" i="1" dirty="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tại</a:t>
            </a:r>
            <a:r>
              <a:rPr lang="en-US" sz="2000" b="1" i="1" dirty="0" smtClean="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trường</a:t>
            </a:r>
            <a:r>
              <a:rPr lang="en-US" sz="2000" b="1" i="1" dirty="0">
                <a:solidFill>
                  <a:schemeClr val="tx1"/>
                </a:solidFill>
                <a:latin typeface="Times New Roman" pitchFamily="18" charset="0"/>
                <a:cs typeface="Times New Roman" pitchFamily="18" charset="0"/>
              </a:rPr>
              <a:t> THCS </a:t>
            </a:r>
            <a:r>
              <a:rPr lang="en-US" sz="2000" b="1" i="1" dirty="0" err="1">
                <a:solidFill>
                  <a:schemeClr val="tx1"/>
                </a:solidFill>
                <a:latin typeface="Times New Roman" pitchFamily="18" charset="0"/>
                <a:cs typeface="Times New Roman" pitchFamily="18" charset="0"/>
              </a:rPr>
              <a:t>Tô</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Vĩnh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Diện</a:t>
            </a:r>
            <a:r>
              <a:rPr lang="en-US" sz="2000" b="1" i="1" dirty="0">
                <a:solidFill>
                  <a:schemeClr val="tx1"/>
                </a:solidFill>
                <a:latin typeface="Times New Roman" pitchFamily="18" charset="0"/>
                <a:cs typeface="Times New Roman" pitchFamily="18" charset="0"/>
              </a:rPr>
              <a:t>”.</a:t>
            </a:r>
            <a:endParaRPr lang="en-US" sz="2000" b="1" dirty="0">
              <a:solidFill>
                <a:schemeClr val="tx1"/>
              </a:solidFill>
              <a:latin typeface="Times New Roman" pitchFamily="18" charset="0"/>
              <a:cs typeface="Times New Roman" pitchFamily="18" charset="0"/>
            </a:endParaRPr>
          </a:p>
        </p:txBody>
      </p:sp>
      <p:sp>
        <p:nvSpPr>
          <p:cNvPr id="12" name="TextBox 11"/>
          <p:cNvSpPr txBox="1"/>
          <p:nvPr/>
        </p:nvSpPr>
        <p:spPr>
          <a:xfrm>
            <a:off x="6165041" y="778348"/>
            <a:ext cx="2512031" cy="2862322"/>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Giáo</a:t>
            </a:r>
            <a:r>
              <a:rPr lang="en-US" sz="1800" dirty="0" smtClean="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viên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phải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có</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những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biện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pháp</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phù</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hợp</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nhằm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phát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huy</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tính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tích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cực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chủ</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động</a:t>
            </a:r>
            <a:r>
              <a:rPr lang="en-US" sz="1800" dirty="0">
                <a:solidFill>
                  <a:schemeClr val="tx1"/>
                </a:solidFill>
                <a:latin typeface="Times New Roman" pitchFamily="18" charset="0"/>
                <a:cs typeface="Times New Roman" pitchFamily="18" charset="0"/>
              </a:rPr>
              <a:t>, </a:t>
            </a:r>
            <a:r>
              <a:rPr lang="en-US" sz="1800" smtClean="0">
                <a:solidFill>
                  <a:schemeClr val="tx1"/>
                </a:solidFill>
                <a:latin typeface="Times New Roman" pitchFamily="18" charset="0"/>
                <a:cs typeface="Times New Roman" pitchFamily="18" charset="0"/>
              </a:rPr>
              <a:t>sáng </a:t>
            </a:r>
            <a:r>
              <a:rPr lang="en-US" sz="1800" dirty="0" err="1">
                <a:solidFill>
                  <a:schemeClr val="tx1"/>
                </a:solidFill>
                <a:latin typeface="Times New Roman" pitchFamily="18" charset="0"/>
                <a:cs typeface="Times New Roman" pitchFamily="18" charset="0"/>
              </a:rPr>
              <a:t>tạo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của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giúp</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các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em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đạt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được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mục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tiêu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cần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đạt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theo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chương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trình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đã</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đề</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ra</a:t>
            </a:r>
            <a:r>
              <a:rPr lang="de-DE" sz="1800" i="1" dirty="0" smtClean="0">
                <a:solidFill>
                  <a:schemeClr val="tx1"/>
                </a:solidFill>
                <a:latin typeface="Times New Roman" pitchFamily="18" charset="0"/>
                <a:cs typeface="Times New Roman" pitchFamily="18" charset="0"/>
              </a:rPr>
              <a:t>. </a:t>
            </a:r>
            <a:r>
              <a:rPr lang="de-DE" sz="1800" dirty="0" smtClean="0">
                <a:solidFill>
                  <a:schemeClr val="tx1"/>
                </a:solidFill>
                <a:latin typeface="Times New Roman" pitchFamily="18" charset="0"/>
                <a:cs typeface="Times New Roman" pitchFamily="18" charset="0"/>
              </a:rPr>
              <a:t>Góp phần nâng cao chất lượng giáo dục.</a:t>
            </a:r>
            <a:endParaRPr lang="en-US" sz="1800" dirty="0">
              <a:solidFill>
                <a:schemeClr val="tx1"/>
              </a:solidFill>
              <a:latin typeface="Times New Roman" pitchFamily="18" charset="0"/>
              <a:cs typeface="Times New Roman" pitchFamily="18" charset="0"/>
            </a:endParaRPr>
          </a:p>
        </p:txBody>
      </p:sp>
      <p:cxnSp>
        <p:nvCxnSpPr>
          <p:cNvPr id="14" name="Straight Arrow Connector 13"/>
          <p:cNvCxnSpPr>
            <a:stCxn id="10" idx="2"/>
          </p:cNvCxnSpPr>
          <p:nvPr/>
        </p:nvCxnSpPr>
        <p:spPr>
          <a:xfrm>
            <a:off x="4468712" y="3650404"/>
            <a:ext cx="161655" cy="5190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par>
                                <p:cTn id="31" presetID="3"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ox(i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Arrow Connector 2"/>
          <p:cNvCxnSpPr>
            <a:stCxn id="58" idx="2"/>
            <a:endCxn id="7" idx="0"/>
          </p:cNvCxnSpPr>
          <p:nvPr/>
        </p:nvCxnSpPr>
        <p:spPr>
          <a:xfrm flipH="1">
            <a:off x="2103757" y="2108875"/>
            <a:ext cx="804909" cy="254945"/>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5" name="Straight Arrow Connector 4"/>
          <p:cNvCxnSpPr>
            <a:stCxn id="58" idx="2"/>
            <a:endCxn id="6" idx="0"/>
          </p:cNvCxnSpPr>
          <p:nvPr/>
        </p:nvCxnSpPr>
        <p:spPr>
          <a:xfrm>
            <a:off x="2908666" y="2108875"/>
            <a:ext cx="957150" cy="254945"/>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3105962" y="2363820"/>
            <a:ext cx="1519708" cy="2608230"/>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err="1" smtClean="0">
                <a:solidFill>
                  <a:schemeClr val="tx1"/>
                </a:solidFill>
                <a:latin typeface="Times New Roman" panose="02020603050405020304" pitchFamily="18" charset="0"/>
                <a:cs typeface="Times New Roman" panose="02020603050405020304" pitchFamily="18" charset="0"/>
              </a:rPr>
              <a:t>Đã</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làm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và</a:t>
            </a:r>
            <a:r>
              <a:rPr lang="en-US" sz="1600" dirty="0" smtClean="0">
                <a:solidFill>
                  <a:schemeClr val="tx1"/>
                </a:solidFill>
                <a:latin typeface="Times New Roman" panose="02020603050405020304" pitchFamily="18" charset="0"/>
                <a:cs typeface="Times New Roman" panose="02020603050405020304" pitchFamily="18" charset="0"/>
              </a:rPr>
              <a:t> có </a:t>
            </a:r>
            <a:r>
              <a:rPr lang="en-US" sz="1600" dirty="0" err="1">
                <a:solidFill>
                  <a:schemeClr val="tx1"/>
                </a:solidFill>
                <a:latin typeface="Times New Roman" panose="02020603050405020304" pitchFamily="18" charset="0"/>
                <a:cs typeface="Times New Roman" panose="02020603050405020304" pitchFamily="18" charset="0"/>
              </a:rPr>
              <a:t>sư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chủ</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cách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thức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tô</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chức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các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và</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một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tiết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Toán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theo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hướng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triển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phẩm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chất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năng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lực</a:t>
            </a:r>
            <a:r>
              <a:rPr lang="en-US" sz="1600" dirty="0">
                <a:solidFill>
                  <a:schemeClr val="tx1"/>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1315667" y="2363820"/>
            <a:ext cx="1576179" cy="2608232"/>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Đội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ngũ</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giáo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viên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luôn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chấp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hành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tốt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quy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chế</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chuyên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môn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nhiệt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tình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trong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công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giảng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dạy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thần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trách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nhiệm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cao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trong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công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tác</a:t>
            </a:r>
            <a:r>
              <a:rPr lang="en-US" sz="1600" dirty="0">
                <a:solidFill>
                  <a:schemeClr val="tx1"/>
                </a:solidFill>
                <a:latin typeface="Times New Roman" pitchFamily="18" charset="0"/>
                <a:cs typeface="Times New Roman" pitchFamily="18" charset="0"/>
              </a:rPr>
              <a:t>.</a:t>
            </a:r>
          </a:p>
        </p:txBody>
      </p:sp>
      <p:cxnSp>
        <p:nvCxnSpPr>
          <p:cNvPr id="45" name="Straight Arrow Connector 44"/>
          <p:cNvCxnSpPr>
            <a:stCxn id="60" idx="2"/>
            <a:endCxn id="48" idx="0"/>
          </p:cNvCxnSpPr>
          <p:nvPr/>
        </p:nvCxnSpPr>
        <p:spPr>
          <a:xfrm flipH="1">
            <a:off x="5564859" y="2088302"/>
            <a:ext cx="732723" cy="275518"/>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a:stCxn id="60" idx="2"/>
            <a:endCxn id="47" idx="0"/>
          </p:cNvCxnSpPr>
          <p:nvPr/>
        </p:nvCxnSpPr>
        <p:spPr>
          <a:xfrm>
            <a:off x="6297582" y="2088302"/>
            <a:ext cx="827319" cy="275518"/>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sp>
        <p:nvSpPr>
          <p:cNvPr id="47" name="Rectangle 46"/>
          <p:cNvSpPr/>
          <p:nvPr/>
        </p:nvSpPr>
        <p:spPr>
          <a:xfrm>
            <a:off x="6459165" y="2363820"/>
            <a:ext cx="1331472" cy="2597285"/>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err="1" smtClean="0">
                <a:solidFill>
                  <a:schemeClr val="tx1"/>
                </a:solidFill>
                <a:latin typeface="Times New Roman" panose="02020603050405020304" pitchFamily="18" charset="0"/>
                <a:cs typeface="Times New Roman" panose="02020603050405020304" pitchFamily="18" charset="0"/>
              </a:rPr>
              <a:t>Nhiều</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sinh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đã</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có </a:t>
            </a:r>
            <a:r>
              <a:rPr lang="en-US" sz="1600" dirty="0" err="1">
                <a:solidFill>
                  <a:schemeClr val="tx1"/>
                </a:solidFill>
                <a:latin typeface="Times New Roman" panose="02020603050405020304" pitchFamily="18" charset="0"/>
                <a:cs typeface="Times New Roman" panose="02020603050405020304" pitchFamily="18" charset="0"/>
              </a:rPr>
              <a:t>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ý </a:t>
            </a:r>
            <a:r>
              <a:rPr lang="en-US" sz="1600" dirty="0" err="1">
                <a:solidFill>
                  <a:schemeClr val="tx1"/>
                </a:solidFill>
                <a:latin typeface="Times New Roman" panose="02020603050405020304" pitchFamily="18" charset="0"/>
                <a:cs typeface="Times New Roman" panose="02020603050405020304" pitchFamily="18" charset="0"/>
              </a:rPr>
              <a:t>thức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ý </a:t>
            </a:r>
            <a:r>
              <a:rPr lang="en-US" sz="1600" dirty="0" err="1">
                <a:solidFill>
                  <a:schemeClr val="tx1"/>
                </a:solidFill>
                <a:latin typeface="Times New Roman" panose="02020603050405020304" pitchFamily="18" charset="0"/>
                <a:cs typeface="Times New Roman" panose="02020603050405020304" pitchFamily="18" charset="0"/>
              </a:rPr>
              <a:t>chí</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vươn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thần</a:t>
            </a:r>
            <a:r>
              <a:rPr lang="en-US" sz="1600" dirty="0">
                <a:solidFill>
                  <a:schemeClr val="tx1"/>
                </a:solidFill>
                <a:latin typeface="Times New Roman" panose="02020603050405020304" pitchFamily="18" charset="0"/>
                <a:cs typeface="Times New Roman" panose="02020603050405020304" pitchFamily="18" charset="0"/>
              </a:rPr>
              <a:t> ham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hỏi</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48" name="Rectangle 47"/>
          <p:cNvSpPr/>
          <p:nvPr/>
        </p:nvSpPr>
        <p:spPr>
          <a:xfrm>
            <a:off x="4926303" y="2363820"/>
            <a:ext cx="1277112" cy="2600112"/>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Bước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đầu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đã</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làm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cách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của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giáo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viên</a:t>
            </a:r>
            <a:r>
              <a:rPr lang="en-US" sz="1600" dirty="0" smtClean="0">
                <a:solidFill>
                  <a:schemeClr val="tx1"/>
                </a:solidFill>
                <a:latin typeface="Times New Roman" panose="02020603050405020304" pitchFamily="18" charset="0"/>
                <a:cs typeface="Times New Roman" panose="02020603050405020304" pitchFamily="18" charset="0"/>
              </a:rPr>
              <a:t>.</a:t>
            </a:r>
            <a:endParaRPr lang="en-US" sz="1600" dirty="0">
              <a:latin typeface="Times New Roman" pitchFamily="18" charset="0"/>
              <a:cs typeface="Times New Roman" pitchFamily="18" charset="0"/>
            </a:endParaRPr>
          </a:p>
        </p:txBody>
      </p:sp>
      <p:sp>
        <p:nvSpPr>
          <p:cNvPr id="58" name="Rectangle 57"/>
          <p:cNvSpPr/>
          <p:nvPr/>
        </p:nvSpPr>
        <p:spPr>
          <a:xfrm>
            <a:off x="1596489" y="1587748"/>
            <a:ext cx="2624354" cy="521127"/>
          </a:xfrm>
          <a:prstGeom prst="rect">
            <a:avLst/>
          </a:prstGeom>
          <a:solidFill>
            <a:schemeClr val="accent5">
              <a:lumMod val="40000"/>
              <a:lumOff val="60000"/>
            </a:schemeClr>
          </a:solidFill>
          <a:ln>
            <a:solidFill>
              <a:srgbClr val="F55C1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b="1" i="1" dirty="0" err="1" smtClean="0">
                <a:latin typeface="Times New Roman" pitchFamily="18" charset="0"/>
                <a:cs typeface="Times New Roman" pitchFamily="18" charset="0"/>
              </a:rPr>
              <a:t>Về</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phía</a:t>
            </a:r>
            <a:r>
              <a:rPr lang="vi-VN"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giáo</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viên</a:t>
            </a:r>
            <a:endParaRPr lang="en-US" sz="1800" b="1" dirty="0">
              <a:solidFill>
                <a:schemeClr val="tx1"/>
              </a:solidFill>
              <a:latin typeface="Times New Roman" pitchFamily="18" charset="0"/>
              <a:cs typeface="Times New Roman" pitchFamily="18" charset="0"/>
            </a:endParaRPr>
          </a:p>
        </p:txBody>
      </p:sp>
      <p:sp>
        <p:nvSpPr>
          <p:cNvPr id="60" name="Rectangle 59"/>
          <p:cNvSpPr/>
          <p:nvPr/>
        </p:nvSpPr>
        <p:spPr>
          <a:xfrm>
            <a:off x="5056842" y="1568292"/>
            <a:ext cx="2481479" cy="520010"/>
          </a:xfrm>
          <a:prstGeom prst="rect">
            <a:avLst/>
          </a:prstGeom>
          <a:solidFill>
            <a:schemeClr val="accent5">
              <a:lumMod val="40000"/>
              <a:lumOff val="60000"/>
            </a:schemeClr>
          </a:solidFill>
          <a:ln>
            <a:solidFill>
              <a:srgbClr val="F55C1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b="1" i="1" dirty="0" err="1" smtClean="0">
                <a:latin typeface="Times New Roman" pitchFamily="18" charset="0"/>
                <a:cs typeface="Times New Roman" pitchFamily="18" charset="0"/>
              </a:rPr>
              <a:t>Về</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phía</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học</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sinh</a:t>
            </a:r>
            <a:endParaRPr lang="en-US" sz="1800" b="1" dirty="0">
              <a:solidFill>
                <a:schemeClr val="tx1"/>
              </a:solidFill>
              <a:latin typeface="Times New Roman" pitchFamily="18" charset="0"/>
              <a:cs typeface="Times New Roman" pitchFamily="18" charset="0"/>
            </a:endParaRPr>
          </a:p>
        </p:txBody>
      </p:sp>
      <p:sp>
        <p:nvSpPr>
          <p:cNvPr id="21" name="TextBox 20"/>
          <p:cNvSpPr txBox="1"/>
          <p:nvPr/>
        </p:nvSpPr>
        <p:spPr>
          <a:xfrm>
            <a:off x="3611878" y="1002112"/>
            <a:ext cx="1968553" cy="400110"/>
          </a:xfrm>
          <a:prstGeom prst="rect">
            <a:avLst/>
          </a:prstGeom>
          <a:solidFill>
            <a:schemeClr val="accent5">
              <a:lumMod val="20000"/>
              <a:lumOff val="80000"/>
            </a:schemeClr>
          </a:solidFill>
        </p:spPr>
        <p:txBody>
          <a:bodyPr wrap="square" rtlCol="0">
            <a:spAutoFit/>
          </a:bodyPr>
          <a:lstStyle/>
          <a:p>
            <a:r>
              <a:rPr lang="en-US" sz="2000" b="1" dirty="0">
                <a:solidFill>
                  <a:srgbClr val="FF0000"/>
                </a:solidFill>
                <a:latin typeface="Times New Roman" pitchFamily="18" charset="0"/>
                <a:cs typeface="Times New Roman" pitchFamily="18" charset="0"/>
              </a:rPr>
              <a:t>a. </a:t>
            </a:r>
            <a:r>
              <a:rPr lang="en-US" sz="2000" b="1" dirty="0" err="1">
                <a:solidFill>
                  <a:srgbClr val="FF0000"/>
                </a:solidFill>
                <a:latin typeface="Times New Roman" pitchFamily="18" charset="0"/>
                <a:cs typeface="Times New Roman" pitchFamily="18" charset="0"/>
              </a:rPr>
              <a:t>Thuận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lợi</a:t>
            </a:r>
            <a:endParaRPr lang="en-US" sz="2000" dirty="0">
              <a:solidFill>
                <a:srgbClr val="FF0000"/>
              </a:solidFill>
              <a:latin typeface="Times New Roman" pitchFamily="18" charset="0"/>
              <a:cs typeface="Times New Roman" pitchFamily="18" charset="0"/>
            </a:endParaRPr>
          </a:p>
        </p:txBody>
      </p:sp>
      <p:sp>
        <p:nvSpPr>
          <p:cNvPr id="43" name="TextBox 42"/>
          <p:cNvSpPr txBox="1"/>
          <p:nvPr/>
        </p:nvSpPr>
        <p:spPr>
          <a:xfrm>
            <a:off x="3306198" y="119033"/>
            <a:ext cx="2579914" cy="461665"/>
          </a:xfrm>
          <a:prstGeom prst="rect">
            <a:avLst/>
          </a:prstGeom>
          <a:solidFill>
            <a:srgbClr val="E5F8FE"/>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solidFill>
                  <a:srgbClr val="FF0000"/>
                </a:solidFill>
                <a:latin typeface="Times New Roman" pitchFamily="18" charset="0"/>
                <a:cs typeface="Times New Roman" pitchFamily="18" charset="0"/>
              </a:rPr>
              <a:t>II. </a:t>
            </a:r>
            <a:r>
              <a:rPr lang="en-US" sz="2400" b="1" dirty="0" err="1" smtClean="0">
                <a:solidFill>
                  <a:srgbClr val="FF0000"/>
                </a:solidFill>
                <a:latin typeface="Times New Roman" pitchFamily="18" charset="0"/>
                <a:cs typeface="Times New Roman" pitchFamily="18" charset="0"/>
              </a:rPr>
              <a:t>Thực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trạng</a:t>
            </a:r>
            <a:r>
              <a:rPr lang="en-US" sz="2400" b="1" dirty="0" smtClean="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p:txBody>
      </p:sp>
      <p:sp>
        <p:nvSpPr>
          <p:cNvPr id="44" name="TextBox 43"/>
          <p:cNvSpPr txBox="1"/>
          <p:nvPr/>
        </p:nvSpPr>
        <p:spPr>
          <a:xfrm>
            <a:off x="1238558" y="605245"/>
            <a:ext cx="2549434" cy="400110"/>
          </a:xfrm>
          <a:prstGeom prst="rect">
            <a:avLst/>
          </a:prstGeom>
          <a:solidFill>
            <a:srgbClr val="E5F8FE"/>
          </a:solidFill>
        </p:spPr>
        <p:txBody>
          <a:bodyPr wrap="square" rtlCol="0">
            <a:spAutoFit/>
          </a:bodyPr>
          <a:lstStyle/>
          <a:p>
            <a:r>
              <a:rPr lang="en-US" sz="2000" b="1" dirty="0" smtClean="0">
                <a:solidFill>
                  <a:srgbClr val="FF0000"/>
                </a:solidFill>
                <a:latin typeface="Times New Roman" pitchFamily="18" charset="0"/>
                <a:cs typeface="Times New Roman" pitchFamily="18" charset="0"/>
              </a:rPr>
              <a:t>1. </a:t>
            </a:r>
            <a:r>
              <a:rPr lang="en-US" sz="2000" b="1" dirty="0" err="1" smtClean="0">
                <a:solidFill>
                  <a:srgbClr val="FF0000"/>
                </a:solidFill>
                <a:latin typeface="Times New Roman" pitchFamily="18" charset="0"/>
                <a:cs typeface="Times New Roman" pitchFamily="18" charset="0"/>
              </a:rPr>
              <a:t>Thực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tế</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tại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đơn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vị</a:t>
            </a:r>
            <a:r>
              <a:rPr lang="en-US" sz="2000" b="1" dirty="0" smtClean="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p:txBody>
      </p:sp>
      <p:cxnSp>
        <p:nvCxnSpPr>
          <p:cNvPr id="35" name="Straight Arrow Connector 34"/>
          <p:cNvCxnSpPr>
            <a:stCxn id="21" idx="2"/>
            <a:endCxn id="58" idx="0"/>
          </p:cNvCxnSpPr>
          <p:nvPr/>
        </p:nvCxnSpPr>
        <p:spPr>
          <a:xfrm flipH="1">
            <a:off x="2908666" y="1402222"/>
            <a:ext cx="1687489" cy="185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2"/>
            <a:endCxn id="60" idx="0"/>
          </p:cNvCxnSpPr>
          <p:nvPr/>
        </p:nvCxnSpPr>
        <p:spPr>
          <a:xfrm>
            <a:off x="4596155" y="1402222"/>
            <a:ext cx="1701427" cy="16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29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7" grpId="0" animBg="1"/>
      <p:bldP spid="48" grpId="0" animBg="1"/>
      <p:bldP spid="58" grpId="0" animBg="1"/>
      <p:bldP spid="60" grpId="0" animBg="1"/>
      <p:bldP spid="21"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Arrow Connector 2"/>
          <p:cNvCxnSpPr>
            <a:stCxn id="58" idx="2"/>
            <a:endCxn id="7" idx="0"/>
          </p:cNvCxnSpPr>
          <p:nvPr/>
        </p:nvCxnSpPr>
        <p:spPr>
          <a:xfrm flipH="1">
            <a:off x="2000659" y="1365271"/>
            <a:ext cx="913442" cy="155967"/>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5" name="Straight Arrow Connector 4"/>
          <p:cNvCxnSpPr>
            <a:stCxn id="58" idx="2"/>
            <a:endCxn id="6" idx="0"/>
          </p:cNvCxnSpPr>
          <p:nvPr/>
        </p:nvCxnSpPr>
        <p:spPr>
          <a:xfrm>
            <a:off x="2914101" y="1365271"/>
            <a:ext cx="776387" cy="155967"/>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2838492" y="1521238"/>
            <a:ext cx="1703991" cy="3347960"/>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err="1" smtClean="0">
                <a:solidFill>
                  <a:schemeClr val="tx1"/>
                </a:solidFill>
                <a:latin typeface="Times New Roman" panose="02020603050405020304" pitchFamily="18" charset="0"/>
                <a:cs typeface="Times New Roman" panose="02020603050405020304" pitchFamily="18" charset="0"/>
              </a:rPr>
              <a:t>Giảng</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dạy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theo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trình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phổ</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mới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nên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giáo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viên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còn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gặp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một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sô</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khăn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việc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thực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các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thao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dẫn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sinh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tập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theo</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phương</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pháp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mới</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321019" y="1521238"/>
            <a:ext cx="1359280" cy="3347960"/>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Một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số</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viên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còn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yếu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về</a:t>
            </a:r>
            <a:r>
              <a:rPr lang="en-US" sz="1600" dirty="0">
                <a:solidFill>
                  <a:schemeClr val="tx1"/>
                </a:solidFill>
                <a:latin typeface="Times New Roman" panose="02020603050405020304" pitchFamily="18" charset="0"/>
                <a:cs typeface="Times New Roman" panose="02020603050405020304" pitchFamily="18" charset="0"/>
              </a:rPr>
              <a:t> CNTT </a:t>
            </a:r>
            <a:r>
              <a:rPr lang="en-US" sz="1600" dirty="0" err="1">
                <a:solidFill>
                  <a:schemeClr val="tx1"/>
                </a:solidFill>
                <a:latin typeface="Times New Roman" panose="02020603050405020304" pitchFamily="18" charset="0"/>
                <a:cs typeface="Times New Roman" panose="02020603050405020304" pitchFamily="18" charset="0"/>
              </a:rPr>
              <a:t>nên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ứng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dụng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nghệ</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thông</a:t>
            </a:r>
            <a:r>
              <a:rPr lang="en-US" sz="1600" dirty="0">
                <a:solidFill>
                  <a:schemeClr val="tx1"/>
                </a:solidFill>
                <a:latin typeface="Times New Roman" panose="02020603050405020304" pitchFamily="18" charset="0"/>
                <a:cs typeface="Times New Roman" panose="02020603050405020304" pitchFamily="18" charset="0"/>
              </a:rPr>
              <a:t> tin </a:t>
            </a:r>
            <a:r>
              <a:rPr lang="en-US" sz="1600" dirty="0" err="1">
                <a:solidFill>
                  <a:schemeClr val="tx1"/>
                </a:solidFill>
                <a:latin typeface="Times New Roman" panose="02020603050405020304" pitchFamily="18" charset="0"/>
                <a:cs typeface="Times New Roman" panose="02020603050405020304" pitchFamily="18" charset="0"/>
              </a:rPr>
              <a:t>vào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việc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giảng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dạy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còn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gặp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nhiều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khăn</a:t>
            </a:r>
            <a:r>
              <a:rPr lang="en-US" sz="1600" dirty="0">
                <a:solidFill>
                  <a:schemeClr val="tx1"/>
                </a:solidFill>
                <a:latin typeface="Times New Roman" pitchFamily="18" charset="0"/>
                <a:cs typeface="Times New Roman" pitchFamily="18" charset="0"/>
              </a:rPr>
              <a:t>.</a:t>
            </a:r>
          </a:p>
          <a:p>
            <a:pPr algn="just"/>
            <a:endParaRPr lang="en-US" sz="1600" dirty="0">
              <a:solidFill>
                <a:schemeClr val="tx1"/>
              </a:solidFill>
              <a:latin typeface="Times New Roman" pitchFamily="18" charset="0"/>
              <a:cs typeface="Times New Roman" pitchFamily="18" charset="0"/>
            </a:endParaRPr>
          </a:p>
        </p:txBody>
      </p:sp>
      <p:cxnSp>
        <p:nvCxnSpPr>
          <p:cNvPr id="45" name="Straight Arrow Connector 44"/>
          <p:cNvCxnSpPr>
            <a:stCxn id="60" idx="2"/>
            <a:endCxn id="48" idx="0"/>
          </p:cNvCxnSpPr>
          <p:nvPr/>
        </p:nvCxnSpPr>
        <p:spPr>
          <a:xfrm flipH="1">
            <a:off x="5580409" y="1364154"/>
            <a:ext cx="696287" cy="157083"/>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a:stCxn id="60" idx="2"/>
            <a:endCxn id="47" idx="0"/>
          </p:cNvCxnSpPr>
          <p:nvPr/>
        </p:nvCxnSpPr>
        <p:spPr>
          <a:xfrm>
            <a:off x="6276696" y="1364154"/>
            <a:ext cx="901408" cy="157084"/>
          </a:xfrm>
          <a:prstGeom prst="straightConnector1">
            <a:avLst/>
          </a:prstGeom>
          <a:ln>
            <a:solidFill>
              <a:schemeClr val="tx2">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sp>
        <p:nvSpPr>
          <p:cNvPr id="47" name="Rectangle 46"/>
          <p:cNvSpPr/>
          <p:nvPr/>
        </p:nvSpPr>
        <p:spPr>
          <a:xfrm>
            <a:off x="6499931" y="1521238"/>
            <a:ext cx="1356346" cy="3347960"/>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smtClean="0">
                <a:solidFill>
                  <a:schemeClr val="tx1"/>
                </a:solidFill>
                <a:latin typeface="Times New Roman" pitchFamily="18" charset="0"/>
                <a:cs typeface="Times New Roman" pitchFamily="18" charset="0"/>
              </a:rPr>
              <a:t>  </a:t>
            </a:r>
            <a:r>
              <a:rPr lang="en-US" sz="1600" dirty="0" err="1">
                <a:latin typeface="Times New Roman" pitchFamily="18" charset="0"/>
                <a:cs typeface="Times New Roman" pitchFamily="18" charset="0"/>
              </a:rPr>
              <a:t>Độ</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môn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chưa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dẫn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chểnh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tập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ảnh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hưởng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thức</a:t>
            </a:r>
            <a:r>
              <a:rPr lang="en-US" sz="1600" dirty="0" smtClean="0">
                <a:solidFill>
                  <a:schemeClr val="tx1"/>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p:txBody>
      </p:sp>
      <p:sp>
        <p:nvSpPr>
          <p:cNvPr id="48" name="Rectangle 47"/>
          <p:cNvSpPr/>
          <p:nvPr/>
        </p:nvSpPr>
        <p:spPr>
          <a:xfrm>
            <a:off x="4798929" y="1521237"/>
            <a:ext cx="1562959" cy="3347961"/>
          </a:xfrm>
          <a:prstGeom prst="rect">
            <a:avLst/>
          </a:prstGeom>
          <a:solidFill>
            <a:schemeClr val="accent4">
              <a:lumMod val="40000"/>
              <a:lumOff val="6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Trên</a:t>
            </a:r>
            <a:r>
              <a:rPr lang="en-US" sz="1600" dirty="0">
                <a:solidFill>
                  <a:schemeClr val="tx1"/>
                </a:solidFill>
                <a:latin typeface="Times New Roman" panose="02020603050405020304" pitchFamily="18" charset="0"/>
                <a:cs typeface="Times New Roman" panose="02020603050405020304" pitchFamily="18" charset="0"/>
              </a:rPr>
              <a:t> 90%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sinh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đồng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bào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dân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tộc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chỗ</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lực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của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các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vẫn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còn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thấp</a:t>
            </a:r>
            <a:r>
              <a:rPr lang="en-US" sz="1600" dirty="0">
                <a:solidFill>
                  <a:schemeClr val="tx1"/>
                </a:solidFill>
                <a:latin typeface="Times New Roman" panose="02020603050405020304" pitchFamily="18" charset="0"/>
                <a:cs typeface="Times New Roman" panose="02020603050405020304" pitchFamily="18" charset="0"/>
              </a:rPr>
              <a:t> so </a:t>
            </a:r>
            <a:r>
              <a:rPr lang="en-US" sz="1600" dirty="0" err="1">
                <a:solidFill>
                  <a:schemeClr val="tx1"/>
                </a:solidFill>
                <a:latin typeface="Times New Roman" panose="02020603050405020304" pitchFamily="18" charset="0"/>
                <a:cs typeface="Times New Roman" panose="02020603050405020304" pitchFamily="18" charset="0"/>
              </a:rPr>
              <a:t>với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mặt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bằng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chung</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năng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còn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chậm</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thụ</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động</a:t>
            </a:r>
            <a:r>
              <a:rPr lang="en-US" sz="1600" dirty="0">
                <a:solidFill>
                  <a:schemeClr val="tx1"/>
                </a:solidFill>
                <a:latin typeface="Times New Roman" panose="02020603050405020304" pitchFamily="18" charset="0"/>
                <a:cs typeface="Times New Roman" panose="02020603050405020304" pitchFamily="18" charset="0"/>
              </a:rPr>
              <a:t>, ỷ </a:t>
            </a:r>
            <a:r>
              <a:rPr lang="en-US" sz="1600" dirty="0" err="1">
                <a:solidFill>
                  <a:schemeClr val="tx1"/>
                </a:solidFill>
                <a:latin typeface="Times New Roman" panose="02020603050405020304" pitchFamily="18" charset="0"/>
                <a:cs typeface="Times New Roman" panose="02020603050405020304" pitchFamily="18" charset="0"/>
              </a:rPr>
              <a:t>lại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chưa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có ý </a:t>
            </a:r>
            <a:r>
              <a:rPr lang="en-US" sz="1600" dirty="0" err="1">
                <a:solidFill>
                  <a:schemeClr val="tx1"/>
                </a:solidFill>
                <a:latin typeface="Times New Roman" panose="02020603050405020304" pitchFamily="18" charset="0"/>
                <a:cs typeface="Times New Roman" panose="02020603050405020304" pitchFamily="18" charset="0"/>
              </a:rPr>
              <a:t>thức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giác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tập</a:t>
            </a:r>
            <a:r>
              <a:rPr lang="en-US" sz="1600" dirty="0">
                <a:solidFill>
                  <a:schemeClr val="tx1"/>
                </a:solidFill>
                <a:latin typeface="Times New Roman" panose="02020603050405020304" pitchFamily="18" charset="0"/>
                <a:cs typeface="Times New Roman" panose="02020603050405020304" pitchFamily="18" charset="0"/>
              </a:rPr>
              <a:t>.</a:t>
            </a:r>
            <a:endParaRPr lang="en-US" sz="1600" dirty="0">
              <a:latin typeface="Times New Roman" pitchFamily="18" charset="0"/>
              <a:cs typeface="Times New Roman" pitchFamily="18" charset="0"/>
            </a:endParaRPr>
          </a:p>
        </p:txBody>
      </p:sp>
      <p:sp>
        <p:nvSpPr>
          <p:cNvPr id="58" name="Rectangle 57"/>
          <p:cNvSpPr/>
          <p:nvPr/>
        </p:nvSpPr>
        <p:spPr>
          <a:xfrm>
            <a:off x="1601924" y="844144"/>
            <a:ext cx="2624354" cy="521127"/>
          </a:xfrm>
          <a:prstGeom prst="rect">
            <a:avLst/>
          </a:prstGeom>
          <a:solidFill>
            <a:schemeClr val="accent5">
              <a:lumMod val="40000"/>
              <a:lumOff val="60000"/>
            </a:schemeClr>
          </a:solidFill>
          <a:ln>
            <a:solidFill>
              <a:srgbClr val="F55C1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b="1" i="1" dirty="0" err="1" smtClean="0">
                <a:latin typeface="Times New Roman" pitchFamily="18" charset="0"/>
                <a:cs typeface="Times New Roman" pitchFamily="18" charset="0"/>
              </a:rPr>
              <a:t>Về</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phía</a:t>
            </a:r>
            <a:r>
              <a:rPr lang="vi-VN"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giáo</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viên</a:t>
            </a:r>
            <a:endParaRPr lang="en-US" sz="1800" b="1" dirty="0">
              <a:solidFill>
                <a:schemeClr val="tx1"/>
              </a:solidFill>
              <a:latin typeface="Times New Roman" pitchFamily="18" charset="0"/>
              <a:cs typeface="Times New Roman" pitchFamily="18" charset="0"/>
            </a:endParaRPr>
          </a:p>
        </p:txBody>
      </p:sp>
      <p:sp>
        <p:nvSpPr>
          <p:cNvPr id="60" name="Rectangle 59"/>
          <p:cNvSpPr/>
          <p:nvPr/>
        </p:nvSpPr>
        <p:spPr>
          <a:xfrm>
            <a:off x="5035956" y="844144"/>
            <a:ext cx="2481479" cy="520010"/>
          </a:xfrm>
          <a:prstGeom prst="rect">
            <a:avLst/>
          </a:prstGeom>
          <a:solidFill>
            <a:schemeClr val="accent5">
              <a:lumMod val="40000"/>
              <a:lumOff val="60000"/>
            </a:schemeClr>
          </a:solidFill>
          <a:ln>
            <a:solidFill>
              <a:srgbClr val="F55C1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b="1" i="1" dirty="0" err="1" smtClean="0">
                <a:latin typeface="Times New Roman" pitchFamily="18" charset="0"/>
                <a:cs typeface="Times New Roman" pitchFamily="18" charset="0"/>
              </a:rPr>
              <a:t>Về</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phía</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học</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sinh</a:t>
            </a:r>
            <a:endParaRPr lang="en-US" sz="1800" b="1" dirty="0">
              <a:solidFill>
                <a:schemeClr val="tx1"/>
              </a:solidFill>
              <a:latin typeface="Times New Roman" pitchFamily="18" charset="0"/>
              <a:cs typeface="Times New Roman" pitchFamily="18" charset="0"/>
            </a:endParaRPr>
          </a:p>
        </p:txBody>
      </p:sp>
      <p:sp>
        <p:nvSpPr>
          <p:cNvPr id="21" name="TextBox 20"/>
          <p:cNvSpPr txBox="1"/>
          <p:nvPr/>
        </p:nvSpPr>
        <p:spPr>
          <a:xfrm>
            <a:off x="3666035" y="234026"/>
            <a:ext cx="1968553" cy="400110"/>
          </a:xfrm>
          <a:prstGeom prst="rect">
            <a:avLst/>
          </a:prstGeom>
          <a:solidFill>
            <a:schemeClr val="accent5">
              <a:lumMod val="20000"/>
              <a:lumOff val="80000"/>
            </a:schemeClr>
          </a:solidFill>
        </p:spPr>
        <p:txBody>
          <a:bodyPr wrap="square" rtlCol="0">
            <a:spAutoFit/>
          </a:bodyPr>
          <a:lstStyle/>
          <a:p>
            <a:r>
              <a:rPr lang="en-US" sz="2000" b="1" dirty="0" smtClean="0">
                <a:solidFill>
                  <a:srgbClr val="FF0000"/>
                </a:solidFill>
                <a:latin typeface="Times New Roman" pitchFamily="18" charset="0"/>
                <a:cs typeface="Times New Roman" pitchFamily="18" charset="0"/>
              </a:rPr>
              <a:t>b.</a:t>
            </a:r>
            <a:r>
              <a:rPr lang="en-US"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Khó</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khăn</a:t>
            </a:r>
            <a:endParaRPr lang="en-US" sz="2000" dirty="0">
              <a:solidFill>
                <a:srgbClr val="FF0000"/>
              </a:solidFill>
              <a:latin typeface="Times New Roman" pitchFamily="18" charset="0"/>
              <a:cs typeface="Times New Roman" pitchFamily="18" charset="0"/>
            </a:endParaRPr>
          </a:p>
        </p:txBody>
      </p:sp>
      <p:cxnSp>
        <p:nvCxnSpPr>
          <p:cNvPr id="35" name="Straight Arrow Connector 34"/>
          <p:cNvCxnSpPr>
            <a:stCxn id="21" idx="2"/>
            <a:endCxn id="58" idx="0"/>
          </p:cNvCxnSpPr>
          <p:nvPr/>
        </p:nvCxnSpPr>
        <p:spPr>
          <a:xfrm flipH="1">
            <a:off x="2914101" y="634136"/>
            <a:ext cx="1736211" cy="210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2"/>
            <a:endCxn id="60" idx="0"/>
          </p:cNvCxnSpPr>
          <p:nvPr/>
        </p:nvCxnSpPr>
        <p:spPr>
          <a:xfrm>
            <a:off x="4650312" y="634136"/>
            <a:ext cx="1626384" cy="210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2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7" grpId="0" animBg="1"/>
      <p:bldP spid="48" grpId="0" animBg="1"/>
      <p:bldP spid="58" grpId="0" animBg="1"/>
      <p:bldP spid="6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7084" y="354875"/>
            <a:ext cx="7472516" cy="400110"/>
          </a:xfrm>
          <a:prstGeom prst="rect">
            <a:avLst/>
          </a:prstGeom>
        </p:spPr>
        <p:txBody>
          <a:bodyPr wrap="square">
            <a:spAutoFit/>
          </a:bodyPr>
          <a:lstStyle/>
          <a:p>
            <a:r>
              <a:rPr lang="en-US" sz="2000" dirty="0" smtClean="0">
                <a:solidFill>
                  <a:srgbClr val="FF0000"/>
                </a:solidFill>
                <a:latin typeface="Times New Roman" pitchFamily="18" charset="0"/>
                <a:ea typeface="Calibri" panose="020F0502020204030204" pitchFamily="34" charset="0"/>
                <a:cs typeface="Times New Roman" pitchFamily="18" charset="0"/>
              </a:rPr>
              <a:t>  </a:t>
            </a:r>
            <a:r>
              <a:rPr lang="en-US" sz="2000" b="1" dirty="0" err="1">
                <a:latin typeface="Times New Roman" pitchFamily="18" charset="0"/>
                <a:cs typeface="Times New Roman" pitchFamily="18" charset="0"/>
              </a:rPr>
              <a:t>Kết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môn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Toán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học</a:t>
            </a:r>
            <a:r>
              <a:rPr lang="en-US" sz="2000" b="1" dirty="0">
                <a:latin typeface="Times New Roman" pitchFamily="18" charset="0"/>
                <a:cs typeface="Times New Roman" pitchFamily="18" charset="0"/>
              </a:rPr>
              <a:t> 2023-2024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lớp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dạy</a:t>
            </a:r>
            <a:endParaRPr lang="en-US" sz="2000"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73300439"/>
              </p:ext>
            </p:extLst>
          </p:nvPr>
        </p:nvGraphicFramePr>
        <p:xfrm>
          <a:off x="1356854" y="897197"/>
          <a:ext cx="5979701" cy="2559431"/>
        </p:xfrm>
        <a:graphic>
          <a:graphicData uri="http://schemas.openxmlformats.org/drawingml/2006/table">
            <a:tbl>
              <a:tblPr/>
              <a:tblGrid>
                <a:gridCol w="674282"/>
                <a:gridCol w="431471"/>
                <a:gridCol w="647939"/>
                <a:gridCol w="647939"/>
                <a:gridCol w="608442"/>
                <a:gridCol w="608442"/>
                <a:gridCol w="608442"/>
                <a:gridCol w="608442"/>
                <a:gridCol w="572151"/>
                <a:gridCol w="572151"/>
              </a:tblGrid>
              <a:tr h="288925">
                <a:tc rowSpan="2">
                  <a:txBody>
                    <a:bodyPr/>
                    <a:lstStyle/>
                    <a:p>
                      <a:pPr algn="ctr">
                        <a:lnSpc>
                          <a:spcPct val="130000"/>
                        </a:lnSpc>
                        <a:spcBef>
                          <a:spcPts val="300"/>
                        </a:spcBef>
                        <a:spcAft>
                          <a:spcPts val="0"/>
                        </a:spcAft>
                        <a:tabLst>
                          <a:tab pos="304800" algn="l"/>
                        </a:tabLst>
                      </a:pPr>
                      <a:r>
                        <a:rPr lang="en-US" sz="1400" b="1" dirty="0" err="1">
                          <a:solidFill>
                            <a:srgbClr val="000000"/>
                          </a:solidFill>
                          <a:effectLst/>
                          <a:latin typeface="Times New Roman"/>
                          <a:ea typeface="Calibri"/>
                        </a:rPr>
                        <a:t>Lớp</a:t>
                      </a:r>
                      <a:endParaRPr lang="en-US" sz="13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Sĩ số</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30000"/>
                        </a:lnSpc>
                        <a:spcBef>
                          <a:spcPts val="300"/>
                        </a:spcBef>
                        <a:spcAft>
                          <a:spcPts val="0"/>
                        </a:spcAft>
                        <a:tabLst>
                          <a:tab pos="304800" algn="l"/>
                        </a:tabLst>
                      </a:pPr>
                      <a:r>
                        <a:rPr lang="en-US" sz="1400" b="1" dirty="0" err="1">
                          <a:solidFill>
                            <a:srgbClr val="000000"/>
                          </a:solidFill>
                          <a:effectLst/>
                          <a:latin typeface="Times New Roman"/>
                          <a:ea typeface="Calibri"/>
                        </a:rPr>
                        <a:t>Giỏi</a:t>
                      </a:r>
                      <a:endParaRPr lang="en-US" sz="1300" dirty="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Khá</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TB</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Yếu</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394335">
                <a:tc vMerge="1">
                  <a:txBody>
                    <a:bodyPr/>
                    <a:lstStyle/>
                    <a:p>
                      <a:endParaRPr lang="en-US"/>
                    </a:p>
                  </a:txBody>
                  <a:tcPr/>
                </a:tc>
                <a:tc vMerge="1">
                  <a:txBody>
                    <a:bodyPr/>
                    <a:lstStyle/>
                    <a:p>
                      <a:endParaRPr lang="en-US"/>
                    </a:p>
                  </a:txBody>
                  <a:tcPr/>
                </a:tc>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SL</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Tỉ lệ %</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SL</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Tỉ lệ %</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SL</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Tỉ lệ %</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SL</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Tỉ lệ %</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13385">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9A</a:t>
                      </a:r>
                      <a:r>
                        <a:rPr lang="en-US" sz="1400" b="1" baseline="-25000">
                          <a:solidFill>
                            <a:srgbClr val="000000"/>
                          </a:solidFill>
                          <a:effectLst/>
                          <a:latin typeface="Times New Roman"/>
                          <a:ea typeface="Calibri"/>
                        </a:rPr>
                        <a:t>1</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41</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0,00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19</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46,34</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22</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53,66</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0,00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31165">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9A</a:t>
                      </a:r>
                      <a:r>
                        <a:rPr lang="en-US" sz="1400" b="1" baseline="-25000">
                          <a:solidFill>
                            <a:srgbClr val="000000"/>
                          </a:solidFill>
                          <a:effectLst/>
                          <a:latin typeface="Times New Roman"/>
                          <a:ea typeface="Calibri"/>
                        </a:rPr>
                        <a:t>2</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38</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0,00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6</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15,79</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27</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71,05</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5</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13,16</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31165">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9A</a:t>
                      </a:r>
                      <a:r>
                        <a:rPr lang="en-US" sz="1400" b="1" baseline="-25000">
                          <a:solidFill>
                            <a:srgbClr val="000000"/>
                          </a:solidFill>
                          <a:effectLst/>
                          <a:latin typeface="Times New Roman"/>
                          <a:ea typeface="Calibri"/>
                        </a:rPr>
                        <a:t>3</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40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0,00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8</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20,00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31</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77,50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1</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pPr>
                      <a:r>
                        <a:rPr lang="en-US" sz="1400">
                          <a:effectLst/>
                          <a:latin typeface="Times New Roman"/>
                          <a:ea typeface="Calibri"/>
                        </a:rPr>
                        <a:t>2,50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40055">
                <a:tc>
                  <a:txBody>
                    <a:bodyPr/>
                    <a:lstStyle/>
                    <a:p>
                      <a:pPr algn="ctr">
                        <a:lnSpc>
                          <a:spcPct val="130000"/>
                        </a:lnSpc>
                        <a:spcBef>
                          <a:spcPts val="300"/>
                        </a:spcBef>
                        <a:spcAft>
                          <a:spcPts val="0"/>
                        </a:spcAft>
                        <a:tabLst>
                          <a:tab pos="304800" algn="l"/>
                        </a:tabLst>
                      </a:pPr>
                      <a:r>
                        <a:rPr lang="en-US" sz="1400" b="1">
                          <a:solidFill>
                            <a:srgbClr val="000000"/>
                          </a:solidFill>
                          <a:effectLst/>
                          <a:latin typeface="Times New Roman"/>
                          <a:ea typeface="Calibri"/>
                        </a:rPr>
                        <a:t>TỔNG</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a:solidFill>
                            <a:srgbClr val="000000"/>
                          </a:solidFill>
                          <a:effectLst/>
                          <a:latin typeface="Times New Roman"/>
                          <a:ea typeface="Calibri"/>
                        </a:rPr>
                        <a:t>119</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a:solidFill>
                            <a:srgbClr val="000000"/>
                          </a:solidFill>
                          <a:effectLst/>
                          <a:latin typeface="Times New Roman"/>
                          <a:ea typeface="Calibri"/>
                        </a:rPr>
                        <a:t>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a:solidFill>
                            <a:srgbClr val="000000"/>
                          </a:solidFill>
                          <a:effectLst/>
                          <a:latin typeface="Times New Roman"/>
                          <a:ea typeface="Calibri"/>
                        </a:rPr>
                        <a:t>0,00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a:solidFill>
                            <a:srgbClr val="000000"/>
                          </a:solidFill>
                          <a:effectLst/>
                          <a:latin typeface="Times New Roman"/>
                          <a:ea typeface="Calibri"/>
                        </a:rPr>
                        <a:t>33</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a:solidFill>
                            <a:srgbClr val="000000"/>
                          </a:solidFill>
                          <a:effectLst/>
                          <a:latin typeface="Times New Roman"/>
                          <a:ea typeface="Calibri"/>
                        </a:rPr>
                        <a:t>27,73</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a:solidFill>
                            <a:srgbClr val="000000"/>
                          </a:solidFill>
                          <a:effectLst/>
                          <a:latin typeface="Times New Roman"/>
                          <a:ea typeface="Calibri"/>
                        </a:rPr>
                        <a:t>80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a:solidFill>
                            <a:srgbClr val="000000"/>
                          </a:solidFill>
                          <a:effectLst/>
                          <a:latin typeface="Times New Roman"/>
                          <a:ea typeface="Calibri"/>
                        </a:rPr>
                        <a:t>67,23</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a:solidFill>
                            <a:srgbClr val="000000"/>
                          </a:solidFill>
                          <a:effectLst/>
                          <a:latin typeface="Times New Roman"/>
                          <a:ea typeface="Calibri"/>
                        </a:rPr>
                        <a:t>6</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0"/>
                        </a:spcAft>
                        <a:tabLst>
                          <a:tab pos="304800" algn="l"/>
                        </a:tabLst>
                      </a:pPr>
                      <a:r>
                        <a:rPr lang="en-US" sz="1400" dirty="0">
                          <a:solidFill>
                            <a:srgbClr val="000000"/>
                          </a:solidFill>
                          <a:effectLst/>
                          <a:latin typeface="Times New Roman"/>
                          <a:ea typeface="Calibri"/>
                        </a:rPr>
                        <a:t>5.04</a:t>
                      </a:r>
                      <a:endParaRPr lang="en-US" sz="1300" dirty="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10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2200" b="1" dirty="0" err="1" smtClean="0">
                <a:latin typeface="Times New Roman" pitchFamily="18" charset="0"/>
                <a:cs typeface="Times New Roman" pitchFamily="18" charset="0"/>
              </a:rPr>
              <a:t>Câu</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hỏi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khảo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sát</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B: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b="1" dirty="0" err="1">
                <a:latin typeface="Times New Roman" pitchFamily="18" charset="0"/>
                <a:cs typeface="Times New Roman" pitchFamily="18" charset="0"/>
              </a:rPr>
              <a:t>Kết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quả</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khảo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sát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độ</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hứng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thú</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khi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chưa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áp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đề</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tài</a:t>
            </a:r>
            <a:endParaRPr lang="en-US" sz="2200"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18663321"/>
              </p:ext>
            </p:extLst>
          </p:nvPr>
        </p:nvGraphicFramePr>
        <p:xfrm>
          <a:off x="1561947" y="2103669"/>
          <a:ext cx="5705474" cy="1657350"/>
        </p:xfrm>
        <a:graphic>
          <a:graphicData uri="http://schemas.openxmlformats.org/drawingml/2006/table">
            <a:tbl>
              <a:tblPr/>
              <a:tblGrid>
                <a:gridCol w="1738636"/>
                <a:gridCol w="574228"/>
                <a:gridCol w="847846"/>
                <a:gridCol w="847846"/>
                <a:gridCol w="848459"/>
                <a:gridCol w="848459"/>
              </a:tblGrid>
              <a:tr h="320675">
                <a:tc rowSpan="2">
                  <a:txBody>
                    <a:bodyPr/>
                    <a:lstStyle/>
                    <a:p>
                      <a:pPr algn="ctr">
                        <a:lnSpc>
                          <a:spcPct val="115000"/>
                        </a:lnSpc>
                        <a:spcBef>
                          <a:spcPts val="300"/>
                        </a:spcBef>
                        <a:spcAft>
                          <a:spcPts val="300"/>
                        </a:spcAft>
                        <a:tabLst>
                          <a:tab pos="304800" algn="l"/>
                        </a:tabLst>
                      </a:pPr>
                      <a:r>
                        <a:rPr lang="en-US" sz="1400" b="1" dirty="0" err="1">
                          <a:solidFill>
                            <a:srgbClr val="000000"/>
                          </a:solidFill>
                          <a:effectLst/>
                          <a:latin typeface="Times New Roman"/>
                          <a:ea typeface="Calibri"/>
                        </a:rPr>
                        <a:t>Lớp</a:t>
                      </a:r>
                      <a:endParaRPr lang="en-US" sz="13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Sĩ số</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Đáp án A</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Đáp án B</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277495">
                <a:tc vMerge="1">
                  <a:txBody>
                    <a:bodyPr/>
                    <a:lstStyle/>
                    <a:p>
                      <a:endParaRPr lang="en-US"/>
                    </a:p>
                  </a:txBody>
                  <a:tcPr/>
                </a:tc>
                <a:tc vMerge="1">
                  <a:txBody>
                    <a:bodyPr/>
                    <a:lstStyle/>
                    <a:p>
                      <a:endParaRPr lang="en-US"/>
                    </a:p>
                  </a:txBody>
                  <a:tcPr/>
                </a:tc>
                <a:tc>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SL</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Tỉ lệ %</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SL</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Tỉ lệ %</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5115">
                <a:tc>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9A</a:t>
                      </a:r>
                      <a:r>
                        <a:rPr lang="en-US" sz="1400" b="1" baseline="-25000">
                          <a:solidFill>
                            <a:srgbClr val="000000"/>
                          </a:solidFill>
                          <a:effectLst/>
                          <a:latin typeface="Times New Roman"/>
                          <a:ea typeface="Calibri"/>
                        </a:rPr>
                        <a:t>1</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40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dirty="0">
                          <a:solidFill>
                            <a:srgbClr val="000000"/>
                          </a:solidFill>
                          <a:effectLst/>
                          <a:latin typeface="Times New Roman"/>
                          <a:ea typeface="Calibri"/>
                        </a:rPr>
                        <a:t>14</a:t>
                      </a:r>
                      <a:endParaRPr lang="en-US" sz="1300" dirty="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dirty="0">
                          <a:solidFill>
                            <a:srgbClr val="000000"/>
                          </a:solidFill>
                          <a:effectLst/>
                          <a:latin typeface="Times New Roman"/>
                          <a:ea typeface="Calibri"/>
                        </a:rPr>
                        <a:t>35,00</a:t>
                      </a:r>
                      <a:endParaRPr lang="en-US" sz="1300" dirty="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26</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65,00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5745">
                <a:tc>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9A</a:t>
                      </a:r>
                      <a:r>
                        <a:rPr lang="en-US" sz="1400" b="1" baseline="-25000">
                          <a:solidFill>
                            <a:srgbClr val="000000"/>
                          </a:solidFill>
                          <a:effectLst/>
                          <a:latin typeface="Times New Roman"/>
                          <a:ea typeface="Calibri"/>
                        </a:rPr>
                        <a:t>2</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40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12</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30,00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28</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70,00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5745">
                <a:tc>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9A</a:t>
                      </a:r>
                      <a:r>
                        <a:rPr lang="en-US" sz="1400" b="1" baseline="-25000">
                          <a:solidFill>
                            <a:srgbClr val="000000"/>
                          </a:solidFill>
                          <a:effectLst/>
                          <a:latin typeface="Times New Roman"/>
                          <a:ea typeface="Calibri"/>
                        </a:rPr>
                        <a:t>3</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39</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13</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33,33</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26</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66,67</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2575">
                <a:tc>
                  <a:txBody>
                    <a:bodyPr/>
                    <a:lstStyle/>
                    <a:p>
                      <a:pPr algn="ctr">
                        <a:lnSpc>
                          <a:spcPct val="115000"/>
                        </a:lnSpc>
                        <a:spcBef>
                          <a:spcPts val="300"/>
                        </a:spcBef>
                        <a:spcAft>
                          <a:spcPts val="300"/>
                        </a:spcAft>
                        <a:tabLst>
                          <a:tab pos="304800" algn="l"/>
                        </a:tabLst>
                      </a:pPr>
                      <a:r>
                        <a:rPr lang="en-US" sz="1400" b="1">
                          <a:solidFill>
                            <a:srgbClr val="000000"/>
                          </a:solidFill>
                          <a:effectLst/>
                          <a:latin typeface="Times New Roman"/>
                          <a:ea typeface="Calibri"/>
                        </a:rPr>
                        <a:t>TỔNG</a:t>
                      </a:r>
                      <a:endParaRPr lang="en-US" sz="13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dirty="0">
                          <a:solidFill>
                            <a:srgbClr val="000000"/>
                          </a:solidFill>
                          <a:effectLst/>
                          <a:latin typeface="Times New Roman"/>
                          <a:ea typeface="Calibri"/>
                        </a:rPr>
                        <a:t>119</a:t>
                      </a:r>
                      <a:endParaRPr lang="en-US" sz="1300" dirty="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39</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32,77</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a:solidFill>
                            <a:srgbClr val="000000"/>
                          </a:solidFill>
                          <a:effectLst/>
                          <a:latin typeface="Times New Roman"/>
                          <a:ea typeface="Calibri"/>
                        </a:rPr>
                        <a:t>80</a:t>
                      </a:r>
                      <a:endParaRPr lang="en-US" sz="13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tabLst>
                          <a:tab pos="304800" algn="l"/>
                        </a:tabLst>
                      </a:pPr>
                      <a:r>
                        <a:rPr lang="en-US" sz="1400" dirty="0">
                          <a:solidFill>
                            <a:srgbClr val="000000"/>
                          </a:solidFill>
                          <a:effectLst/>
                          <a:latin typeface="Times New Roman"/>
                          <a:ea typeface="Calibri"/>
                        </a:rPr>
                        <a:t>67,23</a:t>
                      </a:r>
                      <a:endParaRPr lang="en-US" sz="1300" dirty="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254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Line 4"/>
          <p:cNvSpPr>
            <a:spLocks noChangeShapeType="1"/>
          </p:cNvSpPr>
          <p:nvPr/>
        </p:nvSpPr>
        <p:spPr bwMode="auto">
          <a:xfrm flipV="1">
            <a:off x="2056684" y="646990"/>
            <a:ext cx="1356892" cy="1079449"/>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6" name="Line 6"/>
          <p:cNvSpPr>
            <a:spLocks noChangeShapeType="1"/>
          </p:cNvSpPr>
          <p:nvPr/>
        </p:nvSpPr>
        <p:spPr bwMode="auto">
          <a:xfrm flipV="1">
            <a:off x="2113834" y="1809782"/>
            <a:ext cx="1305021" cy="258799"/>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7" name="Line 7"/>
          <p:cNvSpPr>
            <a:spLocks noChangeShapeType="1"/>
          </p:cNvSpPr>
          <p:nvPr/>
        </p:nvSpPr>
        <p:spPr bwMode="auto">
          <a:xfrm>
            <a:off x="2095217" y="2470981"/>
            <a:ext cx="1441562" cy="428827"/>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8" name="Line 8"/>
          <p:cNvSpPr>
            <a:spLocks noChangeShapeType="1"/>
          </p:cNvSpPr>
          <p:nvPr/>
        </p:nvSpPr>
        <p:spPr bwMode="auto">
          <a:xfrm>
            <a:off x="2095218" y="2740652"/>
            <a:ext cx="1448084" cy="1382636"/>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sz="1050"/>
          </a:p>
        </p:txBody>
      </p:sp>
      <p:grpSp>
        <p:nvGrpSpPr>
          <p:cNvPr id="3" name="Group 10"/>
          <p:cNvGrpSpPr>
            <a:grpSpLocks/>
          </p:cNvGrpSpPr>
          <p:nvPr/>
        </p:nvGrpSpPr>
        <p:grpSpPr bwMode="auto">
          <a:xfrm>
            <a:off x="586261" y="1533958"/>
            <a:ext cx="1568054" cy="1520429"/>
            <a:chOff x="323" y="1623"/>
            <a:chExt cx="1317" cy="1277"/>
          </a:xfrm>
          <a:solidFill>
            <a:schemeClr val="accent5">
              <a:lumMod val="40000"/>
              <a:lumOff val="60000"/>
            </a:schemeClr>
          </a:solidFill>
        </p:grpSpPr>
        <p:sp>
          <p:nvSpPr>
            <p:cNvPr id="27673" name="Oval 14"/>
            <p:cNvSpPr>
              <a:spLocks noChangeArrowheads="1"/>
            </p:cNvSpPr>
            <p:nvPr/>
          </p:nvSpPr>
          <p:spPr bwMode="gray">
            <a:xfrm>
              <a:off x="323" y="2110"/>
              <a:ext cx="1317" cy="300"/>
            </a:xfrm>
            <a:prstGeom prst="ellipse">
              <a:avLst/>
            </a:prstGeom>
            <a:grp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solidFill>
                  <a:srgbClr val="FF0000"/>
                </a:solidFill>
              </a:endParaRPr>
            </a:p>
          </p:txBody>
        </p:sp>
        <p:sp>
          <p:nvSpPr>
            <p:cNvPr id="27674" name="Oval 15"/>
            <p:cNvSpPr>
              <a:spLocks noChangeArrowheads="1"/>
            </p:cNvSpPr>
            <p:nvPr/>
          </p:nvSpPr>
          <p:spPr bwMode="gray">
            <a:xfrm>
              <a:off x="344" y="1623"/>
              <a:ext cx="1276" cy="1277"/>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solidFill>
                  <a:srgbClr val="FF0000"/>
                </a:solidFill>
              </a:endParaRPr>
            </a:p>
          </p:txBody>
        </p:sp>
        <p:sp>
          <p:nvSpPr>
            <p:cNvPr id="27675" name="Oval 16"/>
            <p:cNvSpPr>
              <a:spLocks noChangeArrowheads="1"/>
            </p:cNvSpPr>
            <p:nvPr/>
          </p:nvSpPr>
          <p:spPr bwMode="gray">
            <a:xfrm>
              <a:off x="360" y="1630"/>
              <a:ext cx="1246" cy="1246"/>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solidFill>
                  <a:srgbClr val="FF0000"/>
                </a:solidFill>
              </a:endParaRPr>
            </a:p>
          </p:txBody>
        </p:sp>
        <p:sp>
          <p:nvSpPr>
            <p:cNvPr id="27676" name="Oval 17"/>
            <p:cNvSpPr>
              <a:spLocks noChangeArrowheads="1"/>
            </p:cNvSpPr>
            <p:nvPr/>
          </p:nvSpPr>
          <p:spPr bwMode="gray">
            <a:xfrm>
              <a:off x="374" y="1642"/>
              <a:ext cx="1184" cy="1164"/>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solidFill>
                  <a:srgbClr val="FF0000"/>
                </a:solidFill>
              </a:endParaRPr>
            </a:p>
          </p:txBody>
        </p:sp>
        <p:sp>
          <p:nvSpPr>
            <p:cNvPr id="27677" name="Oval 18"/>
            <p:cNvSpPr>
              <a:spLocks noChangeArrowheads="1"/>
            </p:cNvSpPr>
            <p:nvPr/>
          </p:nvSpPr>
          <p:spPr bwMode="gray">
            <a:xfrm>
              <a:off x="443" y="1675"/>
              <a:ext cx="1053" cy="945"/>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solidFill>
                  <a:srgbClr val="FF0000"/>
                </a:solidFill>
              </a:endParaRPr>
            </a:p>
          </p:txBody>
        </p:sp>
      </p:grpSp>
      <p:sp>
        <p:nvSpPr>
          <p:cNvPr id="18" name="AutoShape 20"/>
          <p:cNvSpPr>
            <a:spLocks noChangeArrowheads="1"/>
          </p:cNvSpPr>
          <p:nvPr/>
        </p:nvSpPr>
        <p:spPr bwMode="gray">
          <a:xfrm>
            <a:off x="3486149" y="314661"/>
            <a:ext cx="5054949" cy="743587"/>
          </a:xfrm>
          <a:prstGeom prst="roundRect">
            <a:avLst>
              <a:gd name="adj" fmla="val 50000"/>
            </a:avLst>
          </a:prstGeom>
          <a:solidFill>
            <a:srgbClr val="F3FDB5"/>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just">
              <a:defRPr/>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phương</a:t>
            </a:r>
            <a:endParaRPr lang="en-US" sz="2000" dirty="0" smtClean="0">
              <a:latin typeface="Times New Roman" panose="02020603050405020304" pitchFamily="18" charset="0"/>
              <a:cs typeface="Times New Roman" panose="02020603050405020304" pitchFamily="18" charset="0"/>
            </a:endParaRPr>
          </a:p>
          <a:p>
            <a:pPr algn="just">
              <a:defRPr/>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smtClean="0">
                <a:latin typeface="Times New Roman" pitchFamily="18" charset="0"/>
                <a:cs typeface="Times New Roman"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0" name="AutoShape 22"/>
          <p:cNvSpPr>
            <a:spLocks noChangeArrowheads="1"/>
          </p:cNvSpPr>
          <p:nvPr/>
        </p:nvSpPr>
        <p:spPr bwMode="gray">
          <a:xfrm>
            <a:off x="3536778" y="1395375"/>
            <a:ext cx="5004320" cy="715850"/>
          </a:xfrm>
          <a:prstGeom prst="roundRect">
            <a:avLst>
              <a:gd name="adj" fmla="val 50000"/>
            </a:avLst>
          </a:prstGeom>
          <a:solidFill>
            <a:srgbClr val="F3FDB5"/>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just"/>
            <a:r>
              <a:rPr lang="en-US" sz="2000" dirty="0" err="1">
                <a:latin typeface="Times New Roman" panose="02020603050405020304"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nhẹ</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1" name="Rectangle 23"/>
          <p:cNvSpPr>
            <a:spLocks noChangeArrowheads="1"/>
          </p:cNvSpPr>
          <p:nvPr/>
        </p:nvSpPr>
        <p:spPr bwMode="auto">
          <a:xfrm>
            <a:off x="3829050" y="2400300"/>
            <a:ext cx="3886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1500" b="1" dirty="0">
              <a:solidFill>
                <a:srgbClr val="0070C0"/>
              </a:solidFill>
            </a:endParaRPr>
          </a:p>
        </p:txBody>
      </p:sp>
      <p:sp>
        <p:nvSpPr>
          <p:cNvPr id="22" name="AutoShape 24"/>
          <p:cNvSpPr>
            <a:spLocks noChangeArrowheads="1"/>
          </p:cNvSpPr>
          <p:nvPr/>
        </p:nvSpPr>
        <p:spPr bwMode="gray">
          <a:xfrm>
            <a:off x="3614737" y="2509566"/>
            <a:ext cx="4926361" cy="858615"/>
          </a:xfrm>
          <a:prstGeom prst="roundRect">
            <a:avLst>
              <a:gd name="adj" fmla="val 50000"/>
            </a:avLst>
          </a:prstGeom>
          <a:solidFill>
            <a:srgbClr val="F3FDB5"/>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just">
              <a:defRPr/>
            </a:pP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tạo</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p>
          <a:p>
            <a:pPr algn="just">
              <a:defRPr/>
            </a:pPr>
            <a:r>
              <a:rPr lang="en-US" sz="2000" dirty="0" err="1" smtClean="0">
                <a:latin typeface="Times New Roman" panose="02020603050405020304" pitchFamily="18" charset="0"/>
                <a:cs typeface="Times New Roman" panose="02020603050405020304" pitchFamily="18" charset="0"/>
              </a:rPr>
              <a:t>chủ</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23" name="Oval 26"/>
          <p:cNvSpPr>
            <a:spLocks noChangeArrowheads="1"/>
          </p:cNvSpPr>
          <p:nvPr/>
        </p:nvSpPr>
        <p:spPr bwMode="gray">
          <a:xfrm>
            <a:off x="3371850" y="606164"/>
            <a:ext cx="171450" cy="17145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sz="1050">
              <a:latin typeface="Arial" charset="0"/>
              <a:cs typeface="Arial" charset="0"/>
            </a:endParaRPr>
          </a:p>
        </p:txBody>
      </p:sp>
      <p:sp>
        <p:nvSpPr>
          <p:cNvPr id="24" name="Oval 27"/>
          <p:cNvSpPr>
            <a:spLocks noChangeArrowheads="1"/>
          </p:cNvSpPr>
          <p:nvPr/>
        </p:nvSpPr>
        <p:spPr bwMode="gray">
          <a:xfrm>
            <a:off x="3413576" y="1687674"/>
            <a:ext cx="171450" cy="17145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sz="1050">
              <a:solidFill>
                <a:srgbClr val="C00000"/>
              </a:solidFill>
              <a:latin typeface="Arial" charset="0"/>
              <a:cs typeface="Arial" charset="0"/>
            </a:endParaRPr>
          </a:p>
        </p:txBody>
      </p:sp>
      <p:sp>
        <p:nvSpPr>
          <p:cNvPr id="25" name="Oval 28"/>
          <p:cNvSpPr>
            <a:spLocks noChangeArrowheads="1"/>
          </p:cNvSpPr>
          <p:nvPr/>
        </p:nvSpPr>
        <p:spPr bwMode="gray">
          <a:xfrm>
            <a:off x="3493311" y="2871123"/>
            <a:ext cx="171450" cy="17145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sz="1050">
              <a:latin typeface="Arial" charset="0"/>
              <a:cs typeface="Arial" charset="0"/>
            </a:endParaRPr>
          </a:p>
        </p:txBody>
      </p:sp>
      <p:sp>
        <p:nvSpPr>
          <p:cNvPr id="26" name="AutoShape 29"/>
          <p:cNvSpPr>
            <a:spLocks noChangeArrowheads="1"/>
          </p:cNvSpPr>
          <p:nvPr/>
        </p:nvSpPr>
        <p:spPr bwMode="gray">
          <a:xfrm>
            <a:off x="3584808" y="3746586"/>
            <a:ext cx="4956291" cy="933143"/>
          </a:xfrm>
          <a:prstGeom prst="roundRect">
            <a:avLst>
              <a:gd name="adj" fmla="val 50000"/>
            </a:avLst>
          </a:prstGeom>
          <a:solidFill>
            <a:srgbClr val="F3FDB5"/>
          </a:soli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tạo</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niềm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defRPr/>
            </a:pP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mái</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lvl="0">
              <a:defRPr/>
            </a:pP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ham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Toán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8" name="Oval 31"/>
          <p:cNvSpPr>
            <a:spLocks noChangeArrowheads="1"/>
          </p:cNvSpPr>
          <p:nvPr/>
        </p:nvSpPr>
        <p:spPr bwMode="gray">
          <a:xfrm>
            <a:off x="3487309" y="4123287"/>
            <a:ext cx="177451" cy="161839"/>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sz="1050">
              <a:latin typeface="Arial" charset="0"/>
              <a:cs typeface="Arial" charset="0"/>
            </a:endParaRPr>
          </a:p>
        </p:txBody>
      </p:sp>
      <p:sp>
        <p:nvSpPr>
          <p:cNvPr id="9" name="Rectangle 8"/>
          <p:cNvSpPr/>
          <p:nvPr/>
        </p:nvSpPr>
        <p:spPr>
          <a:xfrm>
            <a:off x="690604" y="1771650"/>
            <a:ext cx="1394817" cy="1061829"/>
          </a:xfrm>
          <a:prstGeom prst="rect">
            <a:avLst/>
          </a:prstGeom>
        </p:spPr>
        <p:txBody>
          <a:bodyPr wrap="square">
            <a:spAutoFit/>
          </a:bodyPr>
          <a:lstStyle/>
          <a:p>
            <a:pPr algn="ctr"/>
            <a:r>
              <a:rPr lang="en-US" sz="2100" b="1" dirty="0">
                <a:solidFill>
                  <a:srgbClr val="FF0000"/>
                </a:solidFill>
                <a:latin typeface="Times New Roman" pitchFamily="18" charset="0"/>
                <a:cs typeface="Times New Roman" pitchFamily="18" charset="0"/>
              </a:rPr>
              <a:t>2. </a:t>
            </a:r>
            <a:r>
              <a:rPr lang="en-US" sz="2100" b="1" dirty="0" err="1">
                <a:solidFill>
                  <a:srgbClr val="FF0000"/>
                </a:solidFill>
                <a:latin typeface="Times New Roman" pitchFamily="18" charset="0"/>
                <a:cs typeface="Times New Roman" pitchFamily="18" charset="0"/>
              </a:rPr>
              <a:t>Vai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trò</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của</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biện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pháp</a:t>
            </a:r>
            <a:endParaRPr lang="en-US" sz="2100" dirty="0">
              <a:solidFill>
                <a:srgbClr val="FF0000"/>
              </a:solidFill>
            </a:endParaRPr>
          </a:p>
        </p:txBody>
      </p:sp>
    </p:spTree>
    <p:extLst>
      <p:ext uri="{BB962C8B-B14F-4D97-AF65-F5344CB8AC3E}">
        <p14:creationId xmlns:p14="http://schemas.microsoft.com/office/powerpoint/2010/main" val="30525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animBg="1"/>
      <p:bldP spid="20" grpId="0" animBg="1"/>
      <p:bldP spid="22" grpId="0" animBg="1"/>
      <p:bldP spid="23"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3351</TotalTime>
  <Words>2083</Words>
  <Application>Microsoft Office PowerPoint</Application>
  <PresentationFormat>On-screen Show (16:9)</PresentationFormat>
  <Paragraphs>291</Paragraphs>
  <Slides>28</Slides>
  <Notes>0</Notes>
  <HiddenSlides>0</HiddenSlides>
  <MMClips>2</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hỏi khảo sát: Trong các môn học em có hứng thú với môn Toán không?  A: Có         B: Không   Kết quả khảo sát độ hứng thú của học sinh khi chưa áp dụng đề tài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HQV</dc:creator>
  <cp:lastModifiedBy>Admin</cp:lastModifiedBy>
  <cp:revision>283</cp:revision>
  <dcterms:created xsi:type="dcterms:W3CDTF">2022-06-02T03:06:48Z</dcterms:created>
  <dcterms:modified xsi:type="dcterms:W3CDTF">2025-02-12T12:50:45Z</dcterms:modified>
</cp:coreProperties>
</file>