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57" r:id="rId4"/>
    <p:sldId id="256" r:id="rId5"/>
    <p:sldId id="266" r:id="rId6"/>
    <p:sldId id="267" r:id="rId7"/>
    <p:sldId id="258" r:id="rId8"/>
    <p:sldId id="268" r:id="rId9"/>
    <p:sldId id="269" r:id="rId10"/>
    <p:sldId id="271" r:id="rId11"/>
    <p:sldId id="270" r:id="rId12"/>
    <p:sldId id="272" r:id="rId13"/>
    <p:sldId id="273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00A9C-61AC-4AE4-B467-F28AFE02C3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6059-9F6E-46E0-A804-7396669FE1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bè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cô,người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mối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xã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giá,nhìn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kì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mực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6059-9F6E-46E0-A804-7396669FE1E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1, 2,3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riêng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6059-9F6E-46E0-A804-7396669FE1E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6059-9F6E-46E0-A804-7396669FE1E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Những điều nên và không nên làm khi tham gia các hoạt động cộng đồng để thể hiện hành vi giao tiếp, ứng xử có văn hoá: 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 điều nên làm: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 mặc chỉnh tề, lịch sự.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 năng nhẹ nhàng, lễ phép với người lớn tuổi hơn.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 cực, năng nổ hoàn thành các công việc đươc giao.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 động giúp đỡ người khác.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 ý thức giữ gìn, bảo vệ tài sản công cộng.</a:t>
            </a:r>
          </a:p>
          <a:p>
            <a:pPr lvl="1"/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 việc không nên làm: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 mặc xuề xoà, tuỳ tiện.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 muộn, về sớm, không tuân thủ quy định chung khi diễn ra hoạt động.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Đùa nghịch, nói chuyện to tiếng.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 những công việc được giao một cách hời hợt, không chú tâm.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6059-9F6E-46E0-A804-7396669FE1E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huống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ạ,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huống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“Sao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6059-9F6E-46E0-A804-7396669FE1E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4138-9584-4A84-ABE8-FC629185CFB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175F-0B7B-492B-A67C-3038D0A06B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AppData\Local\Temp\FineReader12.00\media\image6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430307"/>
            <a:ext cx="10972800" cy="6212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9064" y="0"/>
            <a:ext cx="1053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HƯỚNG NGHIỆP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2260" y="2074929"/>
            <a:ext cx="687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VỚI CỘNG ĐỒNG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57" y="0"/>
            <a:ext cx="1181996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457" y="788018"/>
            <a:ext cx="11819965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4455" y="1265024"/>
          <a:ext cx="11819966" cy="554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4455" y="1995995"/>
            <a:ext cx="531607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455" y="1395283"/>
            <a:ext cx="55984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455" y="2573710"/>
            <a:ext cx="592119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455" y="3466187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455" y="3953693"/>
            <a:ext cx="581361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051" y="4682660"/>
            <a:ext cx="600859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55" y="5561971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455" y="6055896"/>
            <a:ext cx="581361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9850" y="4666557"/>
            <a:ext cx="5798032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9644" y="2575887"/>
            <a:ext cx="5669832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99644" y="2065685"/>
            <a:ext cx="576823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99644" y="3443499"/>
            <a:ext cx="576823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647" y="5520775"/>
            <a:ext cx="286809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4438" y="3959842"/>
            <a:ext cx="5909983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9850" y="1365434"/>
            <a:ext cx="449995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9850" y="6026847"/>
            <a:ext cx="5914571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ể lại những hành vi giao tiếp ứng xử có văn hóa của người khác mà em đã từng thấ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9" y="202267"/>
            <a:ext cx="7297271" cy="6655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751" y="1481962"/>
            <a:ext cx="461682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2 Minute Timer (Nho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7446" y="202267"/>
            <a:ext cx="1889004" cy="1061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35930"/>
            <a:ext cx="5584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1, 2: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3, 4: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6945" y="227297"/>
          <a:ext cx="11732456" cy="63282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6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việc nên làm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05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05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055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2055"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05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86713" y="1221553"/>
            <a:ext cx="326243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6714" y="2157486"/>
            <a:ext cx="57764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6713" y="3323293"/>
            <a:ext cx="577646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713" y="4569550"/>
            <a:ext cx="394210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6945" y="5745330"/>
            <a:ext cx="5607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063173" y="1169593"/>
            <a:ext cx="3352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xuề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xoà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3173" y="2183326"/>
            <a:ext cx="5866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63173" y="3438462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4436035"/>
            <a:ext cx="5650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hời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1" y="0"/>
            <a:ext cx="85627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19" y="793377"/>
            <a:ext cx="642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GIAO TIẾP, ỨNG XỬ CÓ VĂN HÓA VÀ TÔN TRỌNG SỰ KHÁC BIỆT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74" y="0"/>
            <a:ext cx="117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EM VỚI CỘNG ĐỒNG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04157" y="646331"/>
            <a:ext cx="0" cy="62116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21" y="1771420"/>
            <a:ext cx="642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19" y="2602417"/>
            <a:ext cx="642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68" y="380274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6488" y="0"/>
            <a:ext cx="7292788" cy="107721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10671" y="1445149"/>
            <a:ext cx="4684058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chia HS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2: 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4: 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2648" y="1117559"/>
            <a:ext cx="7149352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1): 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Sao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 (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lưae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hip hop hay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990099"/>
              </a:solidFill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6603" y="0"/>
            <a:ext cx="10986868" cy="107721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1783797"/>
            <a:ext cx="478770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4364" y="1450054"/>
            <a:ext cx="5852160" cy="427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8282" y="0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040761"/>
            <a:ext cx="105290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GV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....),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126" y="4572344"/>
            <a:ext cx="10419170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3126" y="5649562"/>
            <a:ext cx="1052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8"/>
            <a:ext cx="12192000" cy="69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315" y="469900"/>
            <a:ext cx="10559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GIAO TIẾP, ỨNG XỬ CÓ VĂN HÓA VÀ TÔN TRỌNG SỰ KHÁC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2" y="0"/>
            <a:ext cx="98791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0" y="793377"/>
            <a:ext cx="579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GIAO TIẾP, ỨNG XỬ CÓ VĂN HÓA VÀ TÔN TRỌNG SỰ KHÁC BIỆT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74" y="0"/>
            <a:ext cx="117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EM VỚI CỘNG ĐỒNG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57043" y="646331"/>
            <a:ext cx="0" cy="62116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21" y="1771420"/>
            <a:ext cx="579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3;p41"/>
          <p:cNvSpPr txBox="1"/>
          <p:nvPr/>
        </p:nvSpPr>
        <p:spPr>
          <a:xfrm>
            <a:off x="457201" y="723406"/>
            <a:ext cx="3234018" cy="382672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kern="1200">
                <a:solidFill>
                  <a:srgbClr val="CC00FF"/>
                </a:solidFill>
                <a:latin typeface="#9Slide07 IcielCadena" panose="02000503000000020004" pitchFamily="2" charset="0"/>
              </a:rPr>
              <a:t>HOẠT ĐỘNG NHÓM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53" y="107576"/>
            <a:ext cx="8108576" cy="6750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96"/>
            <a:ext cx="1842868" cy="1525215"/>
          </a:xfrm>
          <a:prstGeom prst="rect">
            <a:avLst/>
          </a:prstGeom>
        </p:spPr>
      </p:pic>
      <p:sp>
        <p:nvSpPr>
          <p:cNvPr id="5" name="Google Shape;2073;p41"/>
          <p:cNvSpPr txBox="1"/>
          <p:nvPr/>
        </p:nvSpPr>
        <p:spPr>
          <a:xfrm>
            <a:off x="1447800" y="0"/>
            <a:ext cx="9296399" cy="74107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2" name="2 Minute Timer (Nho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1618" y="69936"/>
            <a:ext cx="1880382" cy="1454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2868" y="584977"/>
            <a:ext cx="846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m đồng tình hoặc không đồng tình với những hành vi giao tiếp ứng xử nào Câu 1 trang 4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176"/>
            <a:ext cx="12192000" cy="533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m đồng tình hoặc không đồng tình với những hành vi giao tiếp ứng xử nào Câu 1 trang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5781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5066016"/>
            <a:ext cx="10227212" cy="4875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5599579"/>
            <a:ext cx="12192000" cy="1258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1, 2,3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1" y="0"/>
            <a:ext cx="85627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19" y="793377"/>
            <a:ext cx="642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GIAO TIẾP, ỨNG XỬ CÓ VĂN HÓA VÀ TÔN TRỌNG SỰ KHÁC BIỆT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74" y="0"/>
            <a:ext cx="117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EM VỚI CỘNG ĐỒNG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04157" y="646331"/>
            <a:ext cx="0" cy="62116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21" y="1771420"/>
            <a:ext cx="642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10" y="274946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1" y="0"/>
            <a:ext cx="85627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19" y="793377"/>
            <a:ext cx="642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GIAO TIẾP, ỨNG XỬ CÓ VĂN HÓA VÀ TÔN TRỌNG SỰ KHÁC BIỆT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74" y="0"/>
            <a:ext cx="117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EM VỚI CỘNG ĐỒNG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04157" y="646331"/>
            <a:ext cx="0" cy="62116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21" y="1771420"/>
            <a:ext cx="642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19" y="2602417"/>
            <a:ext cx="642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1900</Words>
  <Application>Microsoft Office PowerPoint</Application>
  <PresentationFormat>Widescreen</PresentationFormat>
  <Paragraphs>106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#9Slide07 IcielCadena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44</cp:revision>
  <dcterms:created xsi:type="dcterms:W3CDTF">2023-02-03T15:14:00Z</dcterms:created>
  <dcterms:modified xsi:type="dcterms:W3CDTF">2025-05-01T12:06:28Z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B8C01B65F8DA451C81B942205B090FA9_12</vt:lpwstr>
  </property>
  <property fmtid="{D5CDD505-2E9C-101B-9397-08002B2CF9AE}" pid="3" name="KSOProductBuildVer">
    <vt:lpwstr>1033-12.2.0.13431</vt:lpwstr>
  </property>
</Properties>
</file>